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AEB6C-62B1-4AF8-B2B0-F34A38916637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2577A-4056-4B85-A446-92041E58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5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A8CD71D-B9DD-43BA-A31A-857E2F9625C3}" type="slidenum">
              <a:rPr lang="da-DK" altLang="zh-CN"/>
              <a:pPr eaLnBrk="1" hangingPunct="1"/>
              <a:t>1</a:t>
            </a:fld>
            <a:endParaRPr lang="da-DK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481322-5660-45F5-92BC-23DAF5970749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E01DF-0A54-49AE-9F5A-E185D7D5E00F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41539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teksttypografierne i masteren</a:t>
            </a:r>
          </a:p>
          <a:p>
            <a:pPr lvl="1"/>
            <a:r>
              <a:rPr lang="da-DK" altLang="zh-CN" smtClean="0"/>
              <a:t>Andet niveau</a:t>
            </a:r>
          </a:p>
          <a:p>
            <a:pPr lvl="2"/>
            <a:r>
              <a:rPr lang="da-DK" altLang="zh-CN" smtClean="0"/>
              <a:t>Tredje niveau</a:t>
            </a:r>
          </a:p>
          <a:p>
            <a:pPr lvl="3"/>
            <a:r>
              <a:rPr lang="da-DK" altLang="zh-CN" smtClean="0"/>
              <a:t>Fjerde niveau</a:t>
            </a:r>
          </a:p>
          <a:p>
            <a:pPr lvl="4"/>
            <a:r>
              <a:rPr lang="da-DK" altLang="zh-CN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80C1E98F-0C68-4C70-8B5C-79051C28ACA9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D50C99C-F80C-4259-83B6-C2119DDD18A9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725634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ktangel 67"/>
          <p:cNvSpPr/>
          <p:nvPr/>
        </p:nvSpPr>
        <p:spPr>
          <a:xfrm rot="10800000">
            <a:off x="0" y="4133850"/>
            <a:ext cx="9144000" cy="27225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1000">
                <a:schemeClr val="accent1">
                  <a:tint val="50000"/>
                  <a:shade val="100000"/>
                  <a:satMod val="350000"/>
                </a:schemeClr>
              </a:gs>
              <a:gs pos="52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4099" name="Gruppe 81"/>
          <p:cNvGrpSpPr>
            <a:grpSpLocks/>
          </p:cNvGrpSpPr>
          <p:nvPr/>
        </p:nvGrpSpPr>
        <p:grpSpPr bwMode="auto">
          <a:xfrm flipH="1">
            <a:off x="3001963" y="5651500"/>
            <a:ext cx="6694487" cy="1089025"/>
            <a:chOff x="521970" y="5189221"/>
            <a:chExt cx="8237542" cy="624839"/>
          </a:xfrm>
        </p:grpSpPr>
        <p:sp>
          <p:nvSpPr>
            <p:cNvPr id="29" name="Rektangel 28"/>
            <p:cNvSpPr/>
            <p:nvPr/>
          </p:nvSpPr>
          <p:spPr>
            <a:xfrm>
              <a:off x="557131" y="5357727"/>
              <a:ext cx="8202381" cy="311509"/>
            </a:xfrm>
            <a:prstGeom prst="rect">
              <a:avLst/>
            </a:prstGeom>
            <a:gradFill flip="none" rotWithShape="1">
              <a:gsLst>
                <a:gs pos="97000">
                  <a:schemeClr val="tx1">
                    <a:lumMod val="6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0" name="Rektangel 29"/>
            <p:cNvSpPr/>
            <p:nvPr/>
          </p:nvSpPr>
          <p:spPr>
            <a:xfrm>
              <a:off x="535643" y="5641911"/>
              <a:ext cx="8221916" cy="172149"/>
            </a:xfrm>
            <a:prstGeom prst="rect">
              <a:avLst/>
            </a:prstGeom>
            <a:gradFill>
              <a:gsLst>
                <a:gs pos="4900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lumMod val="1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1" name="Ligebenet trapez 30"/>
            <p:cNvSpPr/>
            <p:nvPr/>
          </p:nvSpPr>
          <p:spPr>
            <a:xfrm>
              <a:off x="521970" y="5189221"/>
              <a:ext cx="8237542" cy="168506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chemeClr val="tx1">
                    <a:lumMod val="95000"/>
                  </a:scheme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100" name="Gruppe 81"/>
          <p:cNvGrpSpPr>
            <a:grpSpLocks/>
          </p:cNvGrpSpPr>
          <p:nvPr/>
        </p:nvGrpSpPr>
        <p:grpSpPr bwMode="auto">
          <a:xfrm flipH="1">
            <a:off x="4029075" y="4927600"/>
            <a:ext cx="5572125" cy="1089025"/>
            <a:chOff x="521970" y="5189221"/>
            <a:chExt cx="8237542" cy="624839"/>
          </a:xfrm>
        </p:grpSpPr>
        <p:sp>
          <p:nvSpPr>
            <p:cNvPr id="32" name="Rektangel 31"/>
            <p:cNvSpPr/>
            <p:nvPr/>
          </p:nvSpPr>
          <p:spPr>
            <a:xfrm>
              <a:off x="557172" y="5357727"/>
              <a:ext cx="8202340" cy="31150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/>
              <a:endParaRPr lang="zh-CN" noProof="1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3" name="Rektangel 32"/>
            <p:cNvSpPr/>
            <p:nvPr/>
          </p:nvSpPr>
          <p:spPr>
            <a:xfrm>
              <a:off x="531358" y="5641911"/>
              <a:ext cx="8221113" cy="172149"/>
            </a:xfrm>
            <a:prstGeom prst="rect">
              <a:avLst/>
            </a:prstGeom>
            <a:gradFill>
              <a:gsLst>
                <a:gs pos="4900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lumMod val="1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4" name="Ligebenet trapez 33"/>
            <p:cNvSpPr/>
            <p:nvPr/>
          </p:nvSpPr>
          <p:spPr>
            <a:xfrm>
              <a:off x="521970" y="5189221"/>
              <a:ext cx="8237542" cy="168506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chemeClr val="accent4">
                    <a:lumMod val="40000"/>
                    <a:lumOff val="60000"/>
                  </a:schemeClr>
                </a:gs>
                <a:gs pos="37000">
                  <a:schemeClr val="accent3">
                    <a:lumMod val="75000"/>
                  </a:schemeClr>
                </a:gs>
                <a:gs pos="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101" name="Gruppe 81"/>
          <p:cNvGrpSpPr>
            <a:grpSpLocks/>
          </p:cNvGrpSpPr>
          <p:nvPr/>
        </p:nvGrpSpPr>
        <p:grpSpPr bwMode="auto">
          <a:xfrm flipH="1">
            <a:off x="4987925" y="4159250"/>
            <a:ext cx="4583113" cy="1089025"/>
            <a:chOff x="521970" y="5189221"/>
            <a:chExt cx="8237542" cy="624839"/>
          </a:xfrm>
        </p:grpSpPr>
        <p:sp>
          <p:nvSpPr>
            <p:cNvPr id="39" name="Rektangel 38"/>
            <p:cNvSpPr/>
            <p:nvPr/>
          </p:nvSpPr>
          <p:spPr>
            <a:xfrm>
              <a:off x="556210" y="5357727"/>
              <a:ext cx="8203302" cy="311509"/>
            </a:xfrm>
            <a:prstGeom prst="rect">
              <a:avLst/>
            </a:prstGeom>
            <a:gradFill flip="none" rotWithShape="1">
              <a:gsLst>
                <a:gs pos="97000">
                  <a:schemeClr val="tx1">
                    <a:lumMod val="6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536238" y="5641911"/>
              <a:ext cx="8220420" cy="172149"/>
            </a:xfrm>
            <a:prstGeom prst="rect">
              <a:avLst/>
            </a:prstGeom>
            <a:gradFill>
              <a:gsLst>
                <a:gs pos="4900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lumMod val="1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42" name="Ligebenet trapez 41"/>
            <p:cNvSpPr/>
            <p:nvPr/>
          </p:nvSpPr>
          <p:spPr>
            <a:xfrm>
              <a:off x="521970" y="5189221"/>
              <a:ext cx="8237542" cy="168506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chemeClr val="tx1">
                    <a:lumMod val="95000"/>
                  </a:scheme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102" name="Gruppe 81"/>
          <p:cNvGrpSpPr>
            <a:grpSpLocks/>
          </p:cNvGrpSpPr>
          <p:nvPr/>
        </p:nvGrpSpPr>
        <p:grpSpPr bwMode="auto">
          <a:xfrm flipH="1">
            <a:off x="5762625" y="3492500"/>
            <a:ext cx="3808413" cy="962025"/>
            <a:chOff x="521970" y="5189221"/>
            <a:chExt cx="8241527" cy="624839"/>
          </a:xfrm>
        </p:grpSpPr>
        <p:sp>
          <p:nvSpPr>
            <p:cNvPr id="45" name="Rektangel 44"/>
            <p:cNvSpPr/>
            <p:nvPr/>
          </p:nvSpPr>
          <p:spPr>
            <a:xfrm>
              <a:off x="556324" y="5357289"/>
              <a:ext cx="8203737" cy="31241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/>
              <a:endParaRPr lang="zh-CN" noProof="1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Rektangel 45"/>
            <p:cNvSpPr/>
            <p:nvPr/>
          </p:nvSpPr>
          <p:spPr>
            <a:xfrm>
              <a:off x="542582" y="5641869"/>
              <a:ext cx="8220915" cy="172191"/>
            </a:xfrm>
            <a:prstGeom prst="rect">
              <a:avLst/>
            </a:prstGeom>
            <a:gradFill>
              <a:gsLst>
                <a:gs pos="4900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lumMod val="1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Ligebenet trapez 46"/>
            <p:cNvSpPr/>
            <p:nvPr/>
          </p:nvSpPr>
          <p:spPr>
            <a:xfrm>
              <a:off x="521970" y="5189221"/>
              <a:ext cx="8238091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chemeClr val="accent4">
                    <a:lumMod val="40000"/>
                    <a:lumOff val="60000"/>
                  </a:schemeClr>
                </a:gs>
                <a:gs pos="37000">
                  <a:schemeClr val="accent3">
                    <a:lumMod val="75000"/>
                  </a:schemeClr>
                </a:gs>
                <a:gs pos="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103" name="Gruppe 81"/>
          <p:cNvGrpSpPr>
            <a:grpSpLocks/>
          </p:cNvGrpSpPr>
          <p:nvPr/>
        </p:nvGrpSpPr>
        <p:grpSpPr bwMode="auto">
          <a:xfrm flipH="1">
            <a:off x="6843713" y="2806700"/>
            <a:ext cx="2727325" cy="962025"/>
            <a:chOff x="521970" y="5189221"/>
            <a:chExt cx="8251830" cy="624839"/>
          </a:xfrm>
        </p:grpSpPr>
        <p:sp>
          <p:nvSpPr>
            <p:cNvPr id="24" name="Rektangel 23"/>
            <p:cNvSpPr/>
            <p:nvPr/>
          </p:nvSpPr>
          <p:spPr>
            <a:xfrm>
              <a:off x="555594" y="5357289"/>
              <a:ext cx="8203798" cy="312419"/>
            </a:xfrm>
            <a:prstGeom prst="rect">
              <a:avLst/>
            </a:prstGeom>
            <a:gradFill flip="none" rotWithShape="1">
              <a:gsLst>
                <a:gs pos="97000">
                  <a:schemeClr val="tx1">
                    <a:lumMod val="6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5" name="Rektangel 24"/>
            <p:cNvSpPr/>
            <p:nvPr/>
          </p:nvSpPr>
          <p:spPr>
            <a:xfrm>
              <a:off x="550789" y="5641869"/>
              <a:ext cx="8223011" cy="172191"/>
            </a:xfrm>
            <a:prstGeom prst="rect">
              <a:avLst/>
            </a:prstGeom>
            <a:gradFill>
              <a:gsLst>
                <a:gs pos="4900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lumMod val="1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26" name="Ligebenet trapez 25"/>
            <p:cNvSpPr/>
            <p:nvPr/>
          </p:nvSpPr>
          <p:spPr>
            <a:xfrm>
              <a:off x="521970" y="5189221"/>
              <a:ext cx="8237422" cy="168068"/>
            </a:xfrm>
            <a:prstGeom prst="trapezoid">
              <a:avLst>
                <a:gd name="adj" fmla="val 160887"/>
              </a:avLst>
            </a:prstGeom>
            <a:gradFill flip="none" rotWithShape="1">
              <a:gsLst>
                <a:gs pos="69000">
                  <a:schemeClr val="tx1">
                    <a:lumMod val="95000"/>
                  </a:schemeClr>
                </a:gs>
                <a:gs pos="37000">
                  <a:sysClr val="window" lastClr="FFFFFF">
                    <a:lumMod val="85000"/>
                  </a:sysClr>
                </a:gs>
                <a:gs pos="0">
                  <a:sysClr val="window" lastClr="FFFFFF">
                    <a:lumMod val="75000"/>
                  </a:sys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indent="-342900" defTabSz="914400"/>
              <a:endParaRPr lang="zh-CN" noProof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36" name="Tekstboks 35"/>
          <p:cNvSpPr txBox="1"/>
          <p:nvPr/>
        </p:nvSpPr>
        <p:spPr bwMode="auto">
          <a:xfrm>
            <a:off x="4237038" y="5297488"/>
            <a:ext cx="1706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dirty="0" err="1">
                <a:latin typeface="+mj-lt"/>
                <a:ea typeface="ＭＳ Ｐゴシック" pitchFamily="-97" charset="-128"/>
              </a:rPr>
              <a:t>Example</a:t>
            </a:r>
            <a:r>
              <a:rPr lang="da-DK" dirty="0">
                <a:latin typeface="+mj-lt"/>
                <a:ea typeface="ＭＳ Ｐゴシック" pitchFamily="-97" charset="-128"/>
              </a:rPr>
              <a:t> </a:t>
            </a:r>
            <a:r>
              <a:rPr lang="da-DK" dirty="0" err="1">
                <a:latin typeface="+mj-lt"/>
                <a:ea typeface="ＭＳ Ｐゴシック" pitchFamily="-97" charset="-128"/>
              </a:rPr>
              <a:t>text</a:t>
            </a:r>
            <a:endParaRPr lang="da-DK" dirty="0">
              <a:latin typeface="+mj-lt"/>
              <a:ea typeface="ＭＳ Ｐゴシック" pitchFamily="-97" charset="-128"/>
            </a:endParaRPr>
          </a:p>
        </p:txBody>
      </p:sp>
      <p:sp>
        <p:nvSpPr>
          <p:cNvPr id="48" name="Tekstboks 47"/>
          <p:cNvSpPr txBox="1"/>
          <p:nvPr/>
        </p:nvSpPr>
        <p:spPr bwMode="auto">
          <a:xfrm>
            <a:off x="5132388" y="4529138"/>
            <a:ext cx="1706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dirty="0" err="1">
                <a:latin typeface="+mj-lt"/>
                <a:ea typeface="ＭＳ Ｐゴシック" pitchFamily="-97" charset="-128"/>
              </a:rPr>
              <a:t>Example</a:t>
            </a:r>
            <a:r>
              <a:rPr lang="da-DK" dirty="0">
                <a:latin typeface="+mj-lt"/>
                <a:ea typeface="ＭＳ Ｐゴシック" pitchFamily="-97" charset="-128"/>
              </a:rPr>
              <a:t> </a:t>
            </a:r>
            <a:r>
              <a:rPr lang="da-DK" dirty="0" err="1">
                <a:latin typeface="+mj-lt"/>
                <a:ea typeface="ＭＳ Ｐゴシック" pitchFamily="-97" charset="-128"/>
              </a:rPr>
              <a:t>text</a:t>
            </a:r>
            <a:endParaRPr lang="da-DK" dirty="0">
              <a:latin typeface="+mj-lt"/>
              <a:ea typeface="ＭＳ Ｐゴシック" pitchFamily="-97" charset="-128"/>
            </a:endParaRPr>
          </a:p>
        </p:txBody>
      </p:sp>
      <p:sp>
        <p:nvSpPr>
          <p:cNvPr id="49" name="Tekstboks 48"/>
          <p:cNvSpPr txBox="1"/>
          <p:nvPr/>
        </p:nvSpPr>
        <p:spPr bwMode="auto">
          <a:xfrm>
            <a:off x="5875338" y="3798888"/>
            <a:ext cx="1706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dirty="0" err="1">
                <a:latin typeface="+mj-lt"/>
                <a:ea typeface="ＭＳ Ｐゴシック" pitchFamily="-97" charset="-128"/>
              </a:rPr>
              <a:t>Example</a:t>
            </a:r>
            <a:r>
              <a:rPr lang="da-DK" dirty="0">
                <a:latin typeface="+mj-lt"/>
                <a:ea typeface="ＭＳ Ｐゴシック" pitchFamily="-97" charset="-128"/>
              </a:rPr>
              <a:t> </a:t>
            </a:r>
            <a:r>
              <a:rPr lang="da-DK" dirty="0" err="1">
                <a:latin typeface="+mj-lt"/>
                <a:ea typeface="ＭＳ Ｐゴシック" pitchFamily="-97" charset="-128"/>
              </a:rPr>
              <a:t>text</a:t>
            </a:r>
            <a:endParaRPr lang="da-DK" dirty="0">
              <a:latin typeface="+mj-lt"/>
              <a:ea typeface="ＭＳ Ｐゴシック" pitchFamily="-97" charset="-128"/>
            </a:endParaRPr>
          </a:p>
        </p:txBody>
      </p:sp>
      <p:sp>
        <p:nvSpPr>
          <p:cNvPr id="27" name="Tekstboks 26"/>
          <p:cNvSpPr txBox="1"/>
          <p:nvPr/>
        </p:nvSpPr>
        <p:spPr bwMode="auto">
          <a:xfrm>
            <a:off x="6923088" y="3113088"/>
            <a:ext cx="1706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dirty="0" err="1">
                <a:latin typeface="+mj-lt"/>
                <a:ea typeface="ＭＳ Ｐゴシック" pitchFamily="-97" charset="-128"/>
              </a:rPr>
              <a:t>Example</a:t>
            </a:r>
            <a:r>
              <a:rPr lang="da-DK" dirty="0">
                <a:latin typeface="+mj-lt"/>
                <a:ea typeface="ＭＳ Ｐゴシック" pitchFamily="-97" charset="-128"/>
              </a:rPr>
              <a:t> </a:t>
            </a:r>
            <a:r>
              <a:rPr lang="da-DK" dirty="0" err="1">
                <a:latin typeface="+mj-lt"/>
                <a:ea typeface="ＭＳ Ｐゴシック" pitchFamily="-97" charset="-128"/>
              </a:rPr>
              <a:t>text</a:t>
            </a:r>
            <a:endParaRPr lang="da-DK" dirty="0">
              <a:latin typeface="+mj-lt"/>
              <a:ea typeface="ＭＳ Ｐゴシック" pitchFamily="-97" charset="-128"/>
            </a:endParaRPr>
          </a:p>
        </p:txBody>
      </p:sp>
      <p:sp>
        <p:nvSpPr>
          <p:cNvPr id="35" name="Tekstboks 34"/>
          <p:cNvSpPr txBox="1"/>
          <p:nvPr/>
        </p:nvSpPr>
        <p:spPr bwMode="auto">
          <a:xfrm>
            <a:off x="3113088" y="6002338"/>
            <a:ext cx="1706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dirty="0" err="1">
                <a:latin typeface="+mj-lt"/>
                <a:ea typeface="ＭＳ Ｐゴシック" pitchFamily="-97" charset="-128"/>
              </a:rPr>
              <a:t>Example</a:t>
            </a:r>
            <a:r>
              <a:rPr lang="da-DK" dirty="0">
                <a:latin typeface="+mj-lt"/>
                <a:ea typeface="ＭＳ Ｐゴシック" pitchFamily="-97" charset="-128"/>
              </a:rPr>
              <a:t> </a:t>
            </a:r>
            <a:r>
              <a:rPr lang="da-DK" dirty="0" err="1">
                <a:latin typeface="+mj-lt"/>
                <a:ea typeface="ＭＳ Ｐゴシック" pitchFamily="-97" charset="-128"/>
              </a:rPr>
              <a:t>text</a:t>
            </a:r>
            <a:endParaRPr lang="da-DK" dirty="0">
              <a:latin typeface="+mj-lt"/>
              <a:ea typeface="ＭＳ Ｐゴシック" pitchFamily="-97" charset="-128"/>
            </a:endParaRPr>
          </a:p>
        </p:txBody>
      </p:sp>
      <p:sp>
        <p:nvSpPr>
          <p:cNvPr id="159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2600" b="1">
                <a:solidFill>
                  <a:srgbClr val="171717"/>
                </a:solidFill>
                <a:latin typeface="Calibri" pitchFamily="34" charset="0"/>
              </a:rPr>
              <a:t>STEP </a:t>
            </a:r>
            <a:r>
              <a:rPr lang="de-DE" sz="2600">
                <a:solidFill>
                  <a:srgbClr val="171717"/>
                </a:solidFill>
                <a:latin typeface="Calibri" pitchFamily="34" charset="0"/>
              </a:rPr>
              <a:t>DIAGRAM</a:t>
            </a:r>
            <a:endParaRPr lang="de-DE" sz="2800">
              <a:solidFill>
                <a:srgbClr val="171717"/>
              </a:solidFill>
              <a:latin typeface="Calibri" pitchFamily="34" charset="0"/>
            </a:endParaRPr>
          </a:p>
        </p:txBody>
      </p:sp>
      <p:grpSp>
        <p:nvGrpSpPr>
          <p:cNvPr id="4110" name="Gruppe 18"/>
          <p:cNvGrpSpPr>
            <a:grpSpLocks/>
          </p:cNvGrpSpPr>
          <p:nvPr/>
        </p:nvGrpSpPr>
        <p:grpSpPr bwMode="auto">
          <a:xfrm>
            <a:off x="6692900" y="1520825"/>
            <a:ext cx="1300163" cy="1090613"/>
            <a:chOff x="-165735" y="1600251"/>
            <a:chExt cx="1300163" cy="1091506"/>
          </a:xfrm>
        </p:grpSpPr>
        <p:sp>
          <p:nvSpPr>
            <p:cNvPr id="52" name="Line 33"/>
            <p:cNvSpPr>
              <a:spLocks noChangeShapeType="1"/>
            </p:cNvSpPr>
            <p:nvPr/>
          </p:nvSpPr>
          <p:spPr bwMode="auto">
            <a:xfrm flipV="1">
              <a:off x="1112203" y="1682869"/>
              <a:ext cx="0" cy="1008888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53" name="Rektangel 52"/>
            <p:cNvSpPr/>
            <p:nvPr/>
          </p:nvSpPr>
          <p:spPr>
            <a:xfrm>
              <a:off x="-165735" y="1600251"/>
              <a:ext cx="1300163" cy="8134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600" b="1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Example text</a:t>
              </a:r>
            </a:p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400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This is an example text. </a:t>
              </a:r>
            </a:p>
          </p:txBody>
        </p:sp>
      </p:grpSp>
      <p:grpSp>
        <p:nvGrpSpPr>
          <p:cNvPr id="4111" name="Gruppe 18"/>
          <p:cNvGrpSpPr>
            <a:grpSpLocks/>
          </p:cNvGrpSpPr>
          <p:nvPr/>
        </p:nvGrpSpPr>
        <p:grpSpPr bwMode="auto">
          <a:xfrm>
            <a:off x="5283200" y="2168525"/>
            <a:ext cx="1300163" cy="1090613"/>
            <a:chOff x="-165735" y="1600251"/>
            <a:chExt cx="1300163" cy="1091506"/>
          </a:xfrm>
        </p:grpSpPr>
        <p:sp>
          <p:nvSpPr>
            <p:cNvPr id="55" name="Line 33"/>
            <p:cNvSpPr>
              <a:spLocks noChangeShapeType="1"/>
            </p:cNvSpPr>
            <p:nvPr/>
          </p:nvSpPr>
          <p:spPr bwMode="auto">
            <a:xfrm flipV="1">
              <a:off x="1112203" y="1682869"/>
              <a:ext cx="0" cy="1008888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56" name="Rektangel 55"/>
            <p:cNvSpPr/>
            <p:nvPr/>
          </p:nvSpPr>
          <p:spPr>
            <a:xfrm>
              <a:off x="-165735" y="1600251"/>
              <a:ext cx="1300163" cy="8134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600" b="1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Example text</a:t>
              </a:r>
            </a:p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400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This is an example text. </a:t>
              </a:r>
            </a:p>
          </p:txBody>
        </p:sp>
      </p:grpSp>
      <p:grpSp>
        <p:nvGrpSpPr>
          <p:cNvPr id="4112" name="Gruppe 18"/>
          <p:cNvGrpSpPr>
            <a:grpSpLocks/>
          </p:cNvGrpSpPr>
          <p:nvPr/>
        </p:nvGrpSpPr>
        <p:grpSpPr bwMode="auto">
          <a:xfrm>
            <a:off x="4273550" y="2987675"/>
            <a:ext cx="1300163" cy="1090613"/>
            <a:chOff x="-165735" y="1600251"/>
            <a:chExt cx="1300163" cy="1091506"/>
          </a:xfrm>
        </p:grpSpPr>
        <p:sp>
          <p:nvSpPr>
            <p:cNvPr id="58" name="Line 33"/>
            <p:cNvSpPr>
              <a:spLocks noChangeShapeType="1"/>
            </p:cNvSpPr>
            <p:nvPr/>
          </p:nvSpPr>
          <p:spPr bwMode="auto">
            <a:xfrm flipV="1">
              <a:off x="1112203" y="1682869"/>
              <a:ext cx="0" cy="1008888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59" name="Rektangel 58"/>
            <p:cNvSpPr/>
            <p:nvPr/>
          </p:nvSpPr>
          <p:spPr>
            <a:xfrm>
              <a:off x="-165735" y="1600251"/>
              <a:ext cx="1300163" cy="8134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600" b="1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Example text</a:t>
              </a:r>
            </a:p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400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This is an example text. </a:t>
              </a:r>
            </a:p>
          </p:txBody>
        </p:sp>
      </p:grpSp>
      <p:grpSp>
        <p:nvGrpSpPr>
          <p:cNvPr id="4113" name="Gruppe 18"/>
          <p:cNvGrpSpPr>
            <a:grpSpLocks/>
          </p:cNvGrpSpPr>
          <p:nvPr/>
        </p:nvGrpSpPr>
        <p:grpSpPr bwMode="auto">
          <a:xfrm>
            <a:off x="3378200" y="3806825"/>
            <a:ext cx="1300163" cy="1090613"/>
            <a:chOff x="-165735" y="1600251"/>
            <a:chExt cx="1300163" cy="1091506"/>
          </a:xfrm>
        </p:grpSpPr>
        <p:sp>
          <p:nvSpPr>
            <p:cNvPr id="61" name="Line 33"/>
            <p:cNvSpPr>
              <a:spLocks noChangeShapeType="1"/>
            </p:cNvSpPr>
            <p:nvPr/>
          </p:nvSpPr>
          <p:spPr bwMode="auto">
            <a:xfrm flipV="1">
              <a:off x="1112203" y="1682869"/>
              <a:ext cx="0" cy="1008888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62" name="Rektangel 61"/>
            <p:cNvSpPr/>
            <p:nvPr/>
          </p:nvSpPr>
          <p:spPr>
            <a:xfrm>
              <a:off x="-165735" y="1600251"/>
              <a:ext cx="1300163" cy="8134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600" b="1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Example text</a:t>
              </a:r>
            </a:p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400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This is an example text. </a:t>
              </a:r>
            </a:p>
          </p:txBody>
        </p:sp>
      </p:grpSp>
      <p:grpSp>
        <p:nvGrpSpPr>
          <p:cNvPr id="4114" name="Gruppe 18"/>
          <p:cNvGrpSpPr>
            <a:grpSpLocks/>
          </p:cNvGrpSpPr>
          <p:nvPr/>
        </p:nvGrpSpPr>
        <p:grpSpPr bwMode="auto">
          <a:xfrm>
            <a:off x="2254250" y="4645025"/>
            <a:ext cx="1300163" cy="1090613"/>
            <a:chOff x="-165735" y="1600251"/>
            <a:chExt cx="1300163" cy="1091506"/>
          </a:xfrm>
        </p:grpSpPr>
        <p:sp>
          <p:nvSpPr>
            <p:cNvPr id="64" name="Line 33"/>
            <p:cNvSpPr>
              <a:spLocks noChangeShapeType="1"/>
            </p:cNvSpPr>
            <p:nvPr/>
          </p:nvSpPr>
          <p:spPr bwMode="auto">
            <a:xfrm flipV="1">
              <a:off x="1112203" y="1682869"/>
              <a:ext cx="0" cy="1008888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sp>
          <p:nvSpPr>
            <p:cNvPr id="65" name="Rektangel 64"/>
            <p:cNvSpPr/>
            <p:nvPr/>
          </p:nvSpPr>
          <p:spPr>
            <a:xfrm>
              <a:off x="-165735" y="1600251"/>
              <a:ext cx="1300163" cy="8134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600" b="1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Example text</a:t>
              </a:r>
            </a:p>
            <a:p>
              <a:pPr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400" kern="0" noProof="1">
                  <a:solidFill>
                    <a:srgbClr val="080808"/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This is an example text. </a:t>
              </a:r>
            </a:p>
          </p:txBody>
        </p:sp>
      </p:grpSp>
      <p:sp>
        <p:nvSpPr>
          <p:cNvPr id="66" name="Rectangle 27"/>
          <p:cNvSpPr>
            <a:spLocks noChangeArrowheads="1"/>
          </p:cNvSpPr>
          <p:nvPr/>
        </p:nvSpPr>
        <p:spPr bwMode="auto">
          <a:xfrm>
            <a:off x="296863" y="969963"/>
            <a:ext cx="2636837" cy="3621087"/>
          </a:xfrm>
          <a:prstGeom prst="rect">
            <a:avLst/>
          </a:prstGeom>
          <a:solidFill>
            <a:srgbClr val="080808">
              <a:alpha val="67059"/>
            </a:srgbClr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342900" indent="-342900" algn="ctr" defTabSz="914400"/>
            <a:endParaRPr lang="de-DE" sz="1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7" name="Text Box 52"/>
          <p:cNvSpPr txBox="1">
            <a:spLocks noChangeArrowheads="1"/>
          </p:cNvSpPr>
          <p:nvPr/>
        </p:nvSpPr>
        <p:spPr bwMode="gray">
          <a:xfrm>
            <a:off x="452438" y="1311275"/>
            <a:ext cx="2481262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This is an example text. Go ahead an replace it with your own text. This is an example text.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Go ahead and replace it with your own text.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This is an example text. Go ahead and replace it with your own text. This is an example text.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noProof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Go ahead and replace it with your own text.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1400" noProof="1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119</Words>
  <Application>Microsoft Office PowerPoint</Application>
  <PresentationFormat>全屏显示(4:3)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Kontortema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TZ-手动增减;XG-细微;KJ-3D;DH-静态</cp:keywords>
  <dc:description>PPTfans.cn</dc:description>
  <cp:revision>269</cp:revision>
  <dcterms:created xsi:type="dcterms:W3CDTF">2009-03-03T10:10:03Z</dcterms:created>
  <dcterms:modified xsi:type="dcterms:W3CDTF">2012-07-18T17:06:37Z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Dias nummer 1</vt:lpwstr>
  </property>
  <property fmtid="{D5CDD505-2E9C-101B-9397-08002B2CF9AE}" pid="3" name="SlideDescription">
    <vt:lpwstr/>
  </property>
</Properties>
</file>