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Прямоугольник 26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0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07" name="Прямоугольник 26"/>
          <p:cNvSpPr/>
          <p:nvPr/>
        </p:nvSpPr>
        <p:spPr>
          <a:xfrm flipV="1">
            <a:off x="0" y="0"/>
            <a:ext cx="9144000" cy="642918"/>
          </a:xfrm>
          <a:prstGeom prst="rect">
            <a:avLst/>
          </a:prstGeom>
          <a:gradFill flip="none" rotWithShape="0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08" name="TextBox 44"/>
          <p:cNvSpPr txBox="1">
            <a:spLocks noChangeArrowheads="1"/>
          </p:cNvSpPr>
          <p:nvPr/>
        </p:nvSpPr>
        <p:spPr bwMode="auto">
          <a:xfrm>
            <a:off x="242590" y="173399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CALENDAR 2012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12"/>
          <p:cNvGrpSpPr/>
          <p:nvPr/>
        </p:nvGrpSpPr>
        <p:grpSpPr>
          <a:xfrm>
            <a:off x="4587339" y="1896274"/>
            <a:ext cx="1261596" cy="1456829"/>
            <a:chOff x="3730520" y="2519363"/>
            <a:chExt cx="1689400" cy="1950836"/>
          </a:xfrm>
        </p:grpSpPr>
        <p:sp>
          <p:nvSpPr>
            <p:cNvPr id="1031" name="Freeform 7"/>
            <p:cNvSpPr>
              <a:spLocks noEditPoints="1"/>
            </p:cNvSpPr>
            <p:nvPr/>
          </p:nvSpPr>
          <p:spPr bwMode="auto">
            <a:xfrm>
              <a:off x="3730520" y="2519363"/>
              <a:ext cx="1689400" cy="1950836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796942" y="2595969"/>
              <a:ext cx="1556691" cy="1797487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3"/>
          <p:cNvGrpSpPr/>
          <p:nvPr/>
        </p:nvGrpSpPr>
        <p:grpSpPr>
          <a:xfrm>
            <a:off x="3295066" y="1896274"/>
            <a:ext cx="1261596" cy="1456829"/>
            <a:chOff x="3730520" y="2519363"/>
            <a:chExt cx="1689400" cy="1950836"/>
          </a:xfrm>
        </p:grpSpPr>
        <p:sp>
          <p:nvSpPr>
            <p:cNvPr id="15" name="Freeform 7"/>
            <p:cNvSpPr>
              <a:spLocks noEditPoints="1"/>
            </p:cNvSpPr>
            <p:nvPr/>
          </p:nvSpPr>
          <p:spPr bwMode="auto">
            <a:xfrm>
              <a:off x="3730520" y="2519363"/>
              <a:ext cx="1689400" cy="1950836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3796942" y="2595969"/>
              <a:ext cx="1556691" cy="1797487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35"/>
          <p:cNvGrpSpPr/>
          <p:nvPr/>
        </p:nvGrpSpPr>
        <p:grpSpPr>
          <a:xfrm>
            <a:off x="5879611" y="1896274"/>
            <a:ext cx="1261596" cy="1456829"/>
            <a:chOff x="5953896" y="1905799"/>
            <a:chExt cx="1261596" cy="1456829"/>
          </a:xfr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8100000" scaled="1"/>
          </a:gradFill>
        </p:grpSpPr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5953896" y="1905799"/>
              <a:ext cx="1261596" cy="1456829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auto">
            <a:xfrm>
              <a:off x="6003498" y="1963006"/>
              <a:ext cx="1162493" cy="1342312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39"/>
          <p:cNvGrpSpPr/>
          <p:nvPr/>
        </p:nvGrpSpPr>
        <p:grpSpPr>
          <a:xfrm>
            <a:off x="2002793" y="1896274"/>
            <a:ext cx="1261596" cy="1456829"/>
            <a:chOff x="2077078" y="1905799"/>
            <a:chExt cx="1261596" cy="1456829"/>
          </a:xfr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8100000" scaled="1"/>
          </a:gradFill>
        </p:grpSpPr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2077078" y="1905799"/>
              <a:ext cx="1261596" cy="1456829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2126680" y="1963006"/>
              <a:ext cx="1162493" cy="1342312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24"/>
          <p:cNvGrpSpPr/>
          <p:nvPr/>
        </p:nvGrpSpPr>
        <p:grpSpPr>
          <a:xfrm>
            <a:off x="4587339" y="4135379"/>
            <a:ext cx="1261596" cy="1456829"/>
            <a:chOff x="3730520" y="2519363"/>
            <a:chExt cx="1689400" cy="1950836"/>
          </a:xfrm>
        </p:grpSpPr>
        <p:sp>
          <p:nvSpPr>
            <p:cNvPr id="35" name="Freeform 7"/>
            <p:cNvSpPr>
              <a:spLocks noEditPoints="1"/>
            </p:cNvSpPr>
            <p:nvPr/>
          </p:nvSpPr>
          <p:spPr bwMode="auto">
            <a:xfrm>
              <a:off x="3730520" y="2519363"/>
              <a:ext cx="1689400" cy="1950836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3796942" y="2595969"/>
              <a:ext cx="1556691" cy="1797487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25"/>
          <p:cNvGrpSpPr/>
          <p:nvPr/>
        </p:nvGrpSpPr>
        <p:grpSpPr>
          <a:xfrm>
            <a:off x="3295066" y="4135379"/>
            <a:ext cx="1261596" cy="1456829"/>
            <a:chOff x="3730520" y="2519363"/>
            <a:chExt cx="1689400" cy="1950836"/>
          </a:xfrm>
        </p:grpSpPr>
        <p:sp>
          <p:nvSpPr>
            <p:cNvPr id="33" name="Freeform 7"/>
            <p:cNvSpPr>
              <a:spLocks noEditPoints="1"/>
            </p:cNvSpPr>
            <p:nvPr/>
          </p:nvSpPr>
          <p:spPr bwMode="auto">
            <a:xfrm>
              <a:off x="3730520" y="2519363"/>
              <a:ext cx="1689400" cy="1950836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3796942" y="2595969"/>
              <a:ext cx="1556691" cy="1797487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36"/>
          <p:cNvGrpSpPr/>
          <p:nvPr/>
        </p:nvGrpSpPr>
        <p:grpSpPr>
          <a:xfrm>
            <a:off x="5879611" y="4135379"/>
            <a:ext cx="1261596" cy="1456829"/>
            <a:chOff x="5953896" y="4144904"/>
            <a:chExt cx="1261596" cy="1456829"/>
          </a:xfr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8100000" scaled="1"/>
          </a:gradFill>
        </p:grpSpPr>
        <p:sp>
          <p:nvSpPr>
            <p:cNvPr id="31" name="Freeform 7"/>
            <p:cNvSpPr>
              <a:spLocks noEditPoints="1"/>
            </p:cNvSpPr>
            <p:nvPr/>
          </p:nvSpPr>
          <p:spPr bwMode="auto">
            <a:xfrm>
              <a:off x="5953896" y="4144904"/>
              <a:ext cx="1261596" cy="1456829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"/>
            <p:cNvSpPr>
              <a:spLocks/>
            </p:cNvSpPr>
            <p:nvPr/>
          </p:nvSpPr>
          <p:spPr bwMode="auto">
            <a:xfrm>
              <a:off x="6003498" y="4202111"/>
              <a:ext cx="1162493" cy="1342312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38"/>
          <p:cNvGrpSpPr/>
          <p:nvPr/>
        </p:nvGrpSpPr>
        <p:grpSpPr>
          <a:xfrm>
            <a:off x="2002793" y="4135379"/>
            <a:ext cx="1261596" cy="1456829"/>
            <a:chOff x="2077078" y="4144904"/>
            <a:chExt cx="1261596" cy="1456829"/>
          </a:xfr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8100000" scaled="1"/>
          </a:gradFill>
        </p:grpSpPr>
        <p:sp>
          <p:nvSpPr>
            <p:cNvPr id="29" name="Freeform 7"/>
            <p:cNvSpPr>
              <a:spLocks noEditPoints="1"/>
            </p:cNvSpPr>
            <p:nvPr/>
          </p:nvSpPr>
          <p:spPr bwMode="auto">
            <a:xfrm>
              <a:off x="2077078" y="4144904"/>
              <a:ext cx="1261596" cy="1456829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"/>
            <p:cNvSpPr>
              <a:spLocks/>
            </p:cNvSpPr>
            <p:nvPr/>
          </p:nvSpPr>
          <p:spPr bwMode="auto">
            <a:xfrm>
              <a:off x="2126680" y="4202111"/>
              <a:ext cx="1162493" cy="1342312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38"/>
          <p:cNvGrpSpPr/>
          <p:nvPr/>
        </p:nvGrpSpPr>
        <p:grpSpPr>
          <a:xfrm>
            <a:off x="2648509" y="3012479"/>
            <a:ext cx="1261596" cy="1456829"/>
            <a:chOff x="3730520" y="2519363"/>
            <a:chExt cx="1689400" cy="1950836"/>
          </a:xfrm>
        </p:grpSpPr>
        <p:sp>
          <p:nvSpPr>
            <p:cNvPr id="46" name="Freeform 7"/>
            <p:cNvSpPr>
              <a:spLocks noEditPoints="1"/>
            </p:cNvSpPr>
            <p:nvPr/>
          </p:nvSpPr>
          <p:spPr bwMode="auto">
            <a:xfrm>
              <a:off x="3730520" y="2519363"/>
              <a:ext cx="1689400" cy="1950836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/>
            <p:cNvSpPr>
              <a:spLocks/>
            </p:cNvSpPr>
            <p:nvPr/>
          </p:nvSpPr>
          <p:spPr bwMode="auto">
            <a:xfrm>
              <a:off x="3796942" y="2595969"/>
              <a:ext cx="1556691" cy="1797487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39"/>
          <p:cNvGrpSpPr/>
          <p:nvPr/>
        </p:nvGrpSpPr>
        <p:grpSpPr>
          <a:xfrm>
            <a:off x="5233054" y="3012479"/>
            <a:ext cx="1261596" cy="1456829"/>
            <a:chOff x="3730520" y="2519363"/>
            <a:chExt cx="1689400" cy="1950836"/>
          </a:xfrm>
        </p:grpSpPr>
        <p:sp>
          <p:nvSpPr>
            <p:cNvPr id="44" name="Freeform 7"/>
            <p:cNvSpPr>
              <a:spLocks noEditPoints="1"/>
            </p:cNvSpPr>
            <p:nvPr/>
          </p:nvSpPr>
          <p:spPr bwMode="auto">
            <a:xfrm>
              <a:off x="3730520" y="2519363"/>
              <a:ext cx="1689400" cy="1950836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"/>
            <p:cNvSpPr>
              <a:spLocks/>
            </p:cNvSpPr>
            <p:nvPr/>
          </p:nvSpPr>
          <p:spPr bwMode="auto">
            <a:xfrm>
              <a:off x="3796942" y="2595969"/>
              <a:ext cx="1556691" cy="1797487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41"/>
          <p:cNvGrpSpPr/>
          <p:nvPr/>
        </p:nvGrpSpPr>
        <p:grpSpPr>
          <a:xfrm>
            <a:off x="3940782" y="776269"/>
            <a:ext cx="1261596" cy="1456829"/>
            <a:chOff x="4015067" y="785794"/>
            <a:chExt cx="1261596" cy="1456829"/>
          </a:xfr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8100000" scaled="1"/>
          </a:gradFill>
        </p:grpSpPr>
        <p:sp>
          <p:nvSpPr>
            <p:cNvPr id="51" name="Freeform 7"/>
            <p:cNvSpPr>
              <a:spLocks noEditPoints="1"/>
            </p:cNvSpPr>
            <p:nvPr/>
          </p:nvSpPr>
          <p:spPr bwMode="auto">
            <a:xfrm>
              <a:off x="4015067" y="785794"/>
              <a:ext cx="1261596" cy="1456829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"/>
            <p:cNvSpPr>
              <a:spLocks/>
            </p:cNvSpPr>
            <p:nvPr/>
          </p:nvSpPr>
          <p:spPr bwMode="auto">
            <a:xfrm>
              <a:off x="4064669" y="843001"/>
              <a:ext cx="1162493" cy="1342312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137"/>
          <p:cNvGrpSpPr/>
          <p:nvPr/>
        </p:nvGrpSpPr>
        <p:grpSpPr>
          <a:xfrm>
            <a:off x="3940782" y="5256576"/>
            <a:ext cx="1261596" cy="1456829"/>
            <a:chOff x="4015067" y="5266101"/>
            <a:chExt cx="1261596" cy="1456829"/>
          </a:xfr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8100000" scaled="1"/>
          </a:gradFill>
        </p:grpSpPr>
        <p:sp>
          <p:nvSpPr>
            <p:cNvPr id="54" name="Freeform 7"/>
            <p:cNvSpPr>
              <a:spLocks noEditPoints="1"/>
            </p:cNvSpPr>
            <p:nvPr/>
          </p:nvSpPr>
          <p:spPr bwMode="auto">
            <a:xfrm>
              <a:off x="4015067" y="5266101"/>
              <a:ext cx="1261596" cy="1456829"/>
            </a:xfrm>
            <a:custGeom>
              <a:avLst/>
              <a:gdLst/>
              <a:ahLst/>
              <a:cxnLst>
                <a:cxn ang="0">
                  <a:pos x="35706" y="1032"/>
                </a:cxn>
                <a:cxn ang="0">
                  <a:pos x="894" y="21132"/>
                </a:cxn>
                <a:cxn ang="0">
                  <a:pos x="894" y="61332"/>
                </a:cxn>
                <a:cxn ang="0">
                  <a:pos x="18300" y="71388"/>
                </a:cxn>
                <a:cxn ang="0">
                  <a:pos x="35706" y="81438"/>
                </a:cxn>
                <a:cxn ang="0">
                  <a:pos x="53118" y="71388"/>
                </a:cxn>
                <a:cxn ang="0">
                  <a:pos x="70530" y="61332"/>
                </a:cxn>
                <a:cxn ang="0">
                  <a:pos x="70530" y="21132"/>
                </a:cxn>
                <a:cxn ang="0">
                  <a:pos x="35706" y="1032"/>
                </a:cxn>
                <a:cxn ang="0">
                  <a:pos x="35706" y="0"/>
                </a:cxn>
                <a:cxn ang="0">
                  <a:pos x="71418" y="20616"/>
                </a:cxn>
                <a:cxn ang="0">
                  <a:pos x="71418" y="61848"/>
                </a:cxn>
                <a:cxn ang="0">
                  <a:pos x="53562" y="72156"/>
                </a:cxn>
                <a:cxn ang="0">
                  <a:pos x="35706" y="82470"/>
                </a:cxn>
                <a:cxn ang="0">
                  <a:pos x="17856" y="72156"/>
                </a:cxn>
                <a:cxn ang="0">
                  <a:pos x="0" y="61848"/>
                </a:cxn>
                <a:cxn ang="0">
                  <a:pos x="0" y="20616"/>
                </a:cxn>
                <a:cxn ang="0">
                  <a:pos x="17856" y="10308"/>
                </a:cxn>
                <a:cxn ang="0">
                  <a:pos x="35706" y="0"/>
                </a:cxn>
              </a:cxnLst>
              <a:rect l="0" t="0" r="r" b="b"/>
              <a:pathLst>
                <a:path w="71418" h="82470">
                  <a:moveTo>
                    <a:pt x="35706" y="1032"/>
                  </a:moveTo>
                  <a:lnTo>
                    <a:pt x="894" y="21132"/>
                  </a:lnTo>
                  <a:lnTo>
                    <a:pt x="894" y="61332"/>
                  </a:lnTo>
                  <a:lnTo>
                    <a:pt x="18300" y="71388"/>
                  </a:lnTo>
                  <a:lnTo>
                    <a:pt x="35706" y="81438"/>
                  </a:lnTo>
                  <a:lnTo>
                    <a:pt x="53118" y="71388"/>
                  </a:lnTo>
                  <a:lnTo>
                    <a:pt x="70530" y="61332"/>
                  </a:lnTo>
                  <a:lnTo>
                    <a:pt x="70530" y="21132"/>
                  </a:lnTo>
                  <a:lnTo>
                    <a:pt x="35706" y="1032"/>
                  </a:lnTo>
                  <a:close/>
                  <a:moveTo>
                    <a:pt x="35706" y="0"/>
                  </a:moveTo>
                  <a:lnTo>
                    <a:pt x="71418" y="20616"/>
                  </a:lnTo>
                  <a:lnTo>
                    <a:pt x="71418" y="61848"/>
                  </a:lnTo>
                  <a:lnTo>
                    <a:pt x="53562" y="72156"/>
                  </a:lnTo>
                  <a:lnTo>
                    <a:pt x="35706" y="82470"/>
                  </a:lnTo>
                  <a:lnTo>
                    <a:pt x="17856" y="72156"/>
                  </a:lnTo>
                  <a:lnTo>
                    <a:pt x="0" y="61848"/>
                  </a:lnTo>
                  <a:lnTo>
                    <a:pt x="0" y="20616"/>
                  </a:lnTo>
                  <a:lnTo>
                    <a:pt x="17856" y="10308"/>
                  </a:lnTo>
                  <a:lnTo>
                    <a:pt x="35706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4064669" y="5323308"/>
              <a:ext cx="1162493" cy="1342312"/>
            </a:xfrm>
            <a:custGeom>
              <a:avLst/>
              <a:gdLst/>
              <a:ahLst/>
              <a:cxnLst>
                <a:cxn ang="0">
                  <a:pos x="34128" y="0"/>
                </a:cxn>
                <a:cxn ang="0">
                  <a:pos x="51198" y="9852"/>
                </a:cxn>
                <a:cxn ang="0">
                  <a:pos x="68268" y="19710"/>
                </a:cxn>
                <a:cxn ang="0">
                  <a:pos x="68268" y="59124"/>
                </a:cxn>
                <a:cxn ang="0">
                  <a:pos x="34128" y="78828"/>
                </a:cxn>
                <a:cxn ang="0">
                  <a:pos x="0" y="59124"/>
                </a:cxn>
                <a:cxn ang="0">
                  <a:pos x="0" y="19710"/>
                </a:cxn>
                <a:cxn ang="0">
                  <a:pos x="17064" y="9852"/>
                </a:cxn>
                <a:cxn ang="0">
                  <a:pos x="34128" y="0"/>
                </a:cxn>
              </a:cxnLst>
              <a:rect l="0" t="0" r="r" b="b"/>
              <a:pathLst>
                <a:path w="68268" h="78828">
                  <a:moveTo>
                    <a:pt x="34128" y="0"/>
                  </a:moveTo>
                  <a:lnTo>
                    <a:pt x="51198" y="9852"/>
                  </a:lnTo>
                  <a:lnTo>
                    <a:pt x="68268" y="19710"/>
                  </a:lnTo>
                  <a:lnTo>
                    <a:pt x="68268" y="59124"/>
                  </a:lnTo>
                  <a:lnTo>
                    <a:pt x="34128" y="78828"/>
                  </a:lnTo>
                  <a:lnTo>
                    <a:pt x="0" y="59124"/>
                  </a:lnTo>
                  <a:lnTo>
                    <a:pt x="0" y="19710"/>
                  </a:lnTo>
                  <a:lnTo>
                    <a:pt x="17064" y="9852"/>
                  </a:lnTo>
                  <a:lnTo>
                    <a:pt x="3412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861"/>
          <p:cNvGrpSpPr/>
          <p:nvPr/>
        </p:nvGrpSpPr>
        <p:grpSpPr>
          <a:xfrm>
            <a:off x="4267072" y="1053215"/>
            <a:ext cx="594716" cy="96026"/>
            <a:chOff x="4226475" y="1103810"/>
            <a:chExt cx="675910" cy="109136"/>
          </a:xfrm>
        </p:grpSpPr>
        <p:sp>
          <p:nvSpPr>
            <p:cNvPr id="62" name="Freeform 7"/>
            <p:cNvSpPr>
              <a:spLocks/>
            </p:cNvSpPr>
            <p:nvPr/>
          </p:nvSpPr>
          <p:spPr bwMode="auto">
            <a:xfrm>
              <a:off x="4226475" y="1103810"/>
              <a:ext cx="70006" cy="109136"/>
            </a:xfrm>
            <a:custGeom>
              <a:avLst/>
              <a:gdLst/>
              <a:ahLst/>
              <a:cxnLst>
                <a:cxn ang="0">
                  <a:pos x="858" y="0"/>
                </a:cxn>
                <a:cxn ang="0">
                  <a:pos x="1374" y="0"/>
                </a:cxn>
                <a:cxn ang="0">
                  <a:pos x="1374" y="1398"/>
                </a:cxn>
                <a:cxn ang="0">
                  <a:pos x="1362" y="1548"/>
                </a:cxn>
                <a:cxn ang="0">
                  <a:pos x="1326" y="1686"/>
                </a:cxn>
                <a:cxn ang="0">
                  <a:pos x="1266" y="1806"/>
                </a:cxn>
                <a:cxn ang="0">
                  <a:pos x="1182" y="1908"/>
                </a:cxn>
                <a:cxn ang="0">
                  <a:pos x="1080" y="1992"/>
                </a:cxn>
                <a:cxn ang="0">
                  <a:pos x="966" y="2058"/>
                </a:cxn>
                <a:cxn ang="0">
                  <a:pos x="840" y="2106"/>
                </a:cxn>
                <a:cxn ang="0">
                  <a:pos x="714" y="2130"/>
                </a:cxn>
                <a:cxn ang="0">
                  <a:pos x="576" y="2142"/>
                </a:cxn>
                <a:cxn ang="0">
                  <a:pos x="462" y="2136"/>
                </a:cxn>
                <a:cxn ang="0">
                  <a:pos x="354" y="2118"/>
                </a:cxn>
                <a:cxn ang="0">
                  <a:pos x="258" y="2088"/>
                </a:cxn>
                <a:cxn ang="0">
                  <a:pos x="174" y="2046"/>
                </a:cxn>
                <a:cxn ang="0">
                  <a:pos x="84" y="1986"/>
                </a:cxn>
                <a:cxn ang="0">
                  <a:pos x="0" y="1908"/>
                </a:cxn>
                <a:cxn ang="0">
                  <a:pos x="342" y="1572"/>
                </a:cxn>
                <a:cxn ang="0">
                  <a:pos x="402" y="1620"/>
                </a:cxn>
                <a:cxn ang="0">
                  <a:pos x="450" y="1656"/>
                </a:cxn>
                <a:cxn ang="0">
                  <a:pos x="504" y="1674"/>
                </a:cxn>
                <a:cxn ang="0">
                  <a:pos x="576" y="1680"/>
                </a:cxn>
                <a:cxn ang="0">
                  <a:pos x="654" y="1668"/>
                </a:cxn>
                <a:cxn ang="0">
                  <a:pos x="726" y="1644"/>
                </a:cxn>
                <a:cxn ang="0">
                  <a:pos x="780" y="1602"/>
                </a:cxn>
                <a:cxn ang="0">
                  <a:pos x="822" y="1548"/>
                </a:cxn>
                <a:cxn ang="0">
                  <a:pos x="846" y="1476"/>
                </a:cxn>
                <a:cxn ang="0">
                  <a:pos x="858" y="1386"/>
                </a:cxn>
                <a:cxn ang="0">
                  <a:pos x="858" y="0"/>
                </a:cxn>
              </a:cxnLst>
              <a:rect l="0" t="0" r="r" b="b"/>
              <a:pathLst>
                <a:path w="1374" h="2142">
                  <a:moveTo>
                    <a:pt x="858" y="0"/>
                  </a:moveTo>
                  <a:lnTo>
                    <a:pt x="1374" y="0"/>
                  </a:lnTo>
                  <a:lnTo>
                    <a:pt x="1374" y="1398"/>
                  </a:lnTo>
                  <a:lnTo>
                    <a:pt x="1362" y="1548"/>
                  </a:lnTo>
                  <a:lnTo>
                    <a:pt x="1326" y="1686"/>
                  </a:lnTo>
                  <a:lnTo>
                    <a:pt x="1266" y="1806"/>
                  </a:lnTo>
                  <a:lnTo>
                    <a:pt x="1182" y="1908"/>
                  </a:lnTo>
                  <a:lnTo>
                    <a:pt x="1080" y="1992"/>
                  </a:lnTo>
                  <a:lnTo>
                    <a:pt x="966" y="2058"/>
                  </a:lnTo>
                  <a:lnTo>
                    <a:pt x="840" y="2106"/>
                  </a:lnTo>
                  <a:lnTo>
                    <a:pt x="714" y="2130"/>
                  </a:lnTo>
                  <a:lnTo>
                    <a:pt x="576" y="2142"/>
                  </a:lnTo>
                  <a:lnTo>
                    <a:pt x="462" y="2136"/>
                  </a:lnTo>
                  <a:lnTo>
                    <a:pt x="354" y="2118"/>
                  </a:lnTo>
                  <a:lnTo>
                    <a:pt x="258" y="2088"/>
                  </a:lnTo>
                  <a:lnTo>
                    <a:pt x="174" y="2046"/>
                  </a:lnTo>
                  <a:lnTo>
                    <a:pt x="84" y="1986"/>
                  </a:lnTo>
                  <a:lnTo>
                    <a:pt x="0" y="1908"/>
                  </a:lnTo>
                  <a:lnTo>
                    <a:pt x="342" y="1572"/>
                  </a:lnTo>
                  <a:lnTo>
                    <a:pt x="402" y="1620"/>
                  </a:lnTo>
                  <a:lnTo>
                    <a:pt x="450" y="1656"/>
                  </a:lnTo>
                  <a:lnTo>
                    <a:pt x="504" y="1674"/>
                  </a:lnTo>
                  <a:lnTo>
                    <a:pt x="576" y="1680"/>
                  </a:lnTo>
                  <a:lnTo>
                    <a:pt x="654" y="1668"/>
                  </a:lnTo>
                  <a:lnTo>
                    <a:pt x="726" y="1644"/>
                  </a:lnTo>
                  <a:lnTo>
                    <a:pt x="780" y="1602"/>
                  </a:lnTo>
                  <a:lnTo>
                    <a:pt x="822" y="1548"/>
                  </a:lnTo>
                  <a:lnTo>
                    <a:pt x="846" y="1476"/>
                  </a:lnTo>
                  <a:lnTo>
                    <a:pt x="858" y="1386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8"/>
            <p:cNvSpPr>
              <a:spLocks noEditPoints="1"/>
            </p:cNvSpPr>
            <p:nvPr/>
          </p:nvSpPr>
          <p:spPr bwMode="auto">
            <a:xfrm>
              <a:off x="4306263" y="1103810"/>
              <a:ext cx="99048" cy="108219"/>
            </a:xfrm>
            <a:custGeom>
              <a:avLst/>
              <a:gdLst/>
              <a:ahLst/>
              <a:cxnLst>
                <a:cxn ang="0">
                  <a:pos x="984" y="804"/>
                </a:cxn>
                <a:cxn ang="0">
                  <a:pos x="792" y="1374"/>
                </a:cxn>
                <a:cxn ang="0">
                  <a:pos x="1164" y="1374"/>
                </a:cxn>
                <a:cxn ang="0">
                  <a:pos x="984" y="804"/>
                </a:cxn>
                <a:cxn ang="0">
                  <a:pos x="768" y="0"/>
                </a:cxn>
                <a:cxn ang="0">
                  <a:pos x="1170" y="0"/>
                </a:cxn>
                <a:cxn ang="0">
                  <a:pos x="1944" y="2124"/>
                </a:cxn>
                <a:cxn ang="0">
                  <a:pos x="1398" y="2124"/>
                </a:cxn>
                <a:cxn ang="0">
                  <a:pos x="1302" y="1806"/>
                </a:cxn>
                <a:cxn ang="0">
                  <a:pos x="648" y="1806"/>
                </a:cxn>
                <a:cxn ang="0">
                  <a:pos x="546" y="2124"/>
                </a:cxn>
                <a:cxn ang="0">
                  <a:pos x="0" y="2124"/>
                </a:cxn>
                <a:cxn ang="0">
                  <a:pos x="768" y="0"/>
                </a:cxn>
              </a:cxnLst>
              <a:rect l="0" t="0" r="r" b="b"/>
              <a:pathLst>
                <a:path w="1944" h="2124">
                  <a:moveTo>
                    <a:pt x="984" y="804"/>
                  </a:moveTo>
                  <a:lnTo>
                    <a:pt x="792" y="1374"/>
                  </a:lnTo>
                  <a:lnTo>
                    <a:pt x="1164" y="1374"/>
                  </a:lnTo>
                  <a:lnTo>
                    <a:pt x="984" y="804"/>
                  </a:lnTo>
                  <a:close/>
                  <a:moveTo>
                    <a:pt x="768" y="0"/>
                  </a:moveTo>
                  <a:lnTo>
                    <a:pt x="1170" y="0"/>
                  </a:lnTo>
                  <a:lnTo>
                    <a:pt x="1944" y="2124"/>
                  </a:lnTo>
                  <a:lnTo>
                    <a:pt x="1398" y="2124"/>
                  </a:lnTo>
                  <a:lnTo>
                    <a:pt x="1302" y="1806"/>
                  </a:lnTo>
                  <a:lnTo>
                    <a:pt x="648" y="1806"/>
                  </a:lnTo>
                  <a:lnTo>
                    <a:pt x="546" y="2124"/>
                  </a:lnTo>
                  <a:lnTo>
                    <a:pt x="0" y="2124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9"/>
            <p:cNvSpPr>
              <a:spLocks/>
            </p:cNvSpPr>
            <p:nvPr/>
          </p:nvSpPr>
          <p:spPr bwMode="auto">
            <a:xfrm>
              <a:off x="4416316" y="1103810"/>
              <a:ext cx="843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1134" y="1068"/>
                </a:cxn>
                <a:cxn ang="0">
                  <a:pos x="1134" y="0"/>
                </a:cxn>
                <a:cxn ang="0">
                  <a:pos x="1656" y="0"/>
                </a:cxn>
                <a:cxn ang="0">
                  <a:pos x="1656" y="2124"/>
                </a:cxn>
                <a:cxn ang="0">
                  <a:pos x="1200" y="2124"/>
                </a:cxn>
                <a:cxn ang="0">
                  <a:pos x="522" y="1056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56" h="2124">
                  <a:moveTo>
                    <a:pt x="0" y="0"/>
                  </a:moveTo>
                  <a:lnTo>
                    <a:pt x="456" y="0"/>
                  </a:lnTo>
                  <a:lnTo>
                    <a:pt x="1134" y="1068"/>
                  </a:lnTo>
                  <a:lnTo>
                    <a:pt x="1134" y="0"/>
                  </a:lnTo>
                  <a:lnTo>
                    <a:pt x="1656" y="0"/>
                  </a:lnTo>
                  <a:lnTo>
                    <a:pt x="1656" y="2124"/>
                  </a:lnTo>
                  <a:lnTo>
                    <a:pt x="1200" y="2124"/>
                  </a:lnTo>
                  <a:lnTo>
                    <a:pt x="522" y="1056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0"/>
            <p:cNvSpPr>
              <a:spLocks/>
            </p:cNvSpPr>
            <p:nvPr/>
          </p:nvSpPr>
          <p:spPr bwMode="auto">
            <a:xfrm>
              <a:off x="4520867" y="1103810"/>
              <a:ext cx="81928" cy="109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2" y="0"/>
                </a:cxn>
                <a:cxn ang="0">
                  <a:pos x="522" y="1368"/>
                </a:cxn>
                <a:cxn ang="0">
                  <a:pos x="528" y="1458"/>
                </a:cxn>
                <a:cxn ang="0">
                  <a:pos x="558" y="1536"/>
                </a:cxn>
                <a:cxn ang="0">
                  <a:pos x="600" y="1596"/>
                </a:cxn>
                <a:cxn ang="0">
                  <a:pos x="654" y="1644"/>
                </a:cxn>
                <a:cxn ang="0">
                  <a:pos x="720" y="1668"/>
                </a:cxn>
                <a:cxn ang="0">
                  <a:pos x="804" y="1680"/>
                </a:cxn>
                <a:cxn ang="0">
                  <a:pos x="882" y="1668"/>
                </a:cxn>
                <a:cxn ang="0">
                  <a:pos x="954" y="1638"/>
                </a:cxn>
                <a:cxn ang="0">
                  <a:pos x="1014" y="1596"/>
                </a:cxn>
                <a:cxn ang="0">
                  <a:pos x="1056" y="1536"/>
                </a:cxn>
                <a:cxn ang="0">
                  <a:pos x="1080" y="1458"/>
                </a:cxn>
                <a:cxn ang="0">
                  <a:pos x="1086" y="1368"/>
                </a:cxn>
                <a:cxn ang="0">
                  <a:pos x="1086" y="0"/>
                </a:cxn>
                <a:cxn ang="0">
                  <a:pos x="1608" y="0"/>
                </a:cxn>
                <a:cxn ang="0">
                  <a:pos x="1608" y="1380"/>
                </a:cxn>
                <a:cxn ang="0">
                  <a:pos x="1602" y="1488"/>
                </a:cxn>
                <a:cxn ang="0">
                  <a:pos x="1584" y="1590"/>
                </a:cxn>
                <a:cxn ang="0">
                  <a:pos x="1548" y="1692"/>
                </a:cxn>
                <a:cxn ang="0">
                  <a:pos x="1470" y="1818"/>
                </a:cxn>
                <a:cxn ang="0">
                  <a:pos x="1374" y="1932"/>
                </a:cxn>
                <a:cxn ang="0">
                  <a:pos x="1254" y="2022"/>
                </a:cxn>
                <a:cxn ang="0">
                  <a:pos x="1116" y="2088"/>
                </a:cxn>
                <a:cxn ang="0">
                  <a:pos x="960" y="2130"/>
                </a:cxn>
                <a:cxn ang="0">
                  <a:pos x="804" y="2142"/>
                </a:cxn>
                <a:cxn ang="0">
                  <a:pos x="660" y="2130"/>
                </a:cxn>
                <a:cxn ang="0">
                  <a:pos x="528" y="2100"/>
                </a:cxn>
                <a:cxn ang="0">
                  <a:pos x="402" y="2046"/>
                </a:cxn>
                <a:cxn ang="0">
                  <a:pos x="288" y="1974"/>
                </a:cxn>
                <a:cxn ang="0">
                  <a:pos x="186" y="1884"/>
                </a:cxn>
                <a:cxn ang="0">
                  <a:pos x="108" y="1776"/>
                </a:cxn>
                <a:cxn ang="0">
                  <a:pos x="48" y="1656"/>
                </a:cxn>
                <a:cxn ang="0">
                  <a:pos x="12" y="1524"/>
                </a:cxn>
                <a:cxn ang="0">
                  <a:pos x="0" y="1380"/>
                </a:cxn>
                <a:cxn ang="0">
                  <a:pos x="0" y="0"/>
                </a:cxn>
              </a:cxnLst>
              <a:rect l="0" t="0" r="r" b="b"/>
              <a:pathLst>
                <a:path w="1608" h="2142">
                  <a:moveTo>
                    <a:pt x="0" y="0"/>
                  </a:moveTo>
                  <a:lnTo>
                    <a:pt x="522" y="0"/>
                  </a:lnTo>
                  <a:lnTo>
                    <a:pt x="522" y="1368"/>
                  </a:lnTo>
                  <a:lnTo>
                    <a:pt x="528" y="1458"/>
                  </a:lnTo>
                  <a:lnTo>
                    <a:pt x="558" y="1536"/>
                  </a:lnTo>
                  <a:lnTo>
                    <a:pt x="600" y="1596"/>
                  </a:lnTo>
                  <a:lnTo>
                    <a:pt x="654" y="1644"/>
                  </a:lnTo>
                  <a:lnTo>
                    <a:pt x="720" y="1668"/>
                  </a:lnTo>
                  <a:lnTo>
                    <a:pt x="804" y="1680"/>
                  </a:lnTo>
                  <a:lnTo>
                    <a:pt x="882" y="1668"/>
                  </a:lnTo>
                  <a:lnTo>
                    <a:pt x="954" y="1638"/>
                  </a:lnTo>
                  <a:lnTo>
                    <a:pt x="1014" y="1596"/>
                  </a:lnTo>
                  <a:lnTo>
                    <a:pt x="1056" y="1536"/>
                  </a:lnTo>
                  <a:lnTo>
                    <a:pt x="1080" y="1458"/>
                  </a:lnTo>
                  <a:lnTo>
                    <a:pt x="1086" y="1368"/>
                  </a:lnTo>
                  <a:lnTo>
                    <a:pt x="1086" y="0"/>
                  </a:lnTo>
                  <a:lnTo>
                    <a:pt x="1608" y="0"/>
                  </a:lnTo>
                  <a:lnTo>
                    <a:pt x="1608" y="1380"/>
                  </a:lnTo>
                  <a:lnTo>
                    <a:pt x="1602" y="1488"/>
                  </a:lnTo>
                  <a:lnTo>
                    <a:pt x="1584" y="1590"/>
                  </a:lnTo>
                  <a:lnTo>
                    <a:pt x="1548" y="1692"/>
                  </a:lnTo>
                  <a:lnTo>
                    <a:pt x="1470" y="1818"/>
                  </a:lnTo>
                  <a:lnTo>
                    <a:pt x="1374" y="1932"/>
                  </a:lnTo>
                  <a:lnTo>
                    <a:pt x="1254" y="2022"/>
                  </a:lnTo>
                  <a:lnTo>
                    <a:pt x="1116" y="2088"/>
                  </a:lnTo>
                  <a:lnTo>
                    <a:pt x="960" y="2130"/>
                  </a:lnTo>
                  <a:lnTo>
                    <a:pt x="804" y="2142"/>
                  </a:lnTo>
                  <a:lnTo>
                    <a:pt x="660" y="2130"/>
                  </a:lnTo>
                  <a:lnTo>
                    <a:pt x="528" y="2100"/>
                  </a:lnTo>
                  <a:lnTo>
                    <a:pt x="402" y="2046"/>
                  </a:lnTo>
                  <a:lnTo>
                    <a:pt x="288" y="1974"/>
                  </a:lnTo>
                  <a:lnTo>
                    <a:pt x="186" y="1884"/>
                  </a:lnTo>
                  <a:lnTo>
                    <a:pt x="108" y="1776"/>
                  </a:lnTo>
                  <a:lnTo>
                    <a:pt x="48" y="1656"/>
                  </a:lnTo>
                  <a:lnTo>
                    <a:pt x="12" y="1524"/>
                  </a:lnTo>
                  <a:lnTo>
                    <a:pt x="0" y="1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1"/>
            <p:cNvSpPr>
              <a:spLocks noEditPoints="1"/>
            </p:cNvSpPr>
            <p:nvPr/>
          </p:nvSpPr>
          <p:spPr bwMode="auto">
            <a:xfrm>
              <a:off x="4611966" y="1103810"/>
              <a:ext cx="99354" cy="108219"/>
            </a:xfrm>
            <a:custGeom>
              <a:avLst/>
              <a:gdLst/>
              <a:ahLst/>
              <a:cxnLst>
                <a:cxn ang="0">
                  <a:pos x="990" y="804"/>
                </a:cxn>
                <a:cxn ang="0">
                  <a:pos x="798" y="1374"/>
                </a:cxn>
                <a:cxn ang="0">
                  <a:pos x="1170" y="1374"/>
                </a:cxn>
                <a:cxn ang="0">
                  <a:pos x="990" y="804"/>
                </a:cxn>
                <a:cxn ang="0">
                  <a:pos x="774" y="0"/>
                </a:cxn>
                <a:cxn ang="0">
                  <a:pos x="1176" y="0"/>
                </a:cxn>
                <a:cxn ang="0">
                  <a:pos x="1950" y="2124"/>
                </a:cxn>
                <a:cxn ang="0">
                  <a:pos x="1404" y="2124"/>
                </a:cxn>
                <a:cxn ang="0">
                  <a:pos x="1308" y="1806"/>
                </a:cxn>
                <a:cxn ang="0">
                  <a:pos x="654" y="1806"/>
                </a:cxn>
                <a:cxn ang="0">
                  <a:pos x="546" y="2124"/>
                </a:cxn>
                <a:cxn ang="0">
                  <a:pos x="0" y="2124"/>
                </a:cxn>
                <a:cxn ang="0">
                  <a:pos x="774" y="0"/>
                </a:cxn>
              </a:cxnLst>
              <a:rect l="0" t="0" r="r" b="b"/>
              <a:pathLst>
                <a:path w="1950" h="2124">
                  <a:moveTo>
                    <a:pt x="990" y="804"/>
                  </a:moveTo>
                  <a:lnTo>
                    <a:pt x="798" y="1374"/>
                  </a:lnTo>
                  <a:lnTo>
                    <a:pt x="1170" y="1374"/>
                  </a:lnTo>
                  <a:lnTo>
                    <a:pt x="990" y="804"/>
                  </a:lnTo>
                  <a:close/>
                  <a:moveTo>
                    <a:pt x="774" y="0"/>
                  </a:moveTo>
                  <a:lnTo>
                    <a:pt x="1176" y="0"/>
                  </a:lnTo>
                  <a:lnTo>
                    <a:pt x="1950" y="2124"/>
                  </a:lnTo>
                  <a:lnTo>
                    <a:pt x="1404" y="2124"/>
                  </a:lnTo>
                  <a:lnTo>
                    <a:pt x="1308" y="1806"/>
                  </a:lnTo>
                  <a:lnTo>
                    <a:pt x="654" y="1806"/>
                  </a:lnTo>
                  <a:lnTo>
                    <a:pt x="546" y="2124"/>
                  </a:lnTo>
                  <a:lnTo>
                    <a:pt x="0" y="212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2"/>
            <p:cNvSpPr>
              <a:spLocks noEditPoints="1"/>
            </p:cNvSpPr>
            <p:nvPr/>
          </p:nvSpPr>
          <p:spPr bwMode="auto">
            <a:xfrm>
              <a:off x="4722325" y="1103810"/>
              <a:ext cx="85597" cy="108219"/>
            </a:xfrm>
            <a:custGeom>
              <a:avLst/>
              <a:gdLst/>
              <a:ahLst/>
              <a:cxnLst>
                <a:cxn ang="0">
                  <a:pos x="522" y="468"/>
                </a:cxn>
                <a:cxn ang="0">
                  <a:pos x="522" y="900"/>
                </a:cxn>
                <a:cxn ang="0">
                  <a:pos x="816" y="900"/>
                </a:cxn>
                <a:cxn ang="0">
                  <a:pos x="882" y="894"/>
                </a:cxn>
                <a:cxn ang="0">
                  <a:pos x="936" y="870"/>
                </a:cxn>
                <a:cxn ang="0">
                  <a:pos x="984" y="834"/>
                </a:cxn>
                <a:cxn ang="0">
                  <a:pos x="1002" y="816"/>
                </a:cxn>
                <a:cxn ang="0">
                  <a:pos x="1020" y="792"/>
                </a:cxn>
                <a:cxn ang="0">
                  <a:pos x="1038" y="738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20" y="582"/>
                </a:cxn>
                <a:cxn ang="0">
                  <a:pos x="984" y="534"/>
                </a:cxn>
                <a:cxn ang="0">
                  <a:pos x="936" y="498"/>
                </a:cxn>
                <a:cxn ang="0">
                  <a:pos x="882" y="474"/>
                </a:cxn>
                <a:cxn ang="0">
                  <a:pos x="816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8"/>
                </a:cxn>
                <a:cxn ang="0">
                  <a:pos x="1416" y="252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64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18" y="924"/>
                </a:cxn>
                <a:cxn ang="0">
                  <a:pos x="1464" y="1026"/>
                </a:cxn>
                <a:cxn ang="0">
                  <a:pos x="1392" y="1116"/>
                </a:cxn>
                <a:cxn ang="0">
                  <a:pos x="1308" y="1188"/>
                </a:cxn>
                <a:cxn ang="0">
                  <a:pos x="1218" y="1242"/>
                </a:cxn>
                <a:cxn ang="0">
                  <a:pos x="1680" y="2124"/>
                </a:cxn>
                <a:cxn ang="0">
                  <a:pos x="1074" y="2124"/>
                </a:cxn>
                <a:cxn ang="0">
                  <a:pos x="696" y="1332"/>
                </a:cxn>
                <a:cxn ang="0">
                  <a:pos x="522" y="1332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22" y="468"/>
                  </a:moveTo>
                  <a:lnTo>
                    <a:pt x="522" y="900"/>
                  </a:lnTo>
                  <a:lnTo>
                    <a:pt x="816" y="900"/>
                  </a:lnTo>
                  <a:lnTo>
                    <a:pt x="882" y="894"/>
                  </a:lnTo>
                  <a:lnTo>
                    <a:pt x="936" y="870"/>
                  </a:lnTo>
                  <a:lnTo>
                    <a:pt x="984" y="834"/>
                  </a:lnTo>
                  <a:lnTo>
                    <a:pt x="1002" y="816"/>
                  </a:lnTo>
                  <a:lnTo>
                    <a:pt x="1020" y="792"/>
                  </a:lnTo>
                  <a:lnTo>
                    <a:pt x="1038" y="738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20" y="582"/>
                  </a:lnTo>
                  <a:lnTo>
                    <a:pt x="984" y="534"/>
                  </a:lnTo>
                  <a:lnTo>
                    <a:pt x="936" y="498"/>
                  </a:lnTo>
                  <a:lnTo>
                    <a:pt x="882" y="474"/>
                  </a:lnTo>
                  <a:lnTo>
                    <a:pt x="816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8"/>
                  </a:lnTo>
                  <a:lnTo>
                    <a:pt x="1416" y="252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64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18" y="924"/>
                  </a:lnTo>
                  <a:lnTo>
                    <a:pt x="1464" y="1026"/>
                  </a:lnTo>
                  <a:lnTo>
                    <a:pt x="1392" y="1116"/>
                  </a:lnTo>
                  <a:lnTo>
                    <a:pt x="1308" y="1188"/>
                  </a:lnTo>
                  <a:lnTo>
                    <a:pt x="1218" y="1242"/>
                  </a:lnTo>
                  <a:lnTo>
                    <a:pt x="1680" y="2124"/>
                  </a:lnTo>
                  <a:lnTo>
                    <a:pt x="1074" y="2124"/>
                  </a:lnTo>
                  <a:lnTo>
                    <a:pt x="696" y="1332"/>
                  </a:lnTo>
                  <a:lnTo>
                    <a:pt x="522" y="1332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3"/>
            <p:cNvSpPr>
              <a:spLocks/>
            </p:cNvSpPr>
            <p:nvPr/>
          </p:nvSpPr>
          <p:spPr bwMode="auto">
            <a:xfrm>
              <a:off x="4810368" y="1103810"/>
              <a:ext cx="92017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0" y="0"/>
                </a:cxn>
                <a:cxn ang="0">
                  <a:pos x="906" y="762"/>
                </a:cxn>
                <a:cxn ang="0">
                  <a:pos x="1236" y="0"/>
                </a:cxn>
                <a:cxn ang="0">
                  <a:pos x="1806" y="0"/>
                </a:cxn>
                <a:cxn ang="0">
                  <a:pos x="1164" y="1260"/>
                </a:cxn>
                <a:cxn ang="0">
                  <a:pos x="1164" y="2124"/>
                </a:cxn>
                <a:cxn ang="0">
                  <a:pos x="642" y="2124"/>
                </a:cxn>
                <a:cxn ang="0">
                  <a:pos x="642" y="1260"/>
                </a:cxn>
                <a:cxn ang="0">
                  <a:pos x="0" y="0"/>
                </a:cxn>
              </a:cxnLst>
              <a:rect l="0" t="0" r="r" b="b"/>
              <a:pathLst>
                <a:path w="1806" h="2124">
                  <a:moveTo>
                    <a:pt x="0" y="0"/>
                  </a:moveTo>
                  <a:lnTo>
                    <a:pt x="570" y="0"/>
                  </a:lnTo>
                  <a:lnTo>
                    <a:pt x="906" y="762"/>
                  </a:lnTo>
                  <a:lnTo>
                    <a:pt x="1236" y="0"/>
                  </a:lnTo>
                  <a:lnTo>
                    <a:pt x="1806" y="0"/>
                  </a:lnTo>
                  <a:lnTo>
                    <a:pt x="1164" y="1260"/>
                  </a:lnTo>
                  <a:lnTo>
                    <a:pt x="1164" y="2124"/>
                  </a:lnTo>
                  <a:lnTo>
                    <a:pt x="642" y="2124"/>
                  </a:lnTo>
                  <a:lnTo>
                    <a:pt x="642" y="12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853"/>
          <p:cNvGrpSpPr/>
          <p:nvPr/>
        </p:nvGrpSpPr>
        <p:grpSpPr>
          <a:xfrm>
            <a:off x="2300408" y="2180085"/>
            <a:ext cx="669764" cy="96026"/>
            <a:chOff x="2254689" y="2192580"/>
            <a:chExt cx="761201" cy="109136"/>
          </a:xfrm>
        </p:grpSpPr>
        <p:sp>
          <p:nvSpPr>
            <p:cNvPr id="69" name="Freeform 14"/>
            <p:cNvSpPr>
              <a:spLocks/>
            </p:cNvSpPr>
            <p:nvPr/>
          </p:nvSpPr>
          <p:spPr bwMode="auto">
            <a:xfrm>
              <a:off x="2254689" y="2192580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2"/>
                </a:cxn>
                <a:cxn ang="0">
                  <a:pos x="522" y="462"/>
                </a:cxn>
                <a:cxn ang="0">
                  <a:pos x="522" y="840"/>
                </a:cxn>
                <a:cxn ang="0">
                  <a:pos x="1314" y="840"/>
                </a:cxn>
                <a:cxn ang="0">
                  <a:pos x="1314" y="1302"/>
                </a:cxn>
                <a:cxn ang="0">
                  <a:pos x="522" y="1302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2"/>
                  </a:lnTo>
                  <a:lnTo>
                    <a:pt x="522" y="462"/>
                  </a:lnTo>
                  <a:lnTo>
                    <a:pt x="522" y="840"/>
                  </a:lnTo>
                  <a:lnTo>
                    <a:pt x="1314" y="840"/>
                  </a:lnTo>
                  <a:lnTo>
                    <a:pt x="1314" y="1302"/>
                  </a:lnTo>
                  <a:lnTo>
                    <a:pt x="522" y="1302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5"/>
            <p:cNvSpPr>
              <a:spLocks/>
            </p:cNvSpPr>
            <p:nvPr/>
          </p:nvSpPr>
          <p:spPr bwMode="auto">
            <a:xfrm>
              <a:off x="2345483" y="2192580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2"/>
                </a:cxn>
                <a:cxn ang="0">
                  <a:pos x="522" y="462"/>
                </a:cxn>
                <a:cxn ang="0">
                  <a:pos x="522" y="822"/>
                </a:cxn>
                <a:cxn ang="0">
                  <a:pos x="1308" y="822"/>
                </a:cxn>
                <a:cxn ang="0">
                  <a:pos x="1308" y="1284"/>
                </a:cxn>
                <a:cxn ang="0">
                  <a:pos x="522" y="1284"/>
                </a:cxn>
                <a:cxn ang="0">
                  <a:pos x="522" y="1656"/>
                </a:cxn>
                <a:cxn ang="0">
                  <a:pos x="1446" y="1656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2"/>
                  </a:lnTo>
                  <a:lnTo>
                    <a:pt x="522" y="462"/>
                  </a:lnTo>
                  <a:lnTo>
                    <a:pt x="522" y="822"/>
                  </a:lnTo>
                  <a:lnTo>
                    <a:pt x="1308" y="822"/>
                  </a:lnTo>
                  <a:lnTo>
                    <a:pt x="1308" y="1284"/>
                  </a:lnTo>
                  <a:lnTo>
                    <a:pt x="522" y="1284"/>
                  </a:lnTo>
                  <a:lnTo>
                    <a:pt x="522" y="1656"/>
                  </a:lnTo>
                  <a:lnTo>
                    <a:pt x="1446" y="1656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6"/>
            <p:cNvSpPr>
              <a:spLocks noEditPoints="1"/>
            </p:cNvSpPr>
            <p:nvPr/>
          </p:nvSpPr>
          <p:spPr bwMode="auto">
            <a:xfrm>
              <a:off x="2437805" y="2192580"/>
              <a:ext cx="81011" cy="108219"/>
            </a:xfrm>
            <a:custGeom>
              <a:avLst/>
              <a:gdLst/>
              <a:ahLst/>
              <a:cxnLst>
                <a:cxn ang="0">
                  <a:pos x="522" y="1284"/>
                </a:cxn>
                <a:cxn ang="0">
                  <a:pos x="522" y="1656"/>
                </a:cxn>
                <a:cxn ang="0">
                  <a:pos x="876" y="1656"/>
                </a:cxn>
                <a:cxn ang="0">
                  <a:pos x="936" y="1650"/>
                </a:cxn>
                <a:cxn ang="0">
                  <a:pos x="984" y="1632"/>
                </a:cxn>
                <a:cxn ang="0">
                  <a:pos x="1020" y="1596"/>
                </a:cxn>
                <a:cxn ang="0">
                  <a:pos x="1056" y="1536"/>
                </a:cxn>
                <a:cxn ang="0">
                  <a:pos x="1068" y="1464"/>
                </a:cxn>
                <a:cxn ang="0">
                  <a:pos x="1056" y="1398"/>
                </a:cxn>
                <a:cxn ang="0">
                  <a:pos x="1020" y="1338"/>
                </a:cxn>
                <a:cxn ang="0">
                  <a:pos x="984" y="1308"/>
                </a:cxn>
                <a:cxn ang="0">
                  <a:pos x="936" y="1290"/>
                </a:cxn>
                <a:cxn ang="0">
                  <a:pos x="876" y="1284"/>
                </a:cxn>
                <a:cxn ang="0">
                  <a:pos x="522" y="1284"/>
                </a:cxn>
                <a:cxn ang="0">
                  <a:pos x="522" y="468"/>
                </a:cxn>
                <a:cxn ang="0">
                  <a:pos x="522" y="816"/>
                </a:cxn>
                <a:cxn ang="0">
                  <a:pos x="846" y="816"/>
                </a:cxn>
                <a:cxn ang="0">
                  <a:pos x="906" y="810"/>
                </a:cxn>
                <a:cxn ang="0">
                  <a:pos x="954" y="792"/>
                </a:cxn>
                <a:cxn ang="0">
                  <a:pos x="990" y="762"/>
                </a:cxn>
                <a:cxn ang="0">
                  <a:pos x="1026" y="708"/>
                </a:cxn>
                <a:cxn ang="0">
                  <a:pos x="1038" y="642"/>
                </a:cxn>
                <a:cxn ang="0">
                  <a:pos x="1026" y="576"/>
                </a:cxn>
                <a:cxn ang="0">
                  <a:pos x="990" y="522"/>
                </a:cxn>
                <a:cxn ang="0">
                  <a:pos x="954" y="492"/>
                </a:cxn>
                <a:cxn ang="0">
                  <a:pos x="906" y="474"/>
                </a:cxn>
                <a:cxn ang="0">
                  <a:pos x="846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882" y="0"/>
                </a:cxn>
                <a:cxn ang="0">
                  <a:pos x="1020" y="6"/>
                </a:cxn>
                <a:cxn ang="0">
                  <a:pos x="1140" y="36"/>
                </a:cxn>
                <a:cxn ang="0">
                  <a:pos x="1248" y="78"/>
                </a:cxn>
                <a:cxn ang="0">
                  <a:pos x="1344" y="132"/>
                </a:cxn>
                <a:cxn ang="0">
                  <a:pos x="1422" y="204"/>
                </a:cxn>
                <a:cxn ang="0">
                  <a:pos x="1482" y="294"/>
                </a:cxn>
                <a:cxn ang="0">
                  <a:pos x="1524" y="390"/>
                </a:cxn>
                <a:cxn ang="0">
                  <a:pos x="1548" y="498"/>
                </a:cxn>
                <a:cxn ang="0">
                  <a:pos x="1560" y="612"/>
                </a:cxn>
                <a:cxn ang="0">
                  <a:pos x="1554" y="714"/>
                </a:cxn>
                <a:cxn ang="0">
                  <a:pos x="1524" y="798"/>
                </a:cxn>
                <a:cxn ang="0">
                  <a:pos x="1482" y="876"/>
                </a:cxn>
                <a:cxn ang="0">
                  <a:pos x="1404" y="966"/>
                </a:cxn>
                <a:cxn ang="0">
                  <a:pos x="1326" y="1032"/>
                </a:cxn>
                <a:cxn ang="0">
                  <a:pos x="1428" y="1104"/>
                </a:cxn>
                <a:cxn ang="0">
                  <a:pos x="1512" y="1200"/>
                </a:cxn>
                <a:cxn ang="0">
                  <a:pos x="1554" y="1278"/>
                </a:cxn>
                <a:cxn ang="0">
                  <a:pos x="1578" y="1380"/>
                </a:cxn>
                <a:cxn ang="0">
                  <a:pos x="1590" y="1500"/>
                </a:cxn>
                <a:cxn ang="0">
                  <a:pos x="1578" y="1638"/>
                </a:cxn>
                <a:cxn ang="0">
                  <a:pos x="1536" y="1764"/>
                </a:cxn>
                <a:cxn ang="0">
                  <a:pos x="1476" y="1872"/>
                </a:cxn>
                <a:cxn ang="0">
                  <a:pos x="1398" y="1962"/>
                </a:cxn>
                <a:cxn ang="0">
                  <a:pos x="1302" y="2028"/>
                </a:cxn>
                <a:cxn ang="0">
                  <a:pos x="1188" y="2082"/>
                </a:cxn>
                <a:cxn ang="0">
                  <a:pos x="1062" y="2112"/>
                </a:cxn>
                <a:cxn ang="0">
                  <a:pos x="924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90" h="2124">
                  <a:moveTo>
                    <a:pt x="522" y="1284"/>
                  </a:moveTo>
                  <a:lnTo>
                    <a:pt x="522" y="1656"/>
                  </a:lnTo>
                  <a:lnTo>
                    <a:pt x="876" y="1656"/>
                  </a:lnTo>
                  <a:lnTo>
                    <a:pt x="936" y="1650"/>
                  </a:lnTo>
                  <a:lnTo>
                    <a:pt x="984" y="1632"/>
                  </a:lnTo>
                  <a:lnTo>
                    <a:pt x="1020" y="1596"/>
                  </a:lnTo>
                  <a:lnTo>
                    <a:pt x="1056" y="1536"/>
                  </a:lnTo>
                  <a:lnTo>
                    <a:pt x="1068" y="1464"/>
                  </a:lnTo>
                  <a:lnTo>
                    <a:pt x="1056" y="1398"/>
                  </a:lnTo>
                  <a:lnTo>
                    <a:pt x="1020" y="1338"/>
                  </a:lnTo>
                  <a:lnTo>
                    <a:pt x="984" y="1308"/>
                  </a:lnTo>
                  <a:lnTo>
                    <a:pt x="936" y="1290"/>
                  </a:lnTo>
                  <a:lnTo>
                    <a:pt x="876" y="1284"/>
                  </a:lnTo>
                  <a:lnTo>
                    <a:pt x="522" y="1284"/>
                  </a:lnTo>
                  <a:close/>
                  <a:moveTo>
                    <a:pt x="522" y="468"/>
                  </a:moveTo>
                  <a:lnTo>
                    <a:pt x="522" y="816"/>
                  </a:lnTo>
                  <a:lnTo>
                    <a:pt x="846" y="816"/>
                  </a:lnTo>
                  <a:lnTo>
                    <a:pt x="906" y="810"/>
                  </a:lnTo>
                  <a:lnTo>
                    <a:pt x="954" y="792"/>
                  </a:lnTo>
                  <a:lnTo>
                    <a:pt x="990" y="762"/>
                  </a:lnTo>
                  <a:lnTo>
                    <a:pt x="1026" y="708"/>
                  </a:lnTo>
                  <a:lnTo>
                    <a:pt x="1038" y="642"/>
                  </a:lnTo>
                  <a:lnTo>
                    <a:pt x="1026" y="576"/>
                  </a:lnTo>
                  <a:lnTo>
                    <a:pt x="990" y="522"/>
                  </a:lnTo>
                  <a:lnTo>
                    <a:pt x="954" y="492"/>
                  </a:lnTo>
                  <a:lnTo>
                    <a:pt x="906" y="474"/>
                  </a:lnTo>
                  <a:lnTo>
                    <a:pt x="846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882" y="0"/>
                  </a:lnTo>
                  <a:lnTo>
                    <a:pt x="1020" y="6"/>
                  </a:lnTo>
                  <a:lnTo>
                    <a:pt x="1140" y="36"/>
                  </a:lnTo>
                  <a:lnTo>
                    <a:pt x="1248" y="78"/>
                  </a:lnTo>
                  <a:lnTo>
                    <a:pt x="1344" y="132"/>
                  </a:lnTo>
                  <a:lnTo>
                    <a:pt x="1422" y="204"/>
                  </a:lnTo>
                  <a:lnTo>
                    <a:pt x="1482" y="294"/>
                  </a:lnTo>
                  <a:lnTo>
                    <a:pt x="1524" y="390"/>
                  </a:lnTo>
                  <a:lnTo>
                    <a:pt x="1548" y="498"/>
                  </a:lnTo>
                  <a:lnTo>
                    <a:pt x="1560" y="612"/>
                  </a:lnTo>
                  <a:lnTo>
                    <a:pt x="1554" y="714"/>
                  </a:lnTo>
                  <a:lnTo>
                    <a:pt x="1524" y="798"/>
                  </a:lnTo>
                  <a:lnTo>
                    <a:pt x="1482" y="876"/>
                  </a:lnTo>
                  <a:lnTo>
                    <a:pt x="1404" y="966"/>
                  </a:lnTo>
                  <a:lnTo>
                    <a:pt x="1326" y="1032"/>
                  </a:lnTo>
                  <a:lnTo>
                    <a:pt x="1428" y="1104"/>
                  </a:lnTo>
                  <a:lnTo>
                    <a:pt x="1512" y="1200"/>
                  </a:lnTo>
                  <a:lnTo>
                    <a:pt x="1554" y="1278"/>
                  </a:lnTo>
                  <a:lnTo>
                    <a:pt x="1578" y="1380"/>
                  </a:lnTo>
                  <a:lnTo>
                    <a:pt x="1590" y="1500"/>
                  </a:lnTo>
                  <a:lnTo>
                    <a:pt x="1578" y="1638"/>
                  </a:lnTo>
                  <a:lnTo>
                    <a:pt x="1536" y="1764"/>
                  </a:lnTo>
                  <a:lnTo>
                    <a:pt x="1476" y="1872"/>
                  </a:lnTo>
                  <a:lnTo>
                    <a:pt x="1398" y="1962"/>
                  </a:lnTo>
                  <a:lnTo>
                    <a:pt x="1302" y="2028"/>
                  </a:lnTo>
                  <a:lnTo>
                    <a:pt x="1188" y="2082"/>
                  </a:lnTo>
                  <a:lnTo>
                    <a:pt x="1062" y="2112"/>
                  </a:lnTo>
                  <a:lnTo>
                    <a:pt x="924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7"/>
            <p:cNvSpPr>
              <a:spLocks noEditPoints="1"/>
            </p:cNvSpPr>
            <p:nvPr/>
          </p:nvSpPr>
          <p:spPr bwMode="auto">
            <a:xfrm>
              <a:off x="2537159" y="2192580"/>
              <a:ext cx="85597" cy="108219"/>
            </a:xfrm>
            <a:custGeom>
              <a:avLst/>
              <a:gdLst/>
              <a:ahLst/>
              <a:cxnLst>
                <a:cxn ang="0">
                  <a:pos x="516" y="468"/>
                </a:cxn>
                <a:cxn ang="0">
                  <a:pos x="516" y="894"/>
                </a:cxn>
                <a:cxn ang="0">
                  <a:pos x="816" y="894"/>
                </a:cxn>
                <a:cxn ang="0">
                  <a:pos x="882" y="888"/>
                </a:cxn>
                <a:cxn ang="0">
                  <a:pos x="936" y="864"/>
                </a:cxn>
                <a:cxn ang="0">
                  <a:pos x="960" y="852"/>
                </a:cxn>
                <a:cxn ang="0">
                  <a:pos x="984" y="834"/>
                </a:cxn>
                <a:cxn ang="0">
                  <a:pos x="1002" y="810"/>
                </a:cxn>
                <a:cxn ang="0">
                  <a:pos x="1038" y="738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14" y="576"/>
                </a:cxn>
                <a:cxn ang="0">
                  <a:pos x="1002" y="552"/>
                </a:cxn>
                <a:cxn ang="0">
                  <a:pos x="984" y="534"/>
                </a:cxn>
                <a:cxn ang="0">
                  <a:pos x="936" y="498"/>
                </a:cxn>
                <a:cxn ang="0">
                  <a:pos x="882" y="474"/>
                </a:cxn>
                <a:cxn ang="0">
                  <a:pos x="816" y="468"/>
                </a:cxn>
                <a:cxn ang="0">
                  <a:pos x="516" y="468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2"/>
                </a:cxn>
                <a:cxn ang="0">
                  <a:pos x="1416" y="246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64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18" y="924"/>
                </a:cxn>
                <a:cxn ang="0">
                  <a:pos x="1464" y="1026"/>
                </a:cxn>
                <a:cxn ang="0">
                  <a:pos x="1392" y="1110"/>
                </a:cxn>
                <a:cxn ang="0">
                  <a:pos x="1308" y="1182"/>
                </a:cxn>
                <a:cxn ang="0">
                  <a:pos x="1218" y="1236"/>
                </a:cxn>
                <a:cxn ang="0">
                  <a:pos x="1680" y="2124"/>
                </a:cxn>
                <a:cxn ang="0">
                  <a:pos x="1074" y="2124"/>
                </a:cxn>
                <a:cxn ang="0">
                  <a:pos x="696" y="1332"/>
                </a:cxn>
                <a:cxn ang="0">
                  <a:pos x="516" y="1332"/>
                </a:cxn>
                <a:cxn ang="0">
                  <a:pos x="51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16" y="468"/>
                  </a:moveTo>
                  <a:lnTo>
                    <a:pt x="516" y="894"/>
                  </a:lnTo>
                  <a:lnTo>
                    <a:pt x="816" y="894"/>
                  </a:lnTo>
                  <a:lnTo>
                    <a:pt x="882" y="888"/>
                  </a:lnTo>
                  <a:lnTo>
                    <a:pt x="936" y="864"/>
                  </a:lnTo>
                  <a:lnTo>
                    <a:pt x="960" y="852"/>
                  </a:lnTo>
                  <a:lnTo>
                    <a:pt x="984" y="834"/>
                  </a:lnTo>
                  <a:lnTo>
                    <a:pt x="1002" y="810"/>
                  </a:lnTo>
                  <a:lnTo>
                    <a:pt x="1038" y="738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14" y="576"/>
                  </a:lnTo>
                  <a:lnTo>
                    <a:pt x="1002" y="552"/>
                  </a:lnTo>
                  <a:lnTo>
                    <a:pt x="984" y="534"/>
                  </a:lnTo>
                  <a:lnTo>
                    <a:pt x="936" y="498"/>
                  </a:lnTo>
                  <a:lnTo>
                    <a:pt x="882" y="474"/>
                  </a:lnTo>
                  <a:lnTo>
                    <a:pt x="816" y="468"/>
                  </a:lnTo>
                  <a:lnTo>
                    <a:pt x="516" y="468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2"/>
                  </a:lnTo>
                  <a:lnTo>
                    <a:pt x="1416" y="246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64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18" y="924"/>
                  </a:lnTo>
                  <a:lnTo>
                    <a:pt x="1464" y="1026"/>
                  </a:lnTo>
                  <a:lnTo>
                    <a:pt x="1392" y="1110"/>
                  </a:lnTo>
                  <a:lnTo>
                    <a:pt x="1308" y="1182"/>
                  </a:lnTo>
                  <a:lnTo>
                    <a:pt x="1218" y="1236"/>
                  </a:lnTo>
                  <a:lnTo>
                    <a:pt x="1680" y="2124"/>
                  </a:lnTo>
                  <a:lnTo>
                    <a:pt x="1074" y="2124"/>
                  </a:lnTo>
                  <a:lnTo>
                    <a:pt x="696" y="1332"/>
                  </a:lnTo>
                  <a:lnTo>
                    <a:pt x="516" y="1332"/>
                  </a:lnTo>
                  <a:lnTo>
                    <a:pt x="51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8"/>
            <p:cNvSpPr>
              <a:spLocks/>
            </p:cNvSpPr>
            <p:nvPr/>
          </p:nvSpPr>
          <p:spPr bwMode="auto">
            <a:xfrm>
              <a:off x="2634372" y="2192580"/>
              <a:ext cx="81928" cy="109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2" y="0"/>
                </a:cxn>
                <a:cxn ang="0">
                  <a:pos x="522" y="1368"/>
                </a:cxn>
                <a:cxn ang="0">
                  <a:pos x="528" y="1458"/>
                </a:cxn>
                <a:cxn ang="0">
                  <a:pos x="552" y="1530"/>
                </a:cxn>
                <a:cxn ang="0">
                  <a:pos x="594" y="1596"/>
                </a:cxn>
                <a:cxn ang="0">
                  <a:pos x="654" y="1638"/>
                </a:cxn>
                <a:cxn ang="0">
                  <a:pos x="720" y="1668"/>
                </a:cxn>
                <a:cxn ang="0">
                  <a:pos x="804" y="1674"/>
                </a:cxn>
                <a:cxn ang="0">
                  <a:pos x="882" y="1662"/>
                </a:cxn>
                <a:cxn ang="0">
                  <a:pos x="954" y="1638"/>
                </a:cxn>
                <a:cxn ang="0">
                  <a:pos x="1008" y="1590"/>
                </a:cxn>
                <a:cxn ang="0">
                  <a:pos x="1050" y="1530"/>
                </a:cxn>
                <a:cxn ang="0">
                  <a:pos x="1074" y="1458"/>
                </a:cxn>
                <a:cxn ang="0">
                  <a:pos x="1086" y="1368"/>
                </a:cxn>
                <a:cxn ang="0">
                  <a:pos x="1086" y="0"/>
                </a:cxn>
                <a:cxn ang="0">
                  <a:pos x="1608" y="0"/>
                </a:cxn>
                <a:cxn ang="0">
                  <a:pos x="1608" y="1380"/>
                </a:cxn>
                <a:cxn ang="0">
                  <a:pos x="1596" y="1536"/>
                </a:cxn>
                <a:cxn ang="0">
                  <a:pos x="1548" y="1686"/>
                </a:cxn>
                <a:cxn ang="0">
                  <a:pos x="1470" y="1818"/>
                </a:cxn>
                <a:cxn ang="0">
                  <a:pos x="1374" y="1932"/>
                </a:cxn>
                <a:cxn ang="0">
                  <a:pos x="1296" y="1992"/>
                </a:cxn>
                <a:cxn ang="0">
                  <a:pos x="1206" y="2046"/>
                </a:cxn>
                <a:cxn ang="0">
                  <a:pos x="1110" y="2088"/>
                </a:cxn>
                <a:cxn ang="0">
                  <a:pos x="960" y="2130"/>
                </a:cxn>
                <a:cxn ang="0">
                  <a:pos x="804" y="2142"/>
                </a:cxn>
                <a:cxn ang="0">
                  <a:pos x="660" y="2130"/>
                </a:cxn>
                <a:cxn ang="0">
                  <a:pos x="522" y="2100"/>
                </a:cxn>
                <a:cxn ang="0">
                  <a:pos x="396" y="2046"/>
                </a:cxn>
                <a:cxn ang="0">
                  <a:pos x="282" y="1974"/>
                </a:cxn>
                <a:cxn ang="0">
                  <a:pos x="186" y="1884"/>
                </a:cxn>
                <a:cxn ang="0">
                  <a:pos x="108" y="1776"/>
                </a:cxn>
                <a:cxn ang="0">
                  <a:pos x="48" y="1656"/>
                </a:cxn>
                <a:cxn ang="0">
                  <a:pos x="12" y="1524"/>
                </a:cxn>
                <a:cxn ang="0">
                  <a:pos x="0" y="1380"/>
                </a:cxn>
                <a:cxn ang="0">
                  <a:pos x="0" y="0"/>
                </a:cxn>
              </a:cxnLst>
              <a:rect l="0" t="0" r="r" b="b"/>
              <a:pathLst>
                <a:path w="1608" h="2142">
                  <a:moveTo>
                    <a:pt x="0" y="0"/>
                  </a:moveTo>
                  <a:lnTo>
                    <a:pt x="522" y="0"/>
                  </a:lnTo>
                  <a:lnTo>
                    <a:pt x="522" y="1368"/>
                  </a:lnTo>
                  <a:lnTo>
                    <a:pt x="528" y="1458"/>
                  </a:lnTo>
                  <a:lnTo>
                    <a:pt x="552" y="1530"/>
                  </a:lnTo>
                  <a:lnTo>
                    <a:pt x="594" y="1596"/>
                  </a:lnTo>
                  <a:lnTo>
                    <a:pt x="654" y="1638"/>
                  </a:lnTo>
                  <a:lnTo>
                    <a:pt x="720" y="1668"/>
                  </a:lnTo>
                  <a:lnTo>
                    <a:pt x="804" y="1674"/>
                  </a:lnTo>
                  <a:lnTo>
                    <a:pt x="882" y="1662"/>
                  </a:lnTo>
                  <a:lnTo>
                    <a:pt x="954" y="1638"/>
                  </a:lnTo>
                  <a:lnTo>
                    <a:pt x="1008" y="1590"/>
                  </a:lnTo>
                  <a:lnTo>
                    <a:pt x="1050" y="1530"/>
                  </a:lnTo>
                  <a:lnTo>
                    <a:pt x="1074" y="1458"/>
                  </a:lnTo>
                  <a:lnTo>
                    <a:pt x="1086" y="1368"/>
                  </a:lnTo>
                  <a:lnTo>
                    <a:pt x="1086" y="0"/>
                  </a:lnTo>
                  <a:lnTo>
                    <a:pt x="1608" y="0"/>
                  </a:lnTo>
                  <a:lnTo>
                    <a:pt x="1608" y="1380"/>
                  </a:lnTo>
                  <a:lnTo>
                    <a:pt x="1596" y="1536"/>
                  </a:lnTo>
                  <a:lnTo>
                    <a:pt x="1548" y="1686"/>
                  </a:lnTo>
                  <a:lnTo>
                    <a:pt x="1470" y="1818"/>
                  </a:lnTo>
                  <a:lnTo>
                    <a:pt x="1374" y="1932"/>
                  </a:lnTo>
                  <a:lnTo>
                    <a:pt x="1296" y="1992"/>
                  </a:lnTo>
                  <a:lnTo>
                    <a:pt x="1206" y="2046"/>
                  </a:lnTo>
                  <a:lnTo>
                    <a:pt x="1110" y="2088"/>
                  </a:lnTo>
                  <a:lnTo>
                    <a:pt x="960" y="2130"/>
                  </a:lnTo>
                  <a:lnTo>
                    <a:pt x="804" y="2142"/>
                  </a:lnTo>
                  <a:lnTo>
                    <a:pt x="660" y="2130"/>
                  </a:lnTo>
                  <a:lnTo>
                    <a:pt x="522" y="2100"/>
                  </a:lnTo>
                  <a:lnTo>
                    <a:pt x="396" y="2046"/>
                  </a:lnTo>
                  <a:lnTo>
                    <a:pt x="282" y="1974"/>
                  </a:lnTo>
                  <a:lnTo>
                    <a:pt x="186" y="1884"/>
                  </a:lnTo>
                  <a:lnTo>
                    <a:pt x="108" y="1776"/>
                  </a:lnTo>
                  <a:lnTo>
                    <a:pt x="48" y="1656"/>
                  </a:lnTo>
                  <a:lnTo>
                    <a:pt x="12" y="1524"/>
                  </a:lnTo>
                  <a:lnTo>
                    <a:pt x="0" y="1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9"/>
            <p:cNvSpPr>
              <a:spLocks noEditPoints="1"/>
            </p:cNvSpPr>
            <p:nvPr/>
          </p:nvSpPr>
          <p:spPr bwMode="auto">
            <a:xfrm>
              <a:off x="2725472" y="2192580"/>
              <a:ext cx="99354" cy="108219"/>
            </a:xfrm>
            <a:custGeom>
              <a:avLst/>
              <a:gdLst/>
              <a:ahLst/>
              <a:cxnLst>
                <a:cxn ang="0">
                  <a:pos x="990" y="804"/>
                </a:cxn>
                <a:cxn ang="0">
                  <a:pos x="798" y="1374"/>
                </a:cxn>
                <a:cxn ang="0">
                  <a:pos x="1170" y="1374"/>
                </a:cxn>
                <a:cxn ang="0">
                  <a:pos x="990" y="804"/>
                </a:cxn>
                <a:cxn ang="0">
                  <a:pos x="774" y="0"/>
                </a:cxn>
                <a:cxn ang="0">
                  <a:pos x="1176" y="0"/>
                </a:cxn>
                <a:cxn ang="0">
                  <a:pos x="1950" y="2124"/>
                </a:cxn>
                <a:cxn ang="0">
                  <a:pos x="1404" y="2124"/>
                </a:cxn>
                <a:cxn ang="0">
                  <a:pos x="1302" y="1806"/>
                </a:cxn>
                <a:cxn ang="0">
                  <a:pos x="648" y="1806"/>
                </a:cxn>
                <a:cxn ang="0">
                  <a:pos x="546" y="2124"/>
                </a:cxn>
                <a:cxn ang="0">
                  <a:pos x="0" y="2124"/>
                </a:cxn>
                <a:cxn ang="0">
                  <a:pos x="774" y="0"/>
                </a:cxn>
              </a:cxnLst>
              <a:rect l="0" t="0" r="r" b="b"/>
              <a:pathLst>
                <a:path w="1950" h="2124">
                  <a:moveTo>
                    <a:pt x="990" y="804"/>
                  </a:moveTo>
                  <a:lnTo>
                    <a:pt x="798" y="1374"/>
                  </a:lnTo>
                  <a:lnTo>
                    <a:pt x="1170" y="1374"/>
                  </a:lnTo>
                  <a:lnTo>
                    <a:pt x="990" y="804"/>
                  </a:lnTo>
                  <a:close/>
                  <a:moveTo>
                    <a:pt x="774" y="0"/>
                  </a:moveTo>
                  <a:lnTo>
                    <a:pt x="1176" y="0"/>
                  </a:lnTo>
                  <a:lnTo>
                    <a:pt x="1950" y="2124"/>
                  </a:lnTo>
                  <a:lnTo>
                    <a:pt x="1404" y="2124"/>
                  </a:lnTo>
                  <a:lnTo>
                    <a:pt x="1302" y="1806"/>
                  </a:lnTo>
                  <a:lnTo>
                    <a:pt x="648" y="1806"/>
                  </a:lnTo>
                  <a:lnTo>
                    <a:pt x="546" y="2124"/>
                  </a:lnTo>
                  <a:lnTo>
                    <a:pt x="0" y="212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0"/>
            <p:cNvSpPr>
              <a:spLocks noEditPoints="1"/>
            </p:cNvSpPr>
            <p:nvPr/>
          </p:nvSpPr>
          <p:spPr bwMode="auto">
            <a:xfrm>
              <a:off x="2835831" y="2192580"/>
              <a:ext cx="85291" cy="108219"/>
            </a:xfrm>
            <a:custGeom>
              <a:avLst/>
              <a:gdLst/>
              <a:ahLst/>
              <a:cxnLst>
                <a:cxn ang="0">
                  <a:pos x="516" y="468"/>
                </a:cxn>
                <a:cxn ang="0">
                  <a:pos x="516" y="894"/>
                </a:cxn>
                <a:cxn ang="0">
                  <a:pos x="816" y="894"/>
                </a:cxn>
                <a:cxn ang="0">
                  <a:pos x="882" y="888"/>
                </a:cxn>
                <a:cxn ang="0">
                  <a:pos x="936" y="864"/>
                </a:cxn>
                <a:cxn ang="0">
                  <a:pos x="960" y="852"/>
                </a:cxn>
                <a:cxn ang="0">
                  <a:pos x="984" y="834"/>
                </a:cxn>
                <a:cxn ang="0">
                  <a:pos x="1002" y="810"/>
                </a:cxn>
                <a:cxn ang="0">
                  <a:pos x="1038" y="738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14" y="576"/>
                </a:cxn>
                <a:cxn ang="0">
                  <a:pos x="1002" y="552"/>
                </a:cxn>
                <a:cxn ang="0">
                  <a:pos x="984" y="534"/>
                </a:cxn>
                <a:cxn ang="0">
                  <a:pos x="936" y="498"/>
                </a:cxn>
                <a:cxn ang="0">
                  <a:pos x="882" y="474"/>
                </a:cxn>
                <a:cxn ang="0">
                  <a:pos x="816" y="468"/>
                </a:cxn>
                <a:cxn ang="0">
                  <a:pos x="516" y="468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2"/>
                </a:cxn>
                <a:cxn ang="0">
                  <a:pos x="1416" y="246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64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18" y="924"/>
                </a:cxn>
                <a:cxn ang="0">
                  <a:pos x="1464" y="1026"/>
                </a:cxn>
                <a:cxn ang="0">
                  <a:pos x="1392" y="1110"/>
                </a:cxn>
                <a:cxn ang="0">
                  <a:pos x="1308" y="1182"/>
                </a:cxn>
                <a:cxn ang="0">
                  <a:pos x="1218" y="1236"/>
                </a:cxn>
                <a:cxn ang="0">
                  <a:pos x="1674" y="2124"/>
                </a:cxn>
                <a:cxn ang="0">
                  <a:pos x="1074" y="2124"/>
                </a:cxn>
                <a:cxn ang="0">
                  <a:pos x="696" y="1332"/>
                </a:cxn>
                <a:cxn ang="0">
                  <a:pos x="516" y="1332"/>
                </a:cxn>
                <a:cxn ang="0">
                  <a:pos x="51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74" h="2124">
                  <a:moveTo>
                    <a:pt x="516" y="468"/>
                  </a:moveTo>
                  <a:lnTo>
                    <a:pt x="516" y="894"/>
                  </a:lnTo>
                  <a:lnTo>
                    <a:pt x="816" y="894"/>
                  </a:lnTo>
                  <a:lnTo>
                    <a:pt x="882" y="888"/>
                  </a:lnTo>
                  <a:lnTo>
                    <a:pt x="936" y="864"/>
                  </a:lnTo>
                  <a:lnTo>
                    <a:pt x="960" y="852"/>
                  </a:lnTo>
                  <a:lnTo>
                    <a:pt x="984" y="834"/>
                  </a:lnTo>
                  <a:lnTo>
                    <a:pt x="1002" y="810"/>
                  </a:lnTo>
                  <a:lnTo>
                    <a:pt x="1038" y="738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14" y="576"/>
                  </a:lnTo>
                  <a:lnTo>
                    <a:pt x="1002" y="552"/>
                  </a:lnTo>
                  <a:lnTo>
                    <a:pt x="984" y="534"/>
                  </a:lnTo>
                  <a:lnTo>
                    <a:pt x="936" y="498"/>
                  </a:lnTo>
                  <a:lnTo>
                    <a:pt x="882" y="474"/>
                  </a:lnTo>
                  <a:lnTo>
                    <a:pt x="816" y="468"/>
                  </a:lnTo>
                  <a:lnTo>
                    <a:pt x="516" y="468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2"/>
                  </a:lnTo>
                  <a:lnTo>
                    <a:pt x="1416" y="246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64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18" y="924"/>
                  </a:lnTo>
                  <a:lnTo>
                    <a:pt x="1464" y="1026"/>
                  </a:lnTo>
                  <a:lnTo>
                    <a:pt x="1392" y="1110"/>
                  </a:lnTo>
                  <a:lnTo>
                    <a:pt x="1308" y="1182"/>
                  </a:lnTo>
                  <a:lnTo>
                    <a:pt x="1218" y="1236"/>
                  </a:lnTo>
                  <a:lnTo>
                    <a:pt x="1674" y="2124"/>
                  </a:lnTo>
                  <a:lnTo>
                    <a:pt x="1074" y="2124"/>
                  </a:lnTo>
                  <a:lnTo>
                    <a:pt x="696" y="1332"/>
                  </a:lnTo>
                  <a:lnTo>
                    <a:pt x="516" y="1332"/>
                  </a:lnTo>
                  <a:lnTo>
                    <a:pt x="51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1"/>
            <p:cNvSpPr>
              <a:spLocks/>
            </p:cNvSpPr>
            <p:nvPr/>
          </p:nvSpPr>
          <p:spPr bwMode="auto">
            <a:xfrm>
              <a:off x="2923873" y="2192580"/>
              <a:ext cx="92017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0" y="0"/>
                </a:cxn>
                <a:cxn ang="0">
                  <a:pos x="900" y="762"/>
                </a:cxn>
                <a:cxn ang="0">
                  <a:pos x="1236" y="0"/>
                </a:cxn>
                <a:cxn ang="0">
                  <a:pos x="1806" y="0"/>
                </a:cxn>
                <a:cxn ang="0">
                  <a:pos x="1164" y="1260"/>
                </a:cxn>
                <a:cxn ang="0">
                  <a:pos x="1164" y="2124"/>
                </a:cxn>
                <a:cxn ang="0">
                  <a:pos x="642" y="2124"/>
                </a:cxn>
                <a:cxn ang="0">
                  <a:pos x="642" y="1260"/>
                </a:cxn>
                <a:cxn ang="0">
                  <a:pos x="0" y="0"/>
                </a:cxn>
              </a:cxnLst>
              <a:rect l="0" t="0" r="r" b="b"/>
              <a:pathLst>
                <a:path w="1806" h="2124">
                  <a:moveTo>
                    <a:pt x="0" y="0"/>
                  </a:moveTo>
                  <a:lnTo>
                    <a:pt x="570" y="0"/>
                  </a:lnTo>
                  <a:lnTo>
                    <a:pt x="900" y="762"/>
                  </a:lnTo>
                  <a:lnTo>
                    <a:pt x="1236" y="0"/>
                  </a:lnTo>
                  <a:lnTo>
                    <a:pt x="1806" y="0"/>
                  </a:lnTo>
                  <a:lnTo>
                    <a:pt x="1164" y="1260"/>
                  </a:lnTo>
                  <a:lnTo>
                    <a:pt x="1164" y="2124"/>
                  </a:lnTo>
                  <a:lnTo>
                    <a:pt x="642" y="2124"/>
                  </a:lnTo>
                  <a:lnTo>
                    <a:pt x="642" y="12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856"/>
          <p:cNvGrpSpPr/>
          <p:nvPr/>
        </p:nvGrpSpPr>
        <p:grpSpPr>
          <a:xfrm>
            <a:off x="3701980" y="2179224"/>
            <a:ext cx="435750" cy="96832"/>
            <a:chOff x="3672235" y="2191663"/>
            <a:chExt cx="495239" cy="110053"/>
          </a:xfrm>
        </p:grpSpPr>
        <p:sp>
          <p:nvSpPr>
            <p:cNvPr id="77" name="Freeform 22"/>
            <p:cNvSpPr>
              <a:spLocks/>
            </p:cNvSpPr>
            <p:nvPr/>
          </p:nvSpPr>
          <p:spPr bwMode="auto">
            <a:xfrm>
              <a:off x="3672235" y="2192580"/>
              <a:ext cx="101188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6" y="0"/>
                </a:cxn>
                <a:cxn ang="0">
                  <a:pos x="990" y="936"/>
                </a:cxn>
                <a:cxn ang="0">
                  <a:pos x="1470" y="0"/>
                </a:cxn>
                <a:cxn ang="0">
                  <a:pos x="1986" y="0"/>
                </a:cxn>
                <a:cxn ang="0">
                  <a:pos x="1986" y="2124"/>
                </a:cxn>
                <a:cxn ang="0">
                  <a:pos x="1464" y="2124"/>
                </a:cxn>
                <a:cxn ang="0">
                  <a:pos x="1464" y="1104"/>
                </a:cxn>
                <a:cxn ang="0">
                  <a:pos x="1158" y="1632"/>
                </a:cxn>
                <a:cxn ang="0">
                  <a:pos x="828" y="1632"/>
                </a:cxn>
                <a:cxn ang="0">
                  <a:pos x="522" y="1104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986" h="2124">
                  <a:moveTo>
                    <a:pt x="0" y="0"/>
                  </a:moveTo>
                  <a:lnTo>
                    <a:pt x="516" y="0"/>
                  </a:lnTo>
                  <a:lnTo>
                    <a:pt x="990" y="936"/>
                  </a:lnTo>
                  <a:lnTo>
                    <a:pt x="1470" y="0"/>
                  </a:lnTo>
                  <a:lnTo>
                    <a:pt x="1986" y="0"/>
                  </a:lnTo>
                  <a:lnTo>
                    <a:pt x="1986" y="2124"/>
                  </a:lnTo>
                  <a:lnTo>
                    <a:pt x="1464" y="2124"/>
                  </a:lnTo>
                  <a:lnTo>
                    <a:pt x="1464" y="1104"/>
                  </a:lnTo>
                  <a:lnTo>
                    <a:pt x="1158" y="1632"/>
                  </a:lnTo>
                  <a:lnTo>
                    <a:pt x="828" y="1632"/>
                  </a:lnTo>
                  <a:lnTo>
                    <a:pt x="522" y="1104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3"/>
            <p:cNvSpPr>
              <a:spLocks noEditPoints="1"/>
            </p:cNvSpPr>
            <p:nvPr/>
          </p:nvSpPr>
          <p:spPr bwMode="auto">
            <a:xfrm>
              <a:off x="3784428" y="2192580"/>
              <a:ext cx="99048" cy="108219"/>
            </a:xfrm>
            <a:custGeom>
              <a:avLst/>
              <a:gdLst/>
              <a:ahLst/>
              <a:cxnLst>
                <a:cxn ang="0">
                  <a:pos x="984" y="804"/>
                </a:cxn>
                <a:cxn ang="0">
                  <a:pos x="792" y="1374"/>
                </a:cxn>
                <a:cxn ang="0">
                  <a:pos x="1164" y="1374"/>
                </a:cxn>
                <a:cxn ang="0">
                  <a:pos x="984" y="804"/>
                </a:cxn>
                <a:cxn ang="0">
                  <a:pos x="768" y="0"/>
                </a:cxn>
                <a:cxn ang="0">
                  <a:pos x="1170" y="0"/>
                </a:cxn>
                <a:cxn ang="0">
                  <a:pos x="1944" y="2124"/>
                </a:cxn>
                <a:cxn ang="0">
                  <a:pos x="1398" y="2124"/>
                </a:cxn>
                <a:cxn ang="0">
                  <a:pos x="1302" y="1806"/>
                </a:cxn>
                <a:cxn ang="0">
                  <a:pos x="648" y="1806"/>
                </a:cxn>
                <a:cxn ang="0">
                  <a:pos x="540" y="2124"/>
                </a:cxn>
                <a:cxn ang="0">
                  <a:pos x="0" y="2124"/>
                </a:cxn>
                <a:cxn ang="0">
                  <a:pos x="768" y="0"/>
                </a:cxn>
              </a:cxnLst>
              <a:rect l="0" t="0" r="r" b="b"/>
              <a:pathLst>
                <a:path w="1944" h="2124">
                  <a:moveTo>
                    <a:pt x="984" y="804"/>
                  </a:moveTo>
                  <a:lnTo>
                    <a:pt x="792" y="1374"/>
                  </a:lnTo>
                  <a:lnTo>
                    <a:pt x="1164" y="1374"/>
                  </a:lnTo>
                  <a:lnTo>
                    <a:pt x="984" y="804"/>
                  </a:lnTo>
                  <a:close/>
                  <a:moveTo>
                    <a:pt x="768" y="0"/>
                  </a:moveTo>
                  <a:lnTo>
                    <a:pt x="1170" y="0"/>
                  </a:lnTo>
                  <a:lnTo>
                    <a:pt x="1944" y="2124"/>
                  </a:lnTo>
                  <a:lnTo>
                    <a:pt x="1398" y="2124"/>
                  </a:lnTo>
                  <a:lnTo>
                    <a:pt x="1302" y="1806"/>
                  </a:lnTo>
                  <a:lnTo>
                    <a:pt x="648" y="1806"/>
                  </a:lnTo>
                  <a:lnTo>
                    <a:pt x="540" y="2124"/>
                  </a:lnTo>
                  <a:lnTo>
                    <a:pt x="0" y="2124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4"/>
            <p:cNvSpPr>
              <a:spLocks noEditPoints="1"/>
            </p:cNvSpPr>
            <p:nvPr/>
          </p:nvSpPr>
          <p:spPr bwMode="auto">
            <a:xfrm>
              <a:off x="3894481" y="2192580"/>
              <a:ext cx="85597" cy="108219"/>
            </a:xfrm>
            <a:custGeom>
              <a:avLst/>
              <a:gdLst/>
              <a:ahLst/>
              <a:cxnLst>
                <a:cxn ang="0">
                  <a:pos x="522" y="468"/>
                </a:cxn>
                <a:cxn ang="0">
                  <a:pos x="522" y="894"/>
                </a:cxn>
                <a:cxn ang="0">
                  <a:pos x="816" y="894"/>
                </a:cxn>
                <a:cxn ang="0">
                  <a:pos x="882" y="888"/>
                </a:cxn>
                <a:cxn ang="0">
                  <a:pos x="936" y="864"/>
                </a:cxn>
                <a:cxn ang="0">
                  <a:pos x="960" y="852"/>
                </a:cxn>
                <a:cxn ang="0">
                  <a:pos x="984" y="834"/>
                </a:cxn>
                <a:cxn ang="0">
                  <a:pos x="1020" y="786"/>
                </a:cxn>
                <a:cxn ang="0">
                  <a:pos x="1038" y="738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20" y="576"/>
                </a:cxn>
                <a:cxn ang="0">
                  <a:pos x="1002" y="552"/>
                </a:cxn>
                <a:cxn ang="0">
                  <a:pos x="984" y="534"/>
                </a:cxn>
                <a:cxn ang="0">
                  <a:pos x="936" y="498"/>
                </a:cxn>
                <a:cxn ang="0">
                  <a:pos x="882" y="474"/>
                </a:cxn>
                <a:cxn ang="0">
                  <a:pos x="816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2"/>
                </a:cxn>
                <a:cxn ang="0">
                  <a:pos x="1416" y="246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64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18" y="924"/>
                </a:cxn>
                <a:cxn ang="0">
                  <a:pos x="1464" y="1026"/>
                </a:cxn>
                <a:cxn ang="0">
                  <a:pos x="1392" y="1110"/>
                </a:cxn>
                <a:cxn ang="0">
                  <a:pos x="1308" y="1182"/>
                </a:cxn>
                <a:cxn ang="0">
                  <a:pos x="1218" y="1236"/>
                </a:cxn>
                <a:cxn ang="0">
                  <a:pos x="1680" y="2124"/>
                </a:cxn>
                <a:cxn ang="0">
                  <a:pos x="1074" y="2124"/>
                </a:cxn>
                <a:cxn ang="0">
                  <a:pos x="696" y="1332"/>
                </a:cxn>
                <a:cxn ang="0">
                  <a:pos x="522" y="1332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22" y="468"/>
                  </a:moveTo>
                  <a:lnTo>
                    <a:pt x="522" y="894"/>
                  </a:lnTo>
                  <a:lnTo>
                    <a:pt x="816" y="894"/>
                  </a:lnTo>
                  <a:lnTo>
                    <a:pt x="882" y="888"/>
                  </a:lnTo>
                  <a:lnTo>
                    <a:pt x="936" y="864"/>
                  </a:lnTo>
                  <a:lnTo>
                    <a:pt x="960" y="852"/>
                  </a:lnTo>
                  <a:lnTo>
                    <a:pt x="984" y="834"/>
                  </a:lnTo>
                  <a:lnTo>
                    <a:pt x="1020" y="786"/>
                  </a:lnTo>
                  <a:lnTo>
                    <a:pt x="1038" y="738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20" y="576"/>
                  </a:lnTo>
                  <a:lnTo>
                    <a:pt x="1002" y="552"/>
                  </a:lnTo>
                  <a:lnTo>
                    <a:pt x="984" y="534"/>
                  </a:lnTo>
                  <a:lnTo>
                    <a:pt x="936" y="498"/>
                  </a:lnTo>
                  <a:lnTo>
                    <a:pt x="882" y="474"/>
                  </a:lnTo>
                  <a:lnTo>
                    <a:pt x="816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2"/>
                  </a:lnTo>
                  <a:lnTo>
                    <a:pt x="1416" y="246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64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18" y="924"/>
                  </a:lnTo>
                  <a:lnTo>
                    <a:pt x="1464" y="1026"/>
                  </a:lnTo>
                  <a:lnTo>
                    <a:pt x="1392" y="1110"/>
                  </a:lnTo>
                  <a:lnTo>
                    <a:pt x="1308" y="1182"/>
                  </a:lnTo>
                  <a:lnTo>
                    <a:pt x="1218" y="1236"/>
                  </a:lnTo>
                  <a:lnTo>
                    <a:pt x="1680" y="2124"/>
                  </a:lnTo>
                  <a:lnTo>
                    <a:pt x="1074" y="2124"/>
                  </a:lnTo>
                  <a:lnTo>
                    <a:pt x="696" y="1332"/>
                  </a:lnTo>
                  <a:lnTo>
                    <a:pt x="522" y="1332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5"/>
            <p:cNvSpPr>
              <a:spLocks/>
            </p:cNvSpPr>
            <p:nvPr/>
          </p:nvSpPr>
          <p:spPr bwMode="auto">
            <a:xfrm>
              <a:off x="3989860" y="2191663"/>
              <a:ext cx="82234" cy="110053"/>
            </a:xfrm>
            <a:custGeom>
              <a:avLst/>
              <a:gdLst/>
              <a:ahLst/>
              <a:cxnLst>
                <a:cxn ang="0">
                  <a:pos x="960" y="12"/>
                </a:cxn>
                <a:cxn ang="0">
                  <a:pos x="1224" y="96"/>
                </a:cxn>
                <a:cxn ang="0">
                  <a:pos x="1434" y="270"/>
                </a:cxn>
                <a:cxn ang="0">
                  <a:pos x="1572" y="528"/>
                </a:cxn>
                <a:cxn ang="0">
                  <a:pos x="1080" y="690"/>
                </a:cxn>
                <a:cxn ang="0">
                  <a:pos x="990" y="528"/>
                </a:cxn>
                <a:cxn ang="0">
                  <a:pos x="882" y="468"/>
                </a:cxn>
                <a:cxn ang="0">
                  <a:pos x="744" y="468"/>
                </a:cxn>
                <a:cxn ang="0">
                  <a:pos x="642" y="516"/>
                </a:cxn>
                <a:cxn ang="0">
                  <a:pos x="558" y="636"/>
                </a:cxn>
                <a:cxn ang="0">
                  <a:pos x="534" y="786"/>
                </a:cxn>
                <a:cxn ang="0">
                  <a:pos x="522" y="960"/>
                </a:cxn>
                <a:cxn ang="0">
                  <a:pos x="528" y="1356"/>
                </a:cxn>
                <a:cxn ang="0">
                  <a:pos x="570" y="1536"/>
                </a:cxn>
                <a:cxn ang="0">
                  <a:pos x="660" y="1650"/>
                </a:cxn>
                <a:cxn ang="0">
                  <a:pos x="810" y="1692"/>
                </a:cxn>
                <a:cxn ang="0">
                  <a:pos x="942" y="1668"/>
                </a:cxn>
                <a:cxn ang="0">
                  <a:pos x="1044" y="1560"/>
                </a:cxn>
                <a:cxn ang="0">
                  <a:pos x="1614" y="1464"/>
                </a:cxn>
                <a:cxn ang="0">
                  <a:pos x="1512" y="1770"/>
                </a:cxn>
                <a:cxn ang="0">
                  <a:pos x="1332" y="1986"/>
                </a:cxn>
                <a:cxn ang="0">
                  <a:pos x="1092" y="2118"/>
                </a:cxn>
                <a:cxn ang="0">
                  <a:pos x="810" y="2160"/>
                </a:cxn>
                <a:cxn ang="0">
                  <a:pos x="546" y="2118"/>
                </a:cxn>
                <a:cxn ang="0">
                  <a:pos x="318" y="2004"/>
                </a:cxn>
                <a:cxn ang="0">
                  <a:pos x="138" y="1824"/>
                </a:cxn>
                <a:cxn ang="0">
                  <a:pos x="42" y="1602"/>
                </a:cxn>
                <a:cxn ang="0">
                  <a:pos x="6" y="1320"/>
                </a:cxn>
                <a:cxn ang="0">
                  <a:pos x="0" y="1008"/>
                </a:cxn>
                <a:cxn ang="0">
                  <a:pos x="18" y="684"/>
                </a:cxn>
                <a:cxn ang="0">
                  <a:pos x="78" y="444"/>
                </a:cxn>
                <a:cxn ang="0">
                  <a:pos x="216" y="240"/>
                </a:cxn>
                <a:cxn ang="0">
                  <a:pos x="390" y="102"/>
                </a:cxn>
                <a:cxn ang="0">
                  <a:pos x="582" y="24"/>
                </a:cxn>
                <a:cxn ang="0">
                  <a:pos x="810" y="0"/>
                </a:cxn>
              </a:cxnLst>
              <a:rect l="0" t="0" r="r" b="b"/>
              <a:pathLst>
                <a:path w="1614" h="2160">
                  <a:moveTo>
                    <a:pt x="810" y="0"/>
                  </a:moveTo>
                  <a:lnTo>
                    <a:pt x="960" y="12"/>
                  </a:lnTo>
                  <a:lnTo>
                    <a:pt x="1098" y="42"/>
                  </a:lnTo>
                  <a:lnTo>
                    <a:pt x="1224" y="96"/>
                  </a:lnTo>
                  <a:lnTo>
                    <a:pt x="1338" y="168"/>
                  </a:lnTo>
                  <a:lnTo>
                    <a:pt x="1434" y="270"/>
                  </a:lnTo>
                  <a:lnTo>
                    <a:pt x="1512" y="390"/>
                  </a:lnTo>
                  <a:lnTo>
                    <a:pt x="1572" y="528"/>
                  </a:lnTo>
                  <a:lnTo>
                    <a:pt x="1614" y="690"/>
                  </a:lnTo>
                  <a:lnTo>
                    <a:pt x="1080" y="690"/>
                  </a:lnTo>
                  <a:lnTo>
                    <a:pt x="1044" y="600"/>
                  </a:lnTo>
                  <a:lnTo>
                    <a:pt x="990" y="528"/>
                  </a:lnTo>
                  <a:lnTo>
                    <a:pt x="942" y="492"/>
                  </a:lnTo>
                  <a:lnTo>
                    <a:pt x="882" y="468"/>
                  </a:lnTo>
                  <a:lnTo>
                    <a:pt x="810" y="462"/>
                  </a:lnTo>
                  <a:lnTo>
                    <a:pt x="744" y="468"/>
                  </a:lnTo>
                  <a:lnTo>
                    <a:pt x="690" y="492"/>
                  </a:lnTo>
                  <a:lnTo>
                    <a:pt x="642" y="516"/>
                  </a:lnTo>
                  <a:lnTo>
                    <a:pt x="606" y="552"/>
                  </a:lnTo>
                  <a:lnTo>
                    <a:pt x="558" y="636"/>
                  </a:lnTo>
                  <a:lnTo>
                    <a:pt x="546" y="702"/>
                  </a:lnTo>
                  <a:lnTo>
                    <a:pt x="534" y="786"/>
                  </a:lnTo>
                  <a:lnTo>
                    <a:pt x="528" y="864"/>
                  </a:lnTo>
                  <a:lnTo>
                    <a:pt x="522" y="960"/>
                  </a:lnTo>
                  <a:lnTo>
                    <a:pt x="522" y="1236"/>
                  </a:lnTo>
                  <a:lnTo>
                    <a:pt x="528" y="1356"/>
                  </a:lnTo>
                  <a:lnTo>
                    <a:pt x="540" y="1440"/>
                  </a:lnTo>
                  <a:lnTo>
                    <a:pt x="570" y="1536"/>
                  </a:lnTo>
                  <a:lnTo>
                    <a:pt x="606" y="1602"/>
                  </a:lnTo>
                  <a:lnTo>
                    <a:pt x="660" y="1650"/>
                  </a:lnTo>
                  <a:lnTo>
                    <a:pt x="726" y="1680"/>
                  </a:lnTo>
                  <a:lnTo>
                    <a:pt x="810" y="1692"/>
                  </a:lnTo>
                  <a:lnTo>
                    <a:pt x="882" y="1686"/>
                  </a:lnTo>
                  <a:lnTo>
                    <a:pt x="942" y="1668"/>
                  </a:lnTo>
                  <a:lnTo>
                    <a:pt x="990" y="1632"/>
                  </a:lnTo>
                  <a:lnTo>
                    <a:pt x="1044" y="1560"/>
                  </a:lnTo>
                  <a:lnTo>
                    <a:pt x="1080" y="1464"/>
                  </a:lnTo>
                  <a:lnTo>
                    <a:pt x="1614" y="1464"/>
                  </a:lnTo>
                  <a:lnTo>
                    <a:pt x="1572" y="1626"/>
                  </a:lnTo>
                  <a:lnTo>
                    <a:pt x="1512" y="1770"/>
                  </a:lnTo>
                  <a:lnTo>
                    <a:pt x="1428" y="1890"/>
                  </a:lnTo>
                  <a:lnTo>
                    <a:pt x="1332" y="1986"/>
                  </a:lnTo>
                  <a:lnTo>
                    <a:pt x="1218" y="2064"/>
                  </a:lnTo>
                  <a:lnTo>
                    <a:pt x="1092" y="2118"/>
                  </a:lnTo>
                  <a:lnTo>
                    <a:pt x="954" y="2148"/>
                  </a:lnTo>
                  <a:lnTo>
                    <a:pt x="810" y="2160"/>
                  </a:lnTo>
                  <a:lnTo>
                    <a:pt x="672" y="2148"/>
                  </a:lnTo>
                  <a:lnTo>
                    <a:pt x="546" y="2118"/>
                  </a:lnTo>
                  <a:lnTo>
                    <a:pt x="426" y="2070"/>
                  </a:lnTo>
                  <a:lnTo>
                    <a:pt x="318" y="2004"/>
                  </a:lnTo>
                  <a:lnTo>
                    <a:pt x="216" y="1920"/>
                  </a:lnTo>
                  <a:lnTo>
                    <a:pt x="138" y="1824"/>
                  </a:lnTo>
                  <a:lnTo>
                    <a:pt x="78" y="1716"/>
                  </a:lnTo>
                  <a:lnTo>
                    <a:pt x="42" y="1602"/>
                  </a:lnTo>
                  <a:lnTo>
                    <a:pt x="18" y="1470"/>
                  </a:lnTo>
                  <a:lnTo>
                    <a:pt x="6" y="1320"/>
                  </a:lnTo>
                  <a:lnTo>
                    <a:pt x="0" y="1152"/>
                  </a:lnTo>
                  <a:lnTo>
                    <a:pt x="0" y="1008"/>
                  </a:lnTo>
                  <a:lnTo>
                    <a:pt x="6" y="834"/>
                  </a:lnTo>
                  <a:lnTo>
                    <a:pt x="18" y="684"/>
                  </a:lnTo>
                  <a:lnTo>
                    <a:pt x="42" y="558"/>
                  </a:lnTo>
                  <a:lnTo>
                    <a:pt x="78" y="444"/>
                  </a:lnTo>
                  <a:lnTo>
                    <a:pt x="138" y="336"/>
                  </a:lnTo>
                  <a:lnTo>
                    <a:pt x="216" y="240"/>
                  </a:lnTo>
                  <a:lnTo>
                    <a:pt x="300" y="162"/>
                  </a:lnTo>
                  <a:lnTo>
                    <a:pt x="390" y="102"/>
                  </a:lnTo>
                  <a:lnTo>
                    <a:pt x="480" y="60"/>
                  </a:lnTo>
                  <a:lnTo>
                    <a:pt x="582" y="24"/>
                  </a:lnTo>
                  <a:lnTo>
                    <a:pt x="690" y="6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6"/>
            <p:cNvSpPr>
              <a:spLocks/>
            </p:cNvSpPr>
            <p:nvPr/>
          </p:nvSpPr>
          <p:spPr bwMode="auto">
            <a:xfrm>
              <a:off x="4086157" y="2192580"/>
              <a:ext cx="81317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6" y="0"/>
                </a:cxn>
                <a:cxn ang="0">
                  <a:pos x="516" y="816"/>
                </a:cxn>
                <a:cxn ang="0">
                  <a:pos x="1074" y="816"/>
                </a:cxn>
                <a:cxn ang="0">
                  <a:pos x="1074" y="0"/>
                </a:cxn>
                <a:cxn ang="0">
                  <a:pos x="1596" y="0"/>
                </a:cxn>
                <a:cxn ang="0">
                  <a:pos x="1596" y="2124"/>
                </a:cxn>
                <a:cxn ang="0">
                  <a:pos x="1074" y="2124"/>
                </a:cxn>
                <a:cxn ang="0">
                  <a:pos x="1074" y="1284"/>
                </a:cxn>
                <a:cxn ang="0">
                  <a:pos x="516" y="1284"/>
                </a:cxn>
                <a:cxn ang="0">
                  <a:pos x="51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96" h="2124">
                  <a:moveTo>
                    <a:pt x="0" y="0"/>
                  </a:moveTo>
                  <a:lnTo>
                    <a:pt x="516" y="0"/>
                  </a:lnTo>
                  <a:lnTo>
                    <a:pt x="516" y="816"/>
                  </a:lnTo>
                  <a:lnTo>
                    <a:pt x="1074" y="816"/>
                  </a:lnTo>
                  <a:lnTo>
                    <a:pt x="1074" y="0"/>
                  </a:lnTo>
                  <a:lnTo>
                    <a:pt x="1596" y="0"/>
                  </a:lnTo>
                  <a:lnTo>
                    <a:pt x="1596" y="2124"/>
                  </a:lnTo>
                  <a:lnTo>
                    <a:pt x="1074" y="2124"/>
                  </a:lnTo>
                  <a:lnTo>
                    <a:pt x="1074" y="1284"/>
                  </a:lnTo>
                  <a:lnTo>
                    <a:pt x="516" y="1284"/>
                  </a:lnTo>
                  <a:lnTo>
                    <a:pt x="51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" name="Group 855"/>
          <p:cNvGrpSpPr/>
          <p:nvPr/>
        </p:nvGrpSpPr>
        <p:grpSpPr>
          <a:xfrm>
            <a:off x="5020840" y="2180031"/>
            <a:ext cx="373884" cy="95218"/>
            <a:chOff x="4995318" y="2192580"/>
            <a:chExt cx="424928" cy="108219"/>
          </a:xfrm>
        </p:grpSpPr>
        <p:sp>
          <p:nvSpPr>
            <p:cNvPr id="82" name="Freeform 27"/>
            <p:cNvSpPr>
              <a:spLocks noEditPoints="1"/>
            </p:cNvSpPr>
            <p:nvPr/>
          </p:nvSpPr>
          <p:spPr bwMode="auto">
            <a:xfrm>
              <a:off x="4995318" y="2192580"/>
              <a:ext cx="99048" cy="108219"/>
            </a:xfrm>
            <a:custGeom>
              <a:avLst/>
              <a:gdLst/>
              <a:ahLst/>
              <a:cxnLst>
                <a:cxn ang="0">
                  <a:pos x="984" y="804"/>
                </a:cxn>
                <a:cxn ang="0">
                  <a:pos x="798" y="1374"/>
                </a:cxn>
                <a:cxn ang="0">
                  <a:pos x="1164" y="1374"/>
                </a:cxn>
                <a:cxn ang="0">
                  <a:pos x="984" y="804"/>
                </a:cxn>
                <a:cxn ang="0">
                  <a:pos x="768" y="0"/>
                </a:cxn>
                <a:cxn ang="0">
                  <a:pos x="1176" y="0"/>
                </a:cxn>
                <a:cxn ang="0">
                  <a:pos x="1944" y="2124"/>
                </a:cxn>
                <a:cxn ang="0">
                  <a:pos x="1404" y="2124"/>
                </a:cxn>
                <a:cxn ang="0">
                  <a:pos x="1302" y="1806"/>
                </a:cxn>
                <a:cxn ang="0">
                  <a:pos x="648" y="1806"/>
                </a:cxn>
                <a:cxn ang="0">
                  <a:pos x="546" y="2124"/>
                </a:cxn>
                <a:cxn ang="0">
                  <a:pos x="0" y="2124"/>
                </a:cxn>
                <a:cxn ang="0">
                  <a:pos x="768" y="0"/>
                </a:cxn>
              </a:cxnLst>
              <a:rect l="0" t="0" r="r" b="b"/>
              <a:pathLst>
                <a:path w="1944" h="2124">
                  <a:moveTo>
                    <a:pt x="984" y="804"/>
                  </a:moveTo>
                  <a:lnTo>
                    <a:pt x="798" y="1374"/>
                  </a:lnTo>
                  <a:lnTo>
                    <a:pt x="1164" y="1374"/>
                  </a:lnTo>
                  <a:lnTo>
                    <a:pt x="984" y="804"/>
                  </a:lnTo>
                  <a:close/>
                  <a:moveTo>
                    <a:pt x="768" y="0"/>
                  </a:moveTo>
                  <a:lnTo>
                    <a:pt x="1176" y="0"/>
                  </a:lnTo>
                  <a:lnTo>
                    <a:pt x="1944" y="2124"/>
                  </a:lnTo>
                  <a:lnTo>
                    <a:pt x="1404" y="2124"/>
                  </a:lnTo>
                  <a:lnTo>
                    <a:pt x="1302" y="1806"/>
                  </a:lnTo>
                  <a:lnTo>
                    <a:pt x="648" y="1806"/>
                  </a:lnTo>
                  <a:lnTo>
                    <a:pt x="546" y="2124"/>
                  </a:lnTo>
                  <a:lnTo>
                    <a:pt x="0" y="2124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8"/>
            <p:cNvSpPr>
              <a:spLocks noEditPoints="1"/>
            </p:cNvSpPr>
            <p:nvPr/>
          </p:nvSpPr>
          <p:spPr bwMode="auto">
            <a:xfrm>
              <a:off x="5105371" y="2192580"/>
              <a:ext cx="79789" cy="108219"/>
            </a:xfrm>
            <a:custGeom>
              <a:avLst/>
              <a:gdLst/>
              <a:ahLst/>
              <a:cxnLst>
                <a:cxn ang="0">
                  <a:pos x="522" y="468"/>
                </a:cxn>
                <a:cxn ang="0">
                  <a:pos x="522" y="894"/>
                </a:cxn>
                <a:cxn ang="0">
                  <a:pos x="822" y="894"/>
                </a:cxn>
                <a:cxn ang="0">
                  <a:pos x="882" y="888"/>
                </a:cxn>
                <a:cxn ang="0">
                  <a:pos x="942" y="864"/>
                </a:cxn>
                <a:cxn ang="0">
                  <a:pos x="966" y="852"/>
                </a:cxn>
                <a:cxn ang="0">
                  <a:pos x="990" y="834"/>
                </a:cxn>
                <a:cxn ang="0">
                  <a:pos x="1008" y="810"/>
                </a:cxn>
                <a:cxn ang="0">
                  <a:pos x="1020" y="786"/>
                </a:cxn>
                <a:cxn ang="0">
                  <a:pos x="1038" y="738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20" y="576"/>
                </a:cxn>
                <a:cxn ang="0">
                  <a:pos x="1008" y="552"/>
                </a:cxn>
                <a:cxn ang="0">
                  <a:pos x="990" y="534"/>
                </a:cxn>
                <a:cxn ang="0">
                  <a:pos x="942" y="498"/>
                </a:cxn>
                <a:cxn ang="0">
                  <a:pos x="882" y="474"/>
                </a:cxn>
                <a:cxn ang="0">
                  <a:pos x="822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90" y="12"/>
                </a:cxn>
                <a:cxn ang="0">
                  <a:pos x="1122" y="42"/>
                </a:cxn>
                <a:cxn ang="0">
                  <a:pos x="1236" y="96"/>
                </a:cxn>
                <a:cxn ang="0">
                  <a:pos x="1338" y="162"/>
                </a:cxn>
                <a:cxn ang="0">
                  <a:pos x="1416" y="246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60" y="564"/>
                </a:cxn>
                <a:cxn ang="0">
                  <a:pos x="1566" y="684"/>
                </a:cxn>
                <a:cxn ang="0">
                  <a:pos x="1560" y="798"/>
                </a:cxn>
                <a:cxn ang="0">
                  <a:pos x="1530" y="912"/>
                </a:cxn>
                <a:cxn ang="0">
                  <a:pos x="1482" y="1020"/>
                </a:cxn>
                <a:cxn ang="0">
                  <a:pos x="1416" y="1116"/>
                </a:cxn>
                <a:cxn ang="0">
                  <a:pos x="1338" y="1200"/>
                </a:cxn>
                <a:cxn ang="0">
                  <a:pos x="1236" y="1272"/>
                </a:cxn>
                <a:cxn ang="0">
                  <a:pos x="1116" y="1326"/>
                </a:cxn>
                <a:cxn ang="0">
                  <a:pos x="984" y="1356"/>
                </a:cxn>
                <a:cxn ang="0">
                  <a:pos x="840" y="1368"/>
                </a:cxn>
                <a:cxn ang="0">
                  <a:pos x="522" y="1368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66" h="2124">
                  <a:moveTo>
                    <a:pt x="522" y="468"/>
                  </a:moveTo>
                  <a:lnTo>
                    <a:pt x="522" y="894"/>
                  </a:lnTo>
                  <a:lnTo>
                    <a:pt x="822" y="894"/>
                  </a:lnTo>
                  <a:lnTo>
                    <a:pt x="882" y="888"/>
                  </a:lnTo>
                  <a:lnTo>
                    <a:pt x="942" y="864"/>
                  </a:lnTo>
                  <a:lnTo>
                    <a:pt x="966" y="852"/>
                  </a:lnTo>
                  <a:lnTo>
                    <a:pt x="990" y="834"/>
                  </a:lnTo>
                  <a:lnTo>
                    <a:pt x="1008" y="810"/>
                  </a:lnTo>
                  <a:lnTo>
                    <a:pt x="1020" y="786"/>
                  </a:lnTo>
                  <a:lnTo>
                    <a:pt x="1038" y="738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20" y="576"/>
                  </a:lnTo>
                  <a:lnTo>
                    <a:pt x="1008" y="552"/>
                  </a:lnTo>
                  <a:lnTo>
                    <a:pt x="990" y="534"/>
                  </a:lnTo>
                  <a:lnTo>
                    <a:pt x="942" y="498"/>
                  </a:lnTo>
                  <a:lnTo>
                    <a:pt x="882" y="474"/>
                  </a:lnTo>
                  <a:lnTo>
                    <a:pt x="822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90" y="12"/>
                  </a:lnTo>
                  <a:lnTo>
                    <a:pt x="1122" y="42"/>
                  </a:lnTo>
                  <a:lnTo>
                    <a:pt x="1236" y="96"/>
                  </a:lnTo>
                  <a:lnTo>
                    <a:pt x="1338" y="162"/>
                  </a:lnTo>
                  <a:lnTo>
                    <a:pt x="1416" y="246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60" y="564"/>
                  </a:lnTo>
                  <a:lnTo>
                    <a:pt x="1566" y="684"/>
                  </a:lnTo>
                  <a:lnTo>
                    <a:pt x="1560" y="798"/>
                  </a:lnTo>
                  <a:lnTo>
                    <a:pt x="1530" y="912"/>
                  </a:lnTo>
                  <a:lnTo>
                    <a:pt x="1482" y="1020"/>
                  </a:lnTo>
                  <a:lnTo>
                    <a:pt x="1416" y="1116"/>
                  </a:lnTo>
                  <a:lnTo>
                    <a:pt x="1338" y="1200"/>
                  </a:lnTo>
                  <a:lnTo>
                    <a:pt x="1236" y="1272"/>
                  </a:lnTo>
                  <a:lnTo>
                    <a:pt x="1116" y="1326"/>
                  </a:lnTo>
                  <a:lnTo>
                    <a:pt x="984" y="1356"/>
                  </a:lnTo>
                  <a:lnTo>
                    <a:pt x="840" y="1368"/>
                  </a:lnTo>
                  <a:lnTo>
                    <a:pt x="522" y="1368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9"/>
            <p:cNvSpPr>
              <a:spLocks noEditPoints="1"/>
            </p:cNvSpPr>
            <p:nvPr/>
          </p:nvSpPr>
          <p:spPr bwMode="auto">
            <a:xfrm>
              <a:off x="5200751" y="2192580"/>
              <a:ext cx="85597" cy="108219"/>
            </a:xfrm>
            <a:custGeom>
              <a:avLst/>
              <a:gdLst/>
              <a:ahLst/>
              <a:cxnLst>
                <a:cxn ang="0">
                  <a:pos x="522" y="468"/>
                </a:cxn>
                <a:cxn ang="0">
                  <a:pos x="522" y="894"/>
                </a:cxn>
                <a:cxn ang="0">
                  <a:pos x="816" y="894"/>
                </a:cxn>
                <a:cxn ang="0">
                  <a:pos x="882" y="888"/>
                </a:cxn>
                <a:cxn ang="0">
                  <a:pos x="936" y="864"/>
                </a:cxn>
                <a:cxn ang="0">
                  <a:pos x="960" y="852"/>
                </a:cxn>
                <a:cxn ang="0">
                  <a:pos x="984" y="834"/>
                </a:cxn>
                <a:cxn ang="0">
                  <a:pos x="1020" y="786"/>
                </a:cxn>
                <a:cxn ang="0">
                  <a:pos x="1038" y="738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20" y="576"/>
                </a:cxn>
                <a:cxn ang="0">
                  <a:pos x="1002" y="552"/>
                </a:cxn>
                <a:cxn ang="0">
                  <a:pos x="984" y="534"/>
                </a:cxn>
                <a:cxn ang="0">
                  <a:pos x="936" y="498"/>
                </a:cxn>
                <a:cxn ang="0">
                  <a:pos x="882" y="474"/>
                </a:cxn>
                <a:cxn ang="0">
                  <a:pos x="816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2"/>
                </a:cxn>
                <a:cxn ang="0">
                  <a:pos x="1416" y="246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64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18" y="924"/>
                </a:cxn>
                <a:cxn ang="0">
                  <a:pos x="1464" y="1026"/>
                </a:cxn>
                <a:cxn ang="0">
                  <a:pos x="1392" y="1110"/>
                </a:cxn>
                <a:cxn ang="0">
                  <a:pos x="1308" y="1182"/>
                </a:cxn>
                <a:cxn ang="0">
                  <a:pos x="1218" y="1236"/>
                </a:cxn>
                <a:cxn ang="0">
                  <a:pos x="1680" y="2124"/>
                </a:cxn>
                <a:cxn ang="0">
                  <a:pos x="1074" y="2124"/>
                </a:cxn>
                <a:cxn ang="0">
                  <a:pos x="696" y="1332"/>
                </a:cxn>
                <a:cxn ang="0">
                  <a:pos x="522" y="1332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22" y="468"/>
                  </a:moveTo>
                  <a:lnTo>
                    <a:pt x="522" y="894"/>
                  </a:lnTo>
                  <a:lnTo>
                    <a:pt x="816" y="894"/>
                  </a:lnTo>
                  <a:lnTo>
                    <a:pt x="882" y="888"/>
                  </a:lnTo>
                  <a:lnTo>
                    <a:pt x="936" y="864"/>
                  </a:lnTo>
                  <a:lnTo>
                    <a:pt x="960" y="852"/>
                  </a:lnTo>
                  <a:lnTo>
                    <a:pt x="984" y="834"/>
                  </a:lnTo>
                  <a:lnTo>
                    <a:pt x="1020" y="786"/>
                  </a:lnTo>
                  <a:lnTo>
                    <a:pt x="1038" y="738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20" y="576"/>
                  </a:lnTo>
                  <a:lnTo>
                    <a:pt x="1002" y="552"/>
                  </a:lnTo>
                  <a:lnTo>
                    <a:pt x="984" y="534"/>
                  </a:lnTo>
                  <a:lnTo>
                    <a:pt x="936" y="498"/>
                  </a:lnTo>
                  <a:lnTo>
                    <a:pt x="882" y="474"/>
                  </a:lnTo>
                  <a:lnTo>
                    <a:pt x="816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2"/>
                  </a:lnTo>
                  <a:lnTo>
                    <a:pt x="1416" y="246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64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18" y="924"/>
                  </a:lnTo>
                  <a:lnTo>
                    <a:pt x="1464" y="1026"/>
                  </a:lnTo>
                  <a:lnTo>
                    <a:pt x="1392" y="1110"/>
                  </a:lnTo>
                  <a:lnTo>
                    <a:pt x="1308" y="1182"/>
                  </a:lnTo>
                  <a:lnTo>
                    <a:pt x="1218" y="1236"/>
                  </a:lnTo>
                  <a:lnTo>
                    <a:pt x="1680" y="2124"/>
                  </a:lnTo>
                  <a:lnTo>
                    <a:pt x="1074" y="2124"/>
                  </a:lnTo>
                  <a:lnTo>
                    <a:pt x="696" y="1332"/>
                  </a:lnTo>
                  <a:lnTo>
                    <a:pt x="522" y="1332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30"/>
            <p:cNvSpPr>
              <a:spLocks noChangeArrowheads="1"/>
            </p:cNvSpPr>
            <p:nvPr/>
          </p:nvSpPr>
          <p:spPr bwMode="auto">
            <a:xfrm>
              <a:off x="5299799" y="2192580"/>
              <a:ext cx="26596" cy="108219"/>
            </a:xfrm>
            <a:prstGeom prst="rect">
              <a:avLst/>
            </a:prstGeom>
            <a:solidFill>
              <a:schemeClr val="bg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31"/>
            <p:cNvSpPr>
              <a:spLocks/>
            </p:cNvSpPr>
            <p:nvPr/>
          </p:nvSpPr>
          <p:spPr bwMode="auto">
            <a:xfrm>
              <a:off x="5348100" y="2192580"/>
              <a:ext cx="72146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2" y="0"/>
                </a:cxn>
                <a:cxn ang="0">
                  <a:pos x="522" y="1656"/>
                </a:cxn>
                <a:cxn ang="0">
                  <a:pos x="1416" y="1656"/>
                </a:cxn>
                <a:cxn ang="0">
                  <a:pos x="141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16" h="2124">
                  <a:moveTo>
                    <a:pt x="0" y="0"/>
                  </a:moveTo>
                  <a:lnTo>
                    <a:pt x="522" y="0"/>
                  </a:lnTo>
                  <a:lnTo>
                    <a:pt x="522" y="1656"/>
                  </a:lnTo>
                  <a:lnTo>
                    <a:pt x="1416" y="1656"/>
                  </a:lnTo>
                  <a:lnTo>
                    <a:pt x="141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854"/>
          <p:cNvGrpSpPr/>
          <p:nvPr/>
        </p:nvGrpSpPr>
        <p:grpSpPr>
          <a:xfrm>
            <a:off x="6372365" y="2180031"/>
            <a:ext cx="266560" cy="95218"/>
            <a:chOff x="6354169" y="2192580"/>
            <a:chExt cx="302952" cy="108219"/>
          </a:xfrm>
        </p:grpSpPr>
        <p:sp>
          <p:nvSpPr>
            <p:cNvPr id="87" name="Freeform 32"/>
            <p:cNvSpPr>
              <a:spLocks/>
            </p:cNvSpPr>
            <p:nvPr/>
          </p:nvSpPr>
          <p:spPr bwMode="auto">
            <a:xfrm>
              <a:off x="6354169" y="2192580"/>
              <a:ext cx="100882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0" y="0"/>
                </a:cxn>
                <a:cxn ang="0">
                  <a:pos x="990" y="936"/>
                </a:cxn>
                <a:cxn ang="0">
                  <a:pos x="1470" y="0"/>
                </a:cxn>
                <a:cxn ang="0">
                  <a:pos x="1980" y="0"/>
                </a:cxn>
                <a:cxn ang="0">
                  <a:pos x="1980" y="2124"/>
                </a:cxn>
                <a:cxn ang="0">
                  <a:pos x="1458" y="2124"/>
                </a:cxn>
                <a:cxn ang="0">
                  <a:pos x="1458" y="1104"/>
                </a:cxn>
                <a:cxn ang="0">
                  <a:pos x="1158" y="1632"/>
                </a:cxn>
                <a:cxn ang="0">
                  <a:pos x="822" y="1632"/>
                </a:cxn>
                <a:cxn ang="0">
                  <a:pos x="522" y="1104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980" h="2124">
                  <a:moveTo>
                    <a:pt x="0" y="0"/>
                  </a:moveTo>
                  <a:lnTo>
                    <a:pt x="510" y="0"/>
                  </a:lnTo>
                  <a:lnTo>
                    <a:pt x="990" y="936"/>
                  </a:lnTo>
                  <a:lnTo>
                    <a:pt x="1470" y="0"/>
                  </a:lnTo>
                  <a:lnTo>
                    <a:pt x="1980" y="0"/>
                  </a:lnTo>
                  <a:lnTo>
                    <a:pt x="1980" y="2124"/>
                  </a:lnTo>
                  <a:lnTo>
                    <a:pt x="1458" y="2124"/>
                  </a:lnTo>
                  <a:lnTo>
                    <a:pt x="1458" y="1104"/>
                  </a:lnTo>
                  <a:lnTo>
                    <a:pt x="1158" y="1632"/>
                  </a:lnTo>
                  <a:lnTo>
                    <a:pt x="822" y="1632"/>
                  </a:lnTo>
                  <a:lnTo>
                    <a:pt x="522" y="1104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33"/>
            <p:cNvSpPr>
              <a:spLocks noEditPoints="1"/>
            </p:cNvSpPr>
            <p:nvPr/>
          </p:nvSpPr>
          <p:spPr bwMode="auto">
            <a:xfrm>
              <a:off x="6466056" y="2192580"/>
              <a:ext cx="99048" cy="108219"/>
            </a:xfrm>
            <a:custGeom>
              <a:avLst/>
              <a:gdLst/>
              <a:ahLst/>
              <a:cxnLst>
                <a:cxn ang="0">
                  <a:pos x="984" y="804"/>
                </a:cxn>
                <a:cxn ang="0">
                  <a:pos x="798" y="1374"/>
                </a:cxn>
                <a:cxn ang="0">
                  <a:pos x="1164" y="1374"/>
                </a:cxn>
                <a:cxn ang="0">
                  <a:pos x="984" y="804"/>
                </a:cxn>
                <a:cxn ang="0">
                  <a:pos x="768" y="0"/>
                </a:cxn>
                <a:cxn ang="0">
                  <a:pos x="1176" y="0"/>
                </a:cxn>
                <a:cxn ang="0">
                  <a:pos x="1944" y="2124"/>
                </a:cxn>
                <a:cxn ang="0">
                  <a:pos x="1404" y="2124"/>
                </a:cxn>
                <a:cxn ang="0">
                  <a:pos x="1302" y="1806"/>
                </a:cxn>
                <a:cxn ang="0">
                  <a:pos x="648" y="1806"/>
                </a:cxn>
                <a:cxn ang="0">
                  <a:pos x="546" y="2124"/>
                </a:cxn>
                <a:cxn ang="0">
                  <a:pos x="0" y="2124"/>
                </a:cxn>
                <a:cxn ang="0">
                  <a:pos x="768" y="0"/>
                </a:cxn>
              </a:cxnLst>
              <a:rect l="0" t="0" r="r" b="b"/>
              <a:pathLst>
                <a:path w="1944" h="2124">
                  <a:moveTo>
                    <a:pt x="984" y="804"/>
                  </a:moveTo>
                  <a:lnTo>
                    <a:pt x="798" y="1374"/>
                  </a:lnTo>
                  <a:lnTo>
                    <a:pt x="1164" y="1374"/>
                  </a:lnTo>
                  <a:lnTo>
                    <a:pt x="984" y="804"/>
                  </a:lnTo>
                  <a:close/>
                  <a:moveTo>
                    <a:pt x="768" y="0"/>
                  </a:moveTo>
                  <a:lnTo>
                    <a:pt x="1176" y="0"/>
                  </a:lnTo>
                  <a:lnTo>
                    <a:pt x="1944" y="2124"/>
                  </a:lnTo>
                  <a:lnTo>
                    <a:pt x="1404" y="2124"/>
                  </a:lnTo>
                  <a:lnTo>
                    <a:pt x="1302" y="1806"/>
                  </a:lnTo>
                  <a:lnTo>
                    <a:pt x="648" y="1806"/>
                  </a:lnTo>
                  <a:lnTo>
                    <a:pt x="546" y="2124"/>
                  </a:lnTo>
                  <a:lnTo>
                    <a:pt x="0" y="2124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34"/>
            <p:cNvSpPr>
              <a:spLocks/>
            </p:cNvSpPr>
            <p:nvPr/>
          </p:nvSpPr>
          <p:spPr bwMode="auto">
            <a:xfrm>
              <a:off x="6565104" y="2192580"/>
              <a:ext cx="92017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0" y="0"/>
                </a:cxn>
                <a:cxn ang="0">
                  <a:pos x="906" y="762"/>
                </a:cxn>
                <a:cxn ang="0">
                  <a:pos x="1236" y="0"/>
                </a:cxn>
                <a:cxn ang="0">
                  <a:pos x="1806" y="0"/>
                </a:cxn>
                <a:cxn ang="0">
                  <a:pos x="1164" y="1260"/>
                </a:cxn>
                <a:cxn ang="0">
                  <a:pos x="1164" y="2124"/>
                </a:cxn>
                <a:cxn ang="0">
                  <a:pos x="642" y="2124"/>
                </a:cxn>
                <a:cxn ang="0">
                  <a:pos x="642" y="1260"/>
                </a:cxn>
                <a:cxn ang="0">
                  <a:pos x="0" y="0"/>
                </a:cxn>
              </a:cxnLst>
              <a:rect l="0" t="0" r="r" b="b"/>
              <a:pathLst>
                <a:path w="1806" h="2124">
                  <a:moveTo>
                    <a:pt x="0" y="0"/>
                  </a:moveTo>
                  <a:lnTo>
                    <a:pt x="570" y="0"/>
                  </a:lnTo>
                  <a:lnTo>
                    <a:pt x="906" y="762"/>
                  </a:lnTo>
                  <a:lnTo>
                    <a:pt x="1236" y="0"/>
                  </a:lnTo>
                  <a:lnTo>
                    <a:pt x="1806" y="0"/>
                  </a:lnTo>
                  <a:lnTo>
                    <a:pt x="1164" y="1260"/>
                  </a:lnTo>
                  <a:lnTo>
                    <a:pt x="1164" y="2124"/>
                  </a:lnTo>
                  <a:lnTo>
                    <a:pt x="642" y="2124"/>
                  </a:lnTo>
                  <a:lnTo>
                    <a:pt x="642" y="12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857"/>
          <p:cNvGrpSpPr/>
          <p:nvPr/>
        </p:nvGrpSpPr>
        <p:grpSpPr>
          <a:xfrm>
            <a:off x="3107251" y="3276599"/>
            <a:ext cx="326274" cy="96026"/>
            <a:chOff x="3084979" y="3338500"/>
            <a:chExt cx="370817" cy="109136"/>
          </a:xfrm>
        </p:grpSpPr>
        <p:sp>
          <p:nvSpPr>
            <p:cNvPr id="90" name="Freeform 35"/>
            <p:cNvSpPr>
              <a:spLocks/>
            </p:cNvSpPr>
            <p:nvPr/>
          </p:nvSpPr>
          <p:spPr bwMode="auto">
            <a:xfrm>
              <a:off x="3084979" y="3338500"/>
              <a:ext cx="70006" cy="109136"/>
            </a:xfrm>
            <a:custGeom>
              <a:avLst/>
              <a:gdLst/>
              <a:ahLst/>
              <a:cxnLst>
                <a:cxn ang="0">
                  <a:pos x="852" y="0"/>
                </a:cxn>
                <a:cxn ang="0">
                  <a:pos x="1374" y="0"/>
                </a:cxn>
                <a:cxn ang="0">
                  <a:pos x="1374" y="1392"/>
                </a:cxn>
                <a:cxn ang="0">
                  <a:pos x="1368" y="1506"/>
                </a:cxn>
                <a:cxn ang="0">
                  <a:pos x="1344" y="1614"/>
                </a:cxn>
                <a:cxn ang="0">
                  <a:pos x="1308" y="1716"/>
                </a:cxn>
                <a:cxn ang="0">
                  <a:pos x="1260" y="1800"/>
                </a:cxn>
                <a:cxn ang="0">
                  <a:pos x="1176" y="1902"/>
                </a:cxn>
                <a:cxn ang="0">
                  <a:pos x="1080" y="1992"/>
                </a:cxn>
                <a:cxn ang="0">
                  <a:pos x="966" y="2058"/>
                </a:cxn>
                <a:cxn ang="0">
                  <a:pos x="840" y="2106"/>
                </a:cxn>
                <a:cxn ang="0">
                  <a:pos x="714" y="2130"/>
                </a:cxn>
                <a:cxn ang="0">
                  <a:pos x="576" y="2142"/>
                </a:cxn>
                <a:cxn ang="0">
                  <a:pos x="462" y="2136"/>
                </a:cxn>
                <a:cxn ang="0">
                  <a:pos x="354" y="2118"/>
                </a:cxn>
                <a:cxn ang="0">
                  <a:pos x="258" y="2088"/>
                </a:cxn>
                <a:cxn ang="0">
                  <a:pos x="168" y="2046"/>
                </a:cxn>
                <a:cxn ang="0">
                  <a:pos x="84" y="1986"/>
                </a:cxn>
                <a:cxn ang="0">
                  <a:pos x="0" y="1908"/>
                </a:cxn>
                <a:cxn ang="0">
                  <a:pos x="342" y="1566"/>
                </a:cxn>
                <a:cxn ang="0">
                  <a:pos x="402" y="1620"/>
                </a:cxn>
                <a:cxn ang="0">
                  <a:pos x="450" y="1650"/>
                </a:cxn>
                <a:cxn ang="0">
                  <a:pos x="504" y="1668"/>
                </a:cxn>
                <a:cxn ang="0">
                  <a:pos x="576" y="1674"/>
                </a:cxn>
                <a:cxn ang="0">
                  <a:pos x="654" y="1668"/>
                </a:cxn>
                <a:cxn ang="0">
                  <a:pos x="720" y="1644"/>
                </a:cxn>
                <a:cxn ang="0">
                  <a:pos x="780" y="1602"/>
                </a:cxn>
                <a:cxn ang="0">
                  <a:pos x="822" y="1542"/>
                </a:cxn>
                <a:cxn ang="0">
                  <a:pos x="846" y="1470"/>
                </a:cxn>
                <a:cxn ang="0">
                  <a:pos x="852" y="1380"/>
                </a:cxn>
                <a:cxn ang="0">
                  <a:pos x="852" y="0"/>
                </a:cxn>
              </a:cxnLst>
              <a:rect l="0" t="0" r="r" b="b"/>
              <a:pathLst>
                <a:path w="1374" h="2142">
                  <a:moveTo>
                    <a:pt x="852" y="0"/>
                  </a:moveTo>
                  <a:lnTo>
                    <a:pt x="1374" y="0"/>
                  </a:lnTo>
                  <a:lnTo>
                    <a:pt x="1374" y="1392"/>
                  </a:lnTo>
                  <a:lnTo>
                    <a:pt x="1368" y="1506"/>
                  </a:lnTo>
                  <a:lnTo>
                    <a:pt x="1344" y="1614"/>
                  </a:lnTo>
                  <a:lnTo>
                    <a:pt x="1308" y="1716"/>
                  </a:lnTo>
                  <a:lnTo>
                    <a:pt x="1260" y="1800"/>
                  </a:lnTo>
                  <a:lnTo>
                    <a:pt x="1176" y="1902"/>
                  </a:lnTo>
                  <a:lnTo>
                    <a:pt x="1080" y="1992"/>
                  </a:lnTo>
                  <a:lnTo>
                    <a:pt x="966" y="2058"/>
                  </a:lnTo>
                  <a:lnTo>
                    <a:pt x="840" y="2106"/>
                  </a:lnTo>
                  <a:lnTo>
                    <a:pt x="714" y="2130"/>
                  </a:lnTo>
                  <a:lnTo>
                    <a:pt x="576" y="2142"/>
                  </a:lnTo>
                  <a:lnTo>
                    <a:pt x="462" y="2136"/>
                  </a:lnTo>
                  <a:lnTo>
                    <a:pt x="354" y="2118"/>
                  </a:lnTo>
                  <a:lnTo>
                    <a:pt x="258" y="2088"/>
                  </a:lnTo>
                  <a:lnTo>
                    <a:pt x="168" y="2046"/>
                  </a:lnTo>
                  <a:lnTo>
                    <a:pt x="84" y="1986"/>
                  </a:lnTo>
                  <a:lnTo>
                    <a:pt x="0" y="1908"/>
                  </a:lnTo>
                  <a:lnTo>
                    <a:pt x="342" y="1566"/>
                  </a:lnTo>
                  <a:lnTo>
                    <a:pt x="402" y="1620"/>
                  </a:lnTo>
                  <a:lnTo>
                    <a:pt x="450" y="1650"/>
                  </a:lnTo>
                  <a:lnTo>
                    <a:pt x="504" y="1668"/>
                  </a:lnTo>
                  <a:lnTo>
                    <a:pt x="576" y="1674"/>
                  </a:lnTo>
                  <a:lnTo>
                    <a:pt x="654" y="1668"/>
                  </a:lnTo>
                  <a:lnTo>
                    <a:pt x="720" y="1644"/>
                  </a:lnTo>
                  <a:lnTo>
                    <a:pt x="780" y="1602"/>
                  </a:lnTo>
                  <a:lnTo>
                    <a:pt x="822" y="1542"/>
                  </a:lnTo>
                  <a:lnTo>
                    <a:pt x="846" y="1470"/>
                  </a:lnTo>
                  <a:lnTo>
                    <a:pt x="852" y="1380"/>
                  </a:lnTo>
                  <a:lnTo>
                    <a:pt x="85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6"/>
            <p:cNvSpPr>
              <a:spLocks/>
            </p:cNvSpPr>
            <p:nvPr/>
          </p:nvSpPr>
          <p:spPr bwMode="auto">
            <a:xfrm>
              <a:off x="3173633" y="3338500"/>
              <a:ext cx="81928" cy="109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2" y="0"/>
                </a:cxn>
                <a:cxn ang="0">
                  <a:pos x="522" y="1362"/>
                </a:cxn>
                <a:cxn ang="0">
                  <a:pos x="528" y="1452"/>
                </a:cxn>
                <a:cxn ang="0">
                  <a:pos x="558" y="1530"/>
                </a:cxn>
                <a:cxn ang="0">
                  <a:pos x="600" y="1590"/>
                </a:cxn>
                <a:cxn ang="0">
                  <a:pos x="654" y="1638"/>
                </a:cxn>
                <a:cxn ang="0">
                  <a:pos x="720" y="1662"/>
                </a:cxn>
                <a:cxn ang="0">
                  <a:pos x="804" y="1674"/>
                </a:cxn>
                <a:cxn ang="0">
                  <a:pos x="882" y="1668"/>
                </a:cxn>
                <a:cxn ang="0">
                  <a:pos x="954" y="1638"/>
                </a:cxn>
                <a:cxn ang="0">
                  <a:pos x="1014" y="1596"/>
                </a:cxn>
                <a:cxn ang="0">
                  <a:pos x="1056" y="1530"/>
                </a:cxn>
                <a:cxn ang="0">
                  <a:pos x="1080" y="1452"/>
                </a:cxn>
                <a:cxn ang="0">
                  <a:pos x="1092" y="1362"/>
                </a:cxn>
                <a:cxn ang="0">
                  <a:pos x="1092" y="0"/>
                </a:cxn>
                <a:cxn ang="0">
                  <a:pos x="1608" y="0"/>
                </a:cxn>
                <a:cxn ang="0">
                  <a:pos x="1608" y="1374"/>
                </a:cxn>
                <a:cxn ang="0">
                  <a:pos x="1596" y="1536"/>
                </a:cxn>
                <a:cxn ang="0">
                  <a:pos x="1548" y="1686"/>
                </a:cxn>
                <a:cxn ang="0">
                  <a:pos x="1500" y="1776"/>
                </a:cxn>
                <a:cxn ang="0">
                  <a:pos x="1440" y="1860"/>
                </a:cxn>
                <a:cxn ang="0">
                  <a:pos x="1374" y="1932"/>
                </a:cxn>
                <a:cxn ang="0">
                  <a:pos x="1254" y="2022"/>
                </a:cxn>
                <a:cxn ang="0">
                  <a:pos x="1116" y="2088"/>
                </a:cxn>
                <a:cxn ang="0">
                  <a:pos x="960" y="2124"/>
                </a:cxn>
                <a:cxn ang="0">
                  <a:pos x="804" y="2142"/>
                </a:cxn>
                <a:cxn ang="0">
                  <a:pos x="660" y="2130"/>
                </a:cxn>
                <a:cxn ang="0">
                  <a:pos x="528" y="2100"/>
                </a:cxn>
                <a:cxn ang="0">
                  <a:pos x="402" y="2046"/>
                </a:cxn>
                <a:cxn ang="0">
                  <a:pos x="288" y="1974"/>
                </a:cxn>
                <a:cxn ang="0">
                  <a:pos x="186" y="1884"/>
                </a:cxn>
                <a:cxn ang="0">
                  <a:pos x="108" y="1776"/>
                </a:cxn>
                <a:cxn ang="0">
                  <a:pos x="48" y="1656"/>
                </a:cxn>
                <a:cxn ang="0">
                  <a:pos x="12" y="1518"/>
                </a:cxn>
                <a:cxn ang="0">
                  <a:pos x="0" y="1374"/>
                </a:cxn>
                <a:cxn ang="0">
                  <a:pos x="0" y="0"/>
                </a:cxn>
              </a:cxnLst>
              <a:rect l="0" t="0" r="r" b="b"/>
              <a:pathLst>
                <a:path w="1608" h="2142">
                  <a:moveTo>
                    <a:pt x="0" y="0"/>
                  </a:moveTo>
                  <a:lnTo>
                    <a:pt x="522" y="0"/>
                  </a:lnTo>
                  <a:lnTo>
                    <a:pt x="522" y="1362"/>
                  </a:lnTo>
                  <a:lnTo>
                    <a:pt x="528" y="1452"/>
                  </a:lnTo>
                  <a:lnTo>
                    <a:pt x="558" y="1530"/>
                  </a:lnTo>
                  <a:lnTo>
                    <a:pt x="600" y="1590"/>
                  </a:lnTo>
                  <a:lnTo>
                    <a:pt x="654" y="1638"/>
                  </a:lnTo>
                  <a:lnTo>
                    <a:pt x="720" y="1662"/>
                  </a:lnTo>
                  <a:lnTo>
                    <a:pt x="804" y="1674"/>
                  </a:lnTo>
                  <a:lnTo>
                    <a:pt x="882" y="1668"/>
                  </a:lnTo>
                  <a:lnTo>
                    <a:pt x="954" y="1638"/>
                  </a:lnTo>
                  <a:lnTo>
                    <a:pt x="1014" y="1596"/>
                  </a:lnTo>
                  <a:lnTo>
                    <a:pt x="1056" y="1530"/>
                  </a:lnTo>
                  <a:lnTo>
                    <a:pt x="1080" y="1452"/>
                  </a:lnTo>
                  <a:lnTo>
                    <a:pt x="1092" y="1362"/>
                  </a:lnTo>
                  <a:lnTo>
                    <a:pt x="1092" y="0"/>
                  </a:lnTo>
                  <a:lnTo>
                    <a:pt x="1608" y="0"/>
                  </a:lnTo>
                  <a:lnTo>
                    <a:pt x="1608" y="1374"/>
                  </a:lnTo>
                  <a:lnTo>
                    <a:pt x="1596" y="1536"/>
                  </a:lnTo>
                  <a:lnTo>
                    <a:pt x="1548" y="1686"/>
                  </a:lnTo>
                  <a:lnTo>
                    <a:pt x="1500" y="1776"/>
                  </a:lnTo>
                  <a:lnTo>
                    <a:pt x="1440" y="1860"/>
                  </a:lnTo>
                  <a:lnTo>
                    <a:pt x="1374" y="1932"/>
                  </a:lnTo>
                  <a:lnTo>
                    <a:pt x="1254" y="2022"/>
                  </a:lnTo>
                  <a:lnTo>
                    <a:pt x="1116" y="2088"/>
                  </a:lnTo>
                  <a:lnTo>
                    <a:pt x="960" y="2124"/>
                  </a:lnTo>
                  <a:lnTo>
                    <a:pt x="804" y="2142"/>
                  </a:lnTo>
                  <a:lnTo>
                    <a:pt x="660" y="2130"/>
                  </a:lnTo>
                  <a:lnTo>
                    <a:pt x="528" y="2100"/>
                  </a:lnTo>
                  <a:lnTo>
                    <a:pt x="402" y="2046"/>
                  </a:lnTo>
                  <a:lnTo>
                    <a:pt x="288" y="1974"/>
                  </a:lnTo>
                  <a:lnTo>
                    <a:pt x="186" y="1884"/>
                  </a:lnTo>
                  <a:lnTo>
                    <a:pt x="108" y="1776"/>
                  </a:lnTo>
                  <a:lnTo>
                    <a:pt x="48" y="1656"/>
                  </a:lnTo>
                  <a:lnTo>
                    <a:pt x="12" y="1518"/>
                  </a:lnTo>
                  <a:lnTo>
                    <a:pt x="0" y="13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7"/>
            <p:cNvSpPr>
              <a:spLocks/>
            </p:cNvSpPr>
            <p:nvPr/>
          </p:nvSpPr>
          <p:spPr bwMode="auto">
            <a:xfrm>
              <a:off x="3275738" y="3338500"/>
              <a:ext cx="84680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1140" y="1062"/>
                </a:cxn>
                <a:cxn ang="0">
                  <a:pos x="1140" y="0"/>
                </a:cxn>
                <a:cxn ang="0">
                  <a:pos x="1662" y="0"/>
                </a:cxn>
                <a:cxn ang="0">
                  <a:pos x="1662" y="2124"/>
                </a:cxn>
                <a:cxn ang="0">
                  <a:pos x="1206" y="2124"/>
                </a:cxn>
                <a:cxn ang="0">
                  <a:pos x="522" y="1056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62" h="2124">
                  <a:moveTo>
                    <a:pt x="0" y="0"/>
                  </a:moveTo>
                  <a:lnTo>
                    <a:pt x="456" y="0"/>
                  </a:lnTo>
                  <a:lnTo>
                    <a:pt x="1140" y="1062"/>
                  </a:lnTo>
                  <a:lnTo>
                    <a:pt x="1140" y="0"/>
                  </a:lnTo>
                  <a:lnTo>
                    <a:pt x="1662" y="0"/>
                  </a:lnTo>
                  <a:lnTo>
                    <a:pt x="1662" y="2124"/>
                  </a:lnTo>
                  <a:lnTo>
                    <a:pt x="1206" y="2124"/>
                  </a:lnTo>
                  <a:lnTo>
                    <a:pt x="522" y="1056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38"/>
            <p:cNvSpPr>
              <a:spLocks/>
            </p:cNvSpPr>
            <p:nvPr/>
          </p:nvSpPr>
          <p:spPr bwMode="auto">
            <a:xfrm>
              <a:off x="3382122" y="3338500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2"/>
                </a:cxn>
                <a:cxn ang="0">
                  <a:pos x="522" y="462"/>
                </a:cxn>
                <a:cxn ang="0">
                  <a:pos x="522" y="816"/>
                </a:cxn>
                <a:cxn ang="0">
                  <a:pos x="1314" y="816"/>
                </a:cxn>
                <a:cxn ang="0">
                  <a:pos x="1314" y="1284"/>
                </a:cxn>
                <a:cxn ang="0">
                  <a:pos x="522" y="1284"/>
                </a:cxn>
                <a:cxn ang="0">
                  <a:pos x="522" y="1656"/>
                </a:cxn>
                <a:cxn ang="0">
                  <a:pos x="1446" y="1656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2"/>
                  </a:lnTo>
                  <a:lnTo>
                    <a:pt x="522" y="462"/>
                  </a:lnTo>
                  <a:lnTo>
                    <a:pt x="522" y="816"/>
                  </a:lnTo>
                  <a:lnTo>
                    <a:pt x="1314" y="816"/>
                  </a:lnTo>
                  <a:lnTo>
                    <a:pt x="1314" y="1284"/>
                  </a:lnTo>
                  <a:lnTo>
                    <a:pt x="522" y="1284"/>
                  </a:lnTo>
                  <a:lnTo>
                    <a:pt x="522" y="1656"/>
                  </a:lnTo>
                  <a:lnTo>
                    <a:pt x="1446" y="1656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27" name="Group 858"/>
          <p:cNvGrpSpPr/>
          <p:nvPr/>
        </p:nvGrpSpPr>
        <p:grpSpPr>
          <a:xfrm>
            <a:off x="5696489" y="3276599"/>
            <a:ext cx="316322" cy="96026"/>
            <a:chOff x="5674896" y="3338500"/>
            <a:chExt cx="359508" cy="109136"/>
          </a:xfrm>
        </p:grpSpPr>
        <p:sp>
          <p:nvSpPr>
            <p:cNvPr id="94" name="Freeform 39"/>
            <p:cNvSpPr>
              <a:spLocks/>
            </p:cNvSpPr>
            <p:nvPr/>
          </p:nvSpPr>
          <p:spPr bwMode="auto">
            <a:xfrm>
              <a:off x="5674896" y="3338500"/>
              <a:ext cx="70006" cy="109136"/>
            </a:xfrm>
            <a:custGeom>
              <a:avLst/>
              <a:gdLst/>
              <a:ahLst/>
              <a:cxnLst>
                <a:cxn ang="0">
                  <a:pos x="852" y="0"/>
                </a:cxn>
                <a:cxn ang="0">
                  <a:pos x="1374" y="0"/>
                </a:cxn>
                <a:cxn ang="0">
                  <a:pos x="1374" y="1392"/>
                </a:cxn>
                <a:cxn ang="0">
                  <a:pos x="1368" y="1506"/>
                </a:cxn>
                <a:cxn ang="0">
                  <a:pos x="1344" y="1614"/>
                </a:cxn>
                <a:cxn ang="0">
                  <a:pos x="1308" y="1716"/>
                </a:cxn>
                <a:cxn ang="0">
                  <a:pos x="1260" y="1800"/>
                </a:cxn>
                <a:cxn ang="0">
                  <a:pos x="1176" y="1902"/>
                </a:cxn>
                <a:cxn ang="0">
                  <a:pos x="1080" y="1992"/>
                </a:cxn>
                <a:cxn ang="0">
                  <a:pos x="966" y="2058"/>
                </a:cxn>
                <a:cxn ang="0">
                  <a:pos x="840" y="2106"/>
                </a:cxn>
                <a:cxn ang="0">
                  <a:pos x="714" y="2130"/>
                </a:cxn>
                <a:cxn ang="0">
                  <a:pos x="576" y="2142"/>
                </a:cxn>
                <a:cxn ang="0">
                  <a:pos x="462" y="2136"/>
                </a:cxn>
                <a:cxn ang="0">
                  <a:pos x="354" y="2118"/>
                </a:cxn>
                <a:cxn ang="0">
                  <a:pos x="258" y="2088"/>
                </a:cxn>
                <a:cxn ang="0">
                  <a:pos x="168" y="2046"/>
                </a:cxn>
                <a:cxn ang="0">
                  <a:pos x="84" y="1986"/>
                </a:cxn>
                <a:cxn ang="0">
                  <a:pos x="0" y="1908"/>
                </a:cxn>
                <a:cxn ang="0">
                  <a:pos x="342" y="1566"/>
                </a:cxn>
                <a:cxn ang="0">
                  <a:pos x="402" y="1620"/>
                </a:cxn>
                <a:cxn ang="0">
                  <a:pos x="450" y="1650"/>
                </a:cxn>
                <a:cxn ang="0">
                  <a:pos x="504" y="1668"/>
                </a:cxn>
                <a:cxn ang="0">
                  <a:pos x="576" y="1674"/>
                </a:cxn>
                <a:cxn ang="0">
                  <a:pos x="654" y="1668"/>
                </a:cxn>
                <a:cxn ang="0">
                  <a:pos x="720" y="1644"/>
                </a:cxn>
                <a:cxn ang="0">
                  <a:pos x="780" y="1602"/>
                </a:cxn>
                <a:cxn ang="0">
                  <a:pos x="822" y="1542"/>
                </a:cxn>
                <a:cxn ang="0">
                  <a:pos x="846" y="1470"/>
                </a:cxn>
                <a:cxn ang="0">
                  <a:pos x="852" y="1380"/>
                </a:cxn>
                <a:cxn ang="0">
                  <a:pos x="852" y="0"/>
                </a:cxn>
              </a:cxnLst>
              <a:rect l="0" t="0" r="r" b="b"/>
              <a:pathLst>
                <a:path w="1374" h="2142">
                  <a:moveTo>
                    <a:pt x="852" y="0"/>
                  </a:moveTo>
                  <a:lnTo>
                    <a:pt x="1374" y="0"/>
                  </a:lnTo>
                  <a:lnTo>
                    <a:pt x="1374" y="1392"/>
                  </a:lnTo>
                  <a:lnTo>
                    <a:pt x="1368" y="1506"/>
                  </a:lnTo>
                  <a:lnTo>
                    <a:pt x="1344" y="1614"/>
                  </a:lnTo>
                  <a:lnTo>
                    <a:pt x="1308" y="1716"/>
                  </a:lnTo>
                  <a:lnTo>
                    <a:pt x="1260" y="1800"/>
                  </a:lnTo>
                  <a:lnTo>
                    <a:pt x="1176" y="1902"/>
                  </a:lnTo>
                  <a:lnTo>
                    <a:pt x="1080" y="1992"/>
                  </a:lnTo>
                  <a:lnTo>
                    <a:pt x="966" y="2058"/>
                  </a:lnTo>
                  <a:lnTo>
                    <a:pt x="840" y="2106"/>
                  </a:lnTo>
                  <a:lnTo>
                    <a:pt x="714" y="2130"/>
                  </a:lnTo>
                  <a:lnTo>
                    <a:pt x="576" y="2142"/>
                  </a:lnTo>
                  <a:lnTo>
                    <a:pt x="462" y="2136"/>
                  </a:lnTo>
                  <a:lnTo>
                    <a:pt x="354" y="2118"/>
                  </a:lnTo>
                  <a:lnTo>
                    <a:pt x="258" y="2088"/>
                  </a:lnTo>
                  <a:lnTo>
                    <a:pt x="168" y="2046"/>
                  </a:lnTo>
                  <a:lnTo>
                    <a:pt x="84" y="1986"/>
                  </a:lnTo>
                  <a:lnTo>
                    <a:pt x="0" y="1908"/>
                  </a:lnTo>
                  <a:lnTo>
                    <a:pt x="342" y="1566"/>
                  </a:lnTo>
                  <a:lnTo>
                    <a:pt x="402" y="1620"/>
                  </a:lnTo>
                  <a:lnTo>
                    <a:pt x="450" y="1650"/>
                  </a:lnTo>
                  <a:lnTo>
                    <a:pt x="504" y="1668"/>
                  </a:lnTo>
                  <a:lnTo>
                    <a:pt x="576" y="1674"/>
                  </a:lnTo>
                  <a:lnTo>
                    <a:pt x="654" y="1668"/>
                  </a:lnTo>
                  <a:lnTo>
                    <a:pt x="720" y="1644"/>
                  </a:lnTo>
                  <a:lnTo>
                    <a:pt x="780" y="1602"/>
                  </a:lnTo>
                  <a:lnTo>
                    <a:pt x="822" y="1542"/>
                  </a:lnTo>
                  <a:lnTo>
                    <a:pt x="846" y="1470"/>
                  </a:lnTo>
                  <a:lnTo>
                    <a:pt x="852" y="1380"/>
                  </a:lnTo>
                  <a:lnTo>
                    <a:pt x="85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0"/>
            <p:cNvSpPr>
              <a:spLocks/>
            </p:cNvSpPr>
            <p:nvPr/>
          </p:nvSpPr>
          <p:spPr bwMode="auto">
            <a:xfrm>
              <a:off x="5763550" y="3338500"/>
              <a:ext cx="81928" cy="109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2" y="0"/>
                </a:cxn>
                <a:cxn ang="0">
                  <a:pos x="522" y="1362"/>
                </a:cxn>
                <a:cxn ang="0">
                  <a:pos x="528" y="1452"/>
                </a:cxn>
                <a:cxn ang="0">
                  <a:pos x="552" y="1530"/>
                </a:cxn>
                <a:cxn ang="0">
                  <a:pos x="594" y="1590"/>
                </a:cxn>
                <a:cxn ang="0">
                  <a:pos x="654" y="1638"/>
                </a:cxn>
                <a:cxn ang="0">
                  <a:pos x="720" y="1668"/>
                </a:cxn>
                <a:cxn ang="0">
                  <a:pos x="804" y="1674"/>
                </a:cxn>
                <a:cxn ang="0">
                  <a:pos x="882" y="1668"/>
                </a:cxn>
                <a:cxn ang="0">
                  <a:pos x="954" y="1638"/>
                </a:cxn>
                <a:cxn ang="0">
                  <a:pos x="1014" y="1596"/>
                </a:cxn>
                <a:cxn ang="0">
                  <a:pos x="1056" y="1530"/>
                </a:cxn>
                <a:cxn ang="0">
                  <a:pos x="1080" y="1452"/>
                </a:cxn>
                <a:cxn ang="0">
                  <a:pos x="1086" y="1362"/>
                </a:cxn>
                <a:cxn ang="0">
                  <a:pos x="1086" y="0"/>
                </a:cxn>
                <a:cxn ang="0">
                  <a:pos x="1608" y="0"/>
                </a:cxn>
                <a:cxn ang="0">
                  <a:pos x="1608" y="1374"/>
                </a:cxn>
                <a:cxn ang="0">
                  <a:pos x="1596" y="1536"/>
                </a:cxn>
                <a:cxn ang="0">
                  <a:pos x="1548" y="1686"/>
                </a:cxn>
                <a:cxn ang="0">
                  <a:pos x="1500" y="1776"/>
                </a:cxn>
                <a:cxn ang="0">
                  <a:pos x="1440" y="1860"/>
                </a:cxn>
                <a:cxn ang="0">
                  <a:pos x="1374" y="1932"/>
                </a:cxn>
                <a:cxn ang="0">
                  <a:pos x="1254" y="2022"/>
                </a:cxn>
                <a:cxn ang="0">
                  <a:pos x="1116" y="2088"/>
                </a:cxn>
                <a:cxn ang="0">
                  <a:pos x="960" y="2130"/>
                </a:cxn>
                <a:cxn ang="0">
                  <a:pos x="804" y="2142"/>
                </a:cxn>
                <a:cxn ang="0">
                  <a:pos x="660" y="2130"/>
                </a:cxn>
                <a:cxn ang="0">
                  <a:pos x="528" y="2100"/>
                </a:cxn>
                <a:cxn ang="0">
                  <a:pos x="402" y="2046"/>
                </a:cxn>
                <a:cxn ang="0">
                  <a:pos x="288" y="1974"/>
                </a:cxn>
                <a:cxn ang="0">
                  <a:pos x="186" y="1884"/>
                </a:cxn>
                <a:cxn ang="0">
                  <a:pos x="108" y="1776"/>
                </a:cxn>
                <a:cxn ang="0">
                  <a:pos x="48" y="1656"/>
                </a:cxn>
                <a:cxn ang="0">
                  <a:pos x="12" y="1518"/>
                </a:cxn>
                <a:cxn ang="0">
                  <a:pos x="0" y="1374"/>
                </a:cxn>
                <a:cxn ang="0">
                  <a:pos x="0" y="0"/>
                </a:cxn>
              </a:cxnLst>
              <a:rect l="0" t="0" r="r" b="b"/>
              <a:pathLst>
                <a:path w="1608" h="2142">
                  <a:moveTo>
                    <a:pt x="0" y="0"/>
                  </a:moveTo>
                  <a:lnTo>
                    <a:pt x="522" y="0"/>
                  </a:lnTo>
                  <a:lnTo>
                    <a:pt x="522" y="1362"/>
                  </a:lnTo>
                  <a:lnTo>
                    <a:pt x="528" y="1452"/>
                  </a:lnTo>
                  <a:lnTo>
                    <a:pt x="552" y="1530"/>
                  </a:lnTo>
                  <a:lnTo>
                    <a:pt x="594" y="1590"/>
                  </a:lnTo>
                  <a:lnTo>
                    <a:pt x="654" y="1638"/>
                  </a:lnTo>
                  <a:lnTo>
                    <a:pt x="720" y="1668"/>
                  </a:lnTo>
                  <a:lnTo>
                    <a:pt x="804" y="1674"/>
                  </a:lnTo>
                  <a:lnTo>
                    <a:pt x="882" y="1668"/>
                  </a:lnTo>
                  <a:lnTo>
                    <a:pt x="954" y="1638"/>
                  </a:lnTo>
                  <a:lnTo>
                    <a:pt x="1014" y="1596"/>
                  </a:lnTo>
                  <a:lnTo>
                    <a:pt x="1056" y="1530"/>
                  </a:lnTo>
                  <a:lnTo>
                    <a:pt x="1080" y="1452"/>
                  </a:lnTo>
                  <a:lnTo>
                    <a:pt x="1086" y="1362"/>
                  </a:lnTo>
                  <a:lnTo>
                    <a:pt x="1086" y="0"/>
                  </a:lnTo>
                  <a:lnTo>
                    <a:pt x="1608" y="0"/>
                  </a:lnTo>
                  <a:lnTo>
                    <a:pt x="1608" y="1374"/>
                  </a:lnTo>
                  <a:lnTo>
                    <a:pt x="1596" y="1536"/>
                  </a:lnTo>
                  <a:lnTo>
                    <a:pt x="1548" y="1686"/>
                  </a:lnTo>
                  <a:lnTo>
                    <a:pt x="1500" y="1776"/>
                  </a:lnTo>
                  <a:lnTo>
                    <a:pt x="1440" y="1860"/>
                  </a:lnTo>
                  <a:lnTo>
                    <a:pt x="1374" y="1932"/>
                  </a:lnTo>
                  <a:lnTo>
                    <a:pt x="1254" y="2022"/>
                  </a:lnTo>
                  <a:lnTo>
                    <a:pt x="1116" y="2088"/>
                  </a:lnTo>
                  <a:lnTo>
                    <a:pt x="960" y="2130"/>
                  </a:lnTo>
                  <a:lnTo>
                    <a:pt x="804" y="2142"/>
                  </a:lnTo>
                  <a:lnTo>
                    <a:pt x="660" y="2130"/>
                  </a:lnTo>
                  <a:lnTo>
                    <a:pt x="528" y="2100"/>
                  </a:lnTo>
                  <a:lnTo>
                    <a:pt x="402" y="2046"/>
                  </a:lnTo>
                  <a:lnTo>
                    <a:pt x="288" y="1974"/>
                  </a:lnTo>
                  <a:lnTo>
                    <a:pt x="186" y="1884"/>
                  </a:lnTo>
                  <a:lnTo>
                    <a:pt x="108" y="1776"/>
                  </a:lnTo>
                  <a:lnTo>
                    <a:pt x="48" y="1656"/>
                  </a:lnTo>
                  <a:lnTo>
                    <a:pt x="12" y="1518"/>
                  </a:lnTo>
                  <a:lnTo>
                    <a:pt x="0" y="13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1"/>
            <p:cNvSpPr>
              <a:spLocks/>
            </p:cNvSpPr>
            <p:nvPr/>
          </p:nvSpPr>
          <p:spPr bwMode="auto">
            <a:xfrm>
              <a:off x="5865655" y="3338500"/>
              <a:ext cx="72146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2" y="0"/>
                </a:cxn>
                <a:cxn ang="0">
                  <a:pos x="522" y="1656"/>
                </a:cxn>
                <a:cxn ang="0">
                  <a:pos x="1416" y="1656"/>
                </a:cxn>
                <a:cxn ang="0">
                  <a:pos x="141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16" h="2124">
                  <a:moveTo>
                    <a:pt x="0" y="0"/>
                  </a:moveTo>
                  <a:lnTo>
                    <a:pt x="522" y="0"/>
                  </a:lnTo>
                  <a:lnTo>
                    <a:pt x="522" y="1656"/>
                  </a:lnTo>
                  <a:lnTo>
                    <a:pt x="1416" y="1656"/>
                  </a:lnTo>
                  <a:lnTo>
                    <a:pt x="141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2"/>
            <p:cNvSpPr>
              <a:spLocks/>
            </p:cNvSpPr>
            <p:nvPr/>
          </p:nvSpPr>
          <p:spPr bwMode="auto">
            <a:xfrm>
              <a:off x="5942387" y="3338500"/>
              <a:ext cx="92017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0" y="0"/>
                </a:cxn>
                <a:cxn ang="0">
                  <a:pos x="900" y="762"/>
                </a:cxn>
                <a:cxn ang="0">
                  <a:pos x="1236" y="0"/>
                </a:cxn>
                <a:cxn ang="0">
                  <a:pos x="1806" y="0"/>
                </a:cxn>
                <a:cxn ang="0">
                  <a:pos x="1164" y="1254"/>
                </a:cxn>
                <a:cxn ang="0">
                  <a:pos x="1164" y="2124"/>
                </a:cxn>
                <a:cxn ang="0">
                  <a:pos x="642" y="2124"/>
                </a:cxn>
                <a:cxn ang="0">
                  <a:pos x="642" y="1254"/>
                </a:cxn>
                <a:cxn ang="0">
                  <a:pos x="0" y="0"/>
                </a:cxn>
              </a:cxnLst>
              <a:rect l="0" t="0" r="r" b="b"/>
              <a:pathLst>
                <a:path w="1806" h="2124">
                  <a:moveTo>
                    <a:pt x="0" y="0"/>
                  </a:moveTo>
                  <a:lnTo>
                    <a:pt x="570" y="0"/>
                  </a:lnTo>
                  <a:lnTo>
                    <a:pt x="900" y="762"/>
                  </a:lnTo>
                  <a:lnTo>
                    <a:pt x="1236" y="0"/>
                  </a:lnTo>
                  <a:lnTo>
                    <a:pt x="1806" y="0"/>
                  </a:lnTo>
                  <a:lnTo>
                    <a:pt x="1164" y="1254"/>
                  </a:lnTo>
                  <a:lnTo>
                    <a:pt x="1164" y="2124"/>
                  </a:lnTo>
                  <a:lnTo>
                    <a:pt x="642" y="2124"/>
                  </a:lnTo>
                  <a:lnTo>
                    <a:pt x="642" y="1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859"/>
          <p:cNvGrpSpPr/>
          <p:nvPr/>
        </p:nvGrpSpPr>
        <p:grpSpPr>
          <a:xfrm>
            <a:off x="6157823" y="4451708"/>
            <a:ext cx="692894" cy="96832"/>
            <a:chOff x="6110524" y="4454622"/>
            <a:chExt cx="787491" cy="110053"/>
          </a:xfrm>
        </p:grpSpPr>
        <p:sp>
          <p:nvSpPr>
            <p:cNvPr id="98" name="Freeform 43"/>
            <p:cNvSpPr>
              <a:spLocks/>
            </p:cNvSpPr>
            <p:nvPr/>
          </p:nvSpPr>
          <p:spPr bwMode="auto">
            <a:xfrm>
              <a:off x="6110524" y="4455539"/>
              <a:ext cx="84680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1140" y="1068"/>
                </a:cxn>
                <a:cxn ang="0">
                  <a:pos x="1140" y="0"/>
                </a:cxn>
                <a:cxn ang="0">
                  <a:pos x="1662" y="0"/>
                </a:cxn>
                <a:cxn ang="0">
                  <a:pos x="1662" y="2124"/>
                </a:cxn>
                <a:cxn ang="0">
                  <a:pos x="1206" y="2124"/>
                </a:cxn>
                <a:cxn ang="0">
                  <a:pos x="522" y="1056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62" h="2124">
                  <a:moveTo>
                    <a:pt x="0" y="0"/>
                  </a:moveTo>
                  <a:lnTo>
                    <a:pt x="456" y="0"/>
                  </a:lnTo>
                  <a:lnTo>
                    <a:pt x="1140" y="1068"/>
                  </a:lnTo>
                  <a:lnTo>
                    <a:pt x="1140" y="0"/>
                  </a:lnTo>
                  <a:lnTo>
                    <a:pt x="1662" y="0"/>
                  </a:lnTo>
                  <a:lnTo>
                    <a:pt x="1662" y="2124"/>
                  </a:lnTo>
                  <a:lnTo>
                    <a:pt x="1206" y="2124"/>
                  </a:lnTo>
                  <a:lnTo>
                    <a:pt x="522" y="1056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4"/>
            <p:cNvSpPr>
              <a:spLocks noEditPoints="1"/>
            </p:cNvSpPr>
            <p:nvPr/>
          </p:nvSpPr>
          <p:spPr bwMode="auto">
            <a:xfrm>
              <a:off x="6213546" y="4454622"/>
              <a:ext cx="82234" cy="110053"/>
            </a:xfrm>
            <a:custGeom>
              <a:avLst/>
              <a:gdLst/>
              <a:ahLst/>
              <a:cxnLst>
                <a:cxn ang="0">
                  <a:pos x="744" y="474"/>
                </a:cxn>
                <a:cxn ang="0">
                  <a:pos x="660" y="504"/>
                </a:cxn>
                <a:cxn ang="0">
                  <a:pos x="600" y="558"/>
                </a:cxn>
                <a:cxn ang="0">
                  <a:pos x="558" y="642"/>
                </a:cxn>
                <a:cxn ang="0">
                  <a:pos x="528" y="792"/>
                </a:cxn>
                <a:cxn ang="0">
                  <a:pos x="522" y="1290"/>
                </a:cxn>
                <a:cxn ang="0">
                  <a:pos x="540" y="1458"/>
                </a:cxn>
                <a:cxn ang="0">
                  <a:pos x="582" y="1578"/>
                </a:cxn>
                <a:cxn ang="0">
                  <a:pos x="654" y="1656"/>
                </a:cxn>
                <a:cxn ang="0">
                  <a:pos x="810" y="1698"/>
                </a:cxn>
                <a:cxn ang="0">
                  <a:pos x="960" y="1656"/>
                </a:cxn>
                <a:cxn ang="0">
                  <a:pos x="1056" y="1536"/>
                </a:cxn>
                <a:cxn ang="0">
                  <a:pos x="1086" y="1386"/>
                </a:cxn>
                <a:cxn ang="0">
                  <a:pos x="1098" y="1206"/>
                </a:cxn>
                <a:cxn ang="0">
                  <a:pos x="1092" y="798"/>
                </a:cxn>
                <a:cxn ang="0">
                  <a:pos x="1056" y="624"/>
                </a:cxn>
                <a:cxn ang="0">
                  <a:pos x="984" y="522"/>
                </a:cxn>
                <a:cxn ang="0">
                  <a:pos x="930" y="492"/>
                </a:cxn>
                <a:cxn ang="0">
                  <a:pos x="810" y="468"/>
                </a:cxn>
                <a:cxn ang="0">
                  <a:pos x="930" y="6"/>
                </a:cxn>
                <a:cxn ang="0">
                  <a:pos x="1140" y="60"/>
                </a:cxn>
                <a:cxn ang="0">
                  <a:pos x="1404" y="240"/>
                </a:cxn>
                <a:cxn ang="0">
                  <a:pos x="1548" y="456"/>
                </a:cxn>
                <a:cxn ang="0">
                  <a:pos x="1602" y="702"/>
                </a:cxn>
                <a:cxn ang="0">
                  <a:pos x="1614" y="1320"/>
                </a:cxn>
                <a:cxn ang="0">
                  <a:pos x="1584" y="1584"/>
                </a:cxn>
                <a:cxn ang="0">
                  <a:pos x="1488" y="1824"/>
                </a:cxn>
                <a:cxn ang="0">
                  <a:pos x="1320" y="1998"/>
                </a:cxn>
                <a:cxn ang="0">
                  <a:pos x="1140" y="2100"/>
                </a:cxn>
                <a:cxn ang="0">
                  <a:pos x="930" y="2154"/>
                </a:cxn>
                <a:cxn ang="0">
                  <a:pos x="684" y="2154"/>
                </a:cxn>
                <a:cxn ang="0">
                  <a:pos x="474" y="2100"/>
                </a:cxn>
                <a:cxn ang="0">
                  <a:pos x="300" y="1998"/>
                </a:cxn>
                <a:cxn ang="0">
                  <a:pos x="132" y="1824"/>
                </a:cxn>
                <a:cxn ang="0">
                  <a:pos x="36" y="1608"/>
                </a:cxn>
                <a:cxn ang="0">
                  <a:pos x="6" y="1326"/>
                </a:cxn>
                <a:cxn ang="0">
                  <a:pos x="0" y="1008"/>
                </a:cxn>
                <a:cxn ang="0">
                  <a:pos x="18" y="690"/>
                </a:cxn>
                <a:cxn ang="0">
                  <a:pos x="72" y="444"/>
                </a:cxn>
                <a:cxn ang="0">
                  <a:pos x="216" y="240"/>
                </a:cxn>
                <a:cxn ang="0">
                  <a:pos x="474" y="60"/>
                </a:cxn>
                <a:cxn ang="0">
                  <a:pos x="690" y="6"/>
                </a:cxn>
              </a:cxnLst>
              <a:rect l="0" t="0" r="r" b="b"/>
              <a:pathLst>
                <a:path w="1614" h="2160">
                  <a:moveTo>
                    <a:pt x="810" y="468"/>
                  </a:moveTo>
                  <a:lnTo>
                    <a:pt x="744" y="474"/>
                  </a:lnTo>
                  <a:lnTo>
                    <a:pt x="684" y="492"/>
                  </a:lnTo>
                  <a:lnTo>
                    <a:pt x="660" y="504"/>
                  </a:lnTo>
                  <a:lnTo>
                    <a:pt x="636" y="522"/>
                  </a:lnTo>
                  <a:lnTo>
                    <a:pt x="600" y="558"/>
                  </a:lnTo>
                  <a:lnTo>
                    <a:pt x="582" y="582"/>
                  </a:lnTo>
                  <a:lnTo>
                    <a:pt x="558" y="642"/>
                  </a:lnTo>
                  <a:lnTo>
                    <a:pt x="540" y="708"/>
                  </a:lnTo>
                  <a:lnTo>
                    <a:pt x="528" y="792"/>
                  </a:lnTo>
                  <a:lnTo>
                    <a:pt x="522" y="870"/>
                  </a:lnTo>
                  <a:lnTo>
                    <a:pt x="522" y="1290"/>
                  </a:lnTo>
                  <a:lnTo>
                    <a:pt x="528" y="1368"/>
                  </a:lnTo>
                  <a:lnTo>
                    <a:pt x="540" y="1458"/>
                  </a:lnTo>
                  <a:lnTo>
                    <a:pt x="558" y="1518"/>
                  </a:lnTo>
                  <a:lnTo>
                    <a:pt x="582" y="1578"/>
                  </a:lnTo>
                  <a:lnTo>
                    <a:pt x="600" y="1602"/>
                  </a:lnTo>
                  <a:lnTo>
                    <a:pt x="654" y="1656"/>
                  </a:lnTo>
                  <a:lnTo>
                    <a:pt x="726" y="1686"/>
                  </a:lnTo>
                  <a:lnTo>
                    <a:pt x="810" y="1698"/>
                  </a:lnTo>
                  <a:lnTo>
                    <a:pt x="894" y="1686"/>
                  </a:lnTo>
                  <a:lnTo>
                    <a:pt x="960" y="1656"/>
                  </a:lnTo>
                  <a:lnTo>
                    <a:pt x="1020" y="1602"/>
                  </a:lnTo>
                  <a:lnTo>
                    <a:pt x="1056" y="1536"/>
                  </a:lnTo>
                  <a:lnTo>
                    <a:pt x="1080" y="1446"/>
                  </a:lnTo>
                  <a:lnTo>
                    <a:pt x="1086" y="1386"/>
                  </a:lnTo>
                  <a:lnTo>
                    <a:pt x="1092" y="1308"/>
                  </a:lnTo>
                  <a:lnTo>
                    <a:pt x="1098" y="1206"/>
                  </a:lnTo>
                  <a:lnTo>
                    <a:pt x="1098" y="918"/>
                  </a:lnTo>
                  <a:lnTo>
                    <a:pt x="1092" y="798"/>
                  </a:lnTo>
                  <a:lnTo>
                    <a:pt x="1080" y="714"/>
                  </a:lnTo>
                  <a:lnTo>
                    <a:pt x="1056" y="624"/>
                  </a:lnTo>
                  <a:lnTo>
                    <a:pt x="1020" y="558"/>
                  </a:lnTo>
                  <a:lnTo>
                    <a:pt x="984" y="522"/>
                  </a:lnTo>
                  <a:lnTo>
                    <a:pt x="960" y="504"/>
                  </a:lnTo>
                  <a:lnTo>
                    <a:pt x="930" y="492"/>
                  </a:lnTo>
                  <a:lnTo>
                    <a:pt x="870" y="474"/>
                  </a:lnTo>
                  <a:lnTo>
                    <a:pt x="810" y="468"/>
                  </a:lnTo>
                  <a:close/>
                  <a:moveTo>
                    <a:pt x="810" y="0"/>
                  </a:moveTo>
                  <a:lnTo>
                    <a:pt x="930" y="6"/>
                  </a:lnTo>
                  <a:lnTo>
                    <a:pt x="1044" y="30"/>
                  </a:lnTo>
                  <a:lnTo>
                    <a:pt x="1140" y="60"/>
                  </a:lnTo>
                  <a:lnTo>
                    <a:pt x="1278" y="138"/>
                  </a:lnTo>
                  <a:lnTo>
                    <a:pt x="1404" y="240"/>
                  </a:lnTo>
                  <a:lnTo>
                    <a:pt x="1488" y="342"/>
                  </a:lnTo>
                  <a:lnTo>
                    <a:pt x="1548" y="456"/>
                  </a:lnTo>
                  <a:lnTo>
                    <a:pt x="1584" y="576"/>
                  </a:lnTo>
                  <a:lnTo>
                    <a:pt x="1602" y="702"/>
                  </a:lnTo>
                  <a:lnTo>
                    <a:pt x="1614" y="846"/>
                  </a:lnTo>
                  <a:lnTo>
                    <a:pt x="1614" y="1320"/>
                  </a:lnTo>
                  <a:lnTo>
                    <a:pt x="1602" y="1458"/>
                  </a:lnTo>
                  <a:lnTo>
                    <a:pt x="1584" y="1584"/>
                  </a:lnTo>
                  <a:lnTo>
                    <a:pt x="1548" y="1710"/>
                  </a:lnTo>
                  <a:lnTo>
                    <a:pt x="1488" y="1824"/>
                  </a:lnTo>
                  <a:lnTo>
                    <a:pt x="1404" y="1926"/>
                  </a:lnTo>
                  <a:lnTo>
                    <a:pt x="1320" y="1998"/>
                  </a:lnTo>
                  <a:lnTo>
                    <a:pt x="1236" y="2052"/>
                  </a:lnTo>
                  <a:lnTo>
                    <a:pt x="1140" y="2100"/>
                  </a:lnTo>
                  <a:lnTo>
                    <a:pt x="1044" y="2136"/>
                  </a:lnTo>
                  <a:lnTo>
                    <a:pt x="930" y="2154"/>
                  </a:lnTo>
                  <a:lnTo>
                    <a:pt x="810" y="2160"/>
                  </a:lnTo>
                  <a:lnTo>
                    <a:pt x="684" y="2154"/>
                  </a:lnTo>
                  <a:lnTo>
                    <a:pt x="576" y="2136"/>
                  </a:lnTo>
                  <a:lnTo>
                    <a:pt x="474" y="2100"/>
                  </a:lnTo>
                  <a:lnTo>
                    <a:pt x="384" y="2058"/>
                  </a:lnTo>
                  <a:lnTo>
                    <a:pt x="300" y="1998"/>
                  </a:lnTo>
                  <a:lnTo>
                    <a:pt x="216" y="1926"/>
                  </a:lnTo>
                  <a:lnTo>
                    <a:pt x="132" y="1824"/>
                  </a:lnTo>
                  <a:lnTo>
                    <a:pt x="72" y="1722"/>
                  </a:lnTo>
                  <a:lnTo>
                    <a:pt x="36" y="1608"/>
                  </a:lnTo>
                  <a:lnTo>
                    <a:pt x="18" y="1476"/>
                  </a:lnTo>
                  <a:lnTo>
                    <a:pt x="6" y="1326"/>
                  </a:lnTo>
                  <a:lnTo>
                    <a:pt x="0" y="1152"/>
                  </a:lnTo>
                  <a:lnTo>
                    <a:pt x="0" y="1008"/>
                  </a:lnTo>
                  <a:lnTo>
                    <a:pt x="6" y="840"/>
                  </a:lnTo>
                  <a:lnTo>
                    <a:pt x="18" y="690"/>
                  </a:lnTo>
                  <a:lnTo>
                    <a:pt x="36" y="558"/>
                  </a:lnTo>
                  <a:lnTo>
                    <a:pt x="72" y="444"/>
                  </a:lnTo>
                  <a:lnTo>
                    <a:pt x="132" y="336"/>
                  </a:lnTo>
                  <a:lnTo>
                    <a:pt x="216" y="240"/>
                  </a:lnTo>
                  <a:lnTo>
                    <a:pt x="342" y="138"/>
                  </a:lnTo>
                  <a:lnTo>
                    <a:pt x="474" y="60"/>
                  </a:lnTo>
                  <a:lnTo>
                    <a:pt x="576" y="30"/>
                  </a:lnTo>
                  <a:lnTo>
                    <a:pt x="690" y="6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5"/>
            <p:cNvSpPr>
              <a:spLocks/>
            </p:cNvSpPr>
            <p:nvPr/>
          </p:nvSpPr>
          <p:spPr bwMode="auto">
            <a:xfrm>
              <a:off x="6303422" y="4455539"/>
              <a:ext cx="91405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0" y="0"/>
                </a:cxn>
                <a:cxn ang="0">
                  <a:pos x="900" y="1188"/>
                </a:cxn>
                <a:cxn ang="0">
                  <a:pos x="1248" y="0"/>
                </a:cxn>
                <a:cxn ang="0">
                  <a:pos x="1794" y="0"/>
                </a:cxn>
                <a:cxn ang="0">
                  <a:pos x="1092" y="2124"/>
                </a:cxn>
                <a:cxn ang="0">
                  <a:pos x="702" y="2124"/>
                </a:cxn>
                <a:cxn ang="0">
                  <a:pos x="0" y="0"/>
                </a:cxn>
              </a:cxnLst>
              <a:rect l="0" t="0" r="r" b="b"/>
              <a:pathLst>
                <a:path w="1794" h="2124">
                  <a:moveTo>
                    <a:pt x="0" y="0"/>
                  </a:moveTo>
                  <a:lnTo>
                    <a:pt x="540" y="0"/>
                  </a:lnTo>
                  <a:lnTo>
                    <a:pt x="900" y="1188"/>
                  </a:lnTo>
                  <a:lnTo>
                    <a:pt x="1248" y="0"/>
                  </a:lnTo>
                  <a:lnTo>
                    <a:pt x="1794" y="0"/>
                  </a:lnTo>
                  <a:lnTo>
                    <a:pt x="1092" y="2124"/>
                  </a:lnTo>
                  <a:lnTo>
                    <a:pt x="702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6"/>
            <p:cNvSpPr>
              <a:spLocks/>
            </p:cNvSpPr>
            <p:nvPr/>
          </p:nvSpPr>
          <p:spPr bwMode="auto">
            <a:xfrm>
              <a:off x="6405833" y="4455539"/>
              <a:ext cx="73369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0" y="0"/>
                </a:cxn>
                <a:cxn ang="0">
                  <a:pos x="1440" y="468"/>
                </a:cxn>
                <a:cxn ang="0">
                  <a:pos x="516" y="468"/>
                </a:cxn>
                <a:cxn ang="0">
                  <a:pos x="516" y="822"/>
                </a:cxn>
                <a:cxn ang="0">
                  <a:pos x="1308" y="822"/>
                </a:cxn>
                <a:cxn ang="0">
                  <a:pos x="1308" y="1290"/>
                </a:cxn>
                <a:cxn ang="0">
                  <a:pos x="516" y="1290"/>
                </a:cxn>
                <a:cxn ang="0">
                  <a:pos x="516" y="1662"/>
                </a:cxn>
                <a:cxn ang="0">
                  <a:pos x="1440" y="1662"/>
                </a:cxn>
                <a:cxn ang="0">
                  <a:pos x="1440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0" h="2124">
                  <a:moveTo>
                    <a:pt x="0" y="0"/>
                  </a:moveTo>
                  <a:lnTo>
                    <a:pt x="1440" y="0"/>
                  </a:lnTo>
                  <a:lnTo>
                    <a:pt x="1440" y="468"/>
                  </a:lnTo>
                  <a:lnTo>
                    <a:pt x="516" y="468"/>
                  </a:lnTo>
                  <a:lnTo>
                    <a:pt x="516" y="822"/>
                  </a:lnTo>
                  <a:lnTo>
                    <a:pt x="1308" y="822"/>
                  </a:lnTo>
                  <a:lnTo>
                    <a:pt x="1308" y="1290"/>
                  </a:lnTo>
                  <a:lnTo>
                    <a:pt x="516" y="1290"/>
                  </a:lnTo>
                  <a:lnTo>
                    <a:pt x="516" y="1662"/>
                  </a:lnTo>
                  <a:lnTo>
                    <a:pt x="1440" y="1662"/>
                  </a:lnTo>
                  <a:lnTo>
                    <a:pt x="1440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7"/>
            <p:cNvSpPr>
              <a:spLocks/>
            </p:cNvSpPr>
            <p:nvPr/>
          </p:nvSpPr>
          <p:spPr bwMode="auto">
            <a:xfrm>
              <a:off x="6498155" y="4455539"/>
              <a:ext cx="100882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0" y="0"/>
                </a:cxn>
                <a:cxn ang="0">
                  <a:pos x="990" y="942"/>
                </a:cxn>
                <a:cxn ang="0">
                  <a:pos x="1470" y="0"/>
                </a:cxn>
                <a:cxn ang="0">
                  <a:pos x="1980" y="0"/>
                </a:cxn>
                <a:cxn ang="0">
                  <a:pos x="1980" y="2124"/>
                </a:cxn>
                <a:cxn ang="0">
                  <a:pos x="1458" y="2124"/>
                </a:cxn>
                <a:cxn ang="0">
                  <a:pos x="1458" y="1110"/>
                </a:cxn>
                <a:cxn ang="0">
                  <a:pos x="1158" y="1632"/>
                </a:cxn>
                <a:cxn ang="0">
                  <a:pos x="822" y="1632"/>
                </a:cxn>
                <a:cxn ang="0">
                  <a:pos x="522" y="1110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980" h="2124">
                  <a:moveTo>
                    <a:pt x="0" y="0"/>
                  </a:moveTo>
                  <a:lnTo>
                    <a:pt x="510" y="0"/>
                  </a:lnTo>
                  <a:lnTo>
                    <a:pt x="990" y="942"/>
                  </a:lnTo>
                  <a:lnTo>
                    <a:pt x="1470" y="0"/>
                  </a:lnTo>
                  <a:lnTo>
                    <a:pt x="1980" y="0"/>
                  </a:lnTo>
                  <a:lnTo>
                    <a:pt x="1980" y="2124"/>
                  </a:lnTo>
                  <a:lnTo>
                    <a:pt x="1458" y="2124"/>
                  </a:lnTo>
                  <a:lnTo>
                    <a:pt x="1458" y="1110"/>
                  </a:lnTo>
                  <a:lnTo>
                    <a:pt x="1158" y="1632"/>
                  </a:lnTo>
                  <a:lnTo>
                    <a:pt x="822" y="1632"/>
                  </a:lnTo>
                  <a:lnTo>
                    <a:pt x="522" y="1110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8"/>
            <p:cNvSpPr>
              <a:spLocks noEditPoints="1"/>
            </p:cNvSpPr>
            <p:nvPr/>
          </p:nvSpPr>
          <p:spPr bwMode="auto">
            <a:xfrm>
              <a:off x="6621048" y="4455539"/>
              <a:ext cx="80706" cy="108219"/>
            </a:xfrm>
            <a:custGeom>
              <a:avLst/>
              <a:gdLst/>
              <a:ahLst/>
              <a:cxnLst>
                <a:cxn ang="0">
                  <a:pos x="516" y="1284"/>
                </a:cxn>
                <a:cxn ang="0">
                  <a:pos x="516" y="1656"/>
                </a:cxn>
                <a:cxn ang="0">
                  <a:pos x="870" y="1656"/>
                </a:cxn>
                <a:cxn ang="0">
                  <a:pos x="930" y="1650"/>
                </a:cxn>
                <a:cxn ang="0">
                  <a:pos x="978" y="1632"/>
                </a:cxn>
                <a:cxn ang="0">
                  <a:pos x="1020" y="1602"/>
                </a:cxn>
                <a:cxn ang="0">
                  <a:pos x="1050" y="1542"/>
                </a:cxn>
                <a:cxn ang="0">
                  <a:pos x="1062" y="1470"/>
                </a:cxn>
                <a:cxn ang="0">
                  <a:pos x="1050" y="1398"/>
                </a:cxn>
                <a:cxn ang="0">
                  <a:pos x="1020" y="1338"/>
                </a:cxn>
                <a:cxn ang="0">
                  <a:pos x="984" y="1308"/>
                </a:cxn>
                <a:cxn ang="0">
                  <a:pos x="936" y="1290"/>
                </a:cxn>
                <a:cxn ang="0">
                  <a:pos x="870" y="1284"/>
                </a:cxn>
                <a:cxn ang="0">
                  <a:pos x="516" y="1284"/>
                </a:cxn>
                <a:cxn ang="0">
                  <a:pos x="516" y="474"/>
                </a:cxn>
                <a:cxn ang="0">
                  <a:pos x="516" y="816"/>
                </a:cxn>
                <a:cxn ang="0">
                  <a:pos x="846" y="816"/>
                </a:cxn>
                <a:cxn ang="0">
                  <a:pos x="924" y="804"/>
                </a:cxn>
                <a:cxn ang="0">
                  <a:pos x="984" y="768"/>
                </a:cxn>
                <a:cxn ang="0">
                  <a:pos x="1020" y="708"/>
                </a:cxn>
                <a:cxn ang="0">
                  <a:pos x="1032" y="642"/>
                </a:cxn>
                <a:cxn ang="0">
                  <a:pos x="1020" y="576"/>
                </a:cxn>
                <a:cxn ang="0">
                  <a:pos x="990" y="522"/>
                </a:cxn>
                <a:cxn ang="0">
                  <a:pos x="954" y="498"/>
                </a:cxn>
                <a:cxn ang="0">
                  <a:pos x="906" y="480"/>
                </a:cxn>
                <a:cxn ang="0">
                  <a:pos x="846" y="474"/>
                </a:cxn>
                <a:cxn ang="0">
                  <a:pos x="516" y="474"/>
                </a:cxn>
                <a:cxn ang="0">
                  <a:pos x="0" y="0"/>
                </a:cxn>
                <a:cxn ang="0">
                  <a:pos x="876" y="0"/>
                </a:cxn>
                <a:cxn ang="0">
                  <a:pos x="1014" y="12"/>
                </a:cxn>
                <a:cxn ang="0">
                  <a:pos x="1140" y="36"/>
                </a:cxn>
                <a:cxn ang="0">
                  <a:pos x="1248" y="78"/>
                </a:cxn>
                <a:cxn ang="0">
                  <a:pos x="1344" y="138"/>
                </a:cxn>
                <a:cxn ang="0">
                  <a:pos x="1416" y="210"/>
                </a:cxn>
                <a:cxn ang="0">
                  <a:pos x="1476" y="294"/>
                </a:cxn>
                <a:cxn ang="0">
                  <a:pos x="1518" y="396"/>
                </a:cxn>
                <a:cxn ang="0">
                  <a:pos x="1548" y="504"/>
                </a:cxn>
                <a:cxn ang="0">
                  <a:pos x="1554" y="618"/>
                </a:cxn>
                <a:cxn ang="0">
                  <a:pos x="1548" y="714"/>
                </a:cxn>
                <a:cxn ang="0">
                  <a:pos x="1524" y="804"/>
                </a:cxn>
                <a:cxn ang="0">
                  <a:pos x="1482" y="876"/>
                </a:cxn>
                <a:cxn ang="0">
                  <a:pos x="1404" y="972"/>
                </a:cxn>
                <a:cxn ang="0">
                  <a:pos x="1320" y="1038"/>
                </a:cxn>
                <a:cxn ang="0">
                  <a:pos x="1422" y="1110"/>
                </a:cxn>
                <a:cxn ang="0">
                  <a:pos x="1506" y="1200"/>
                </a:cxn>
                <a:cxn ang="0">
                  <a:pos x="1548" y="1278"/>
                </a:cxn>
                <a:cxn ang="0">
                  <a:pos x="1578" y="1380"/>
                </a:cxn>
                <a:cxn ang="0">
                  <a:pos x="1584" y="1500"/>
                </a:cxn>
                <a:cxn ang="0">
                  <a:pos x="1572" y="1644"/>
                </a:cxn>
                <a:cxn ang="0">
                  <a:pos x="1536" y="1764"/>
                </a:cxn>
                <a:cxn ang="0">
                  <a:pos x="1476" y="1872"/>
                </a:cxn>
                <a:cxn ang="0">
                  <a:pos x="1398" y="1962"/>
                </a:cxn>
                <a:cxn ang="0">
                  <a:pos x="1302" y="2034"/>
                </a:cxn>
                <a:cxn ang="0">
                  <a:pos x="1182" y="2082"/>
                </a:cxn>
                <a:cxn ang="0">
                  <a:pos x="1056" y="2112"/>
                </a:cxn>
                <a:cxn ang="0">
                  <a:pos x="924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84" h="2124">
                  <a:moveTo>
                    <a:pt x="516" y="1284"/>
                  </a:moveTo>
                  <a:lnTo>
                    <a:pt x="516" y="1656"/>
                  </a:lnTo>
                  <a:lnTo>
                    <a:pt x="870" y="1656"/>
                  </a:lnTo>
                  <a:lnTo>
                    <a:pt x="930" y="1650"/>
                  </a:lnTo>
                  <a:lnTo>
                    <a:pt x="978" y="1632"/>
                  </a:lnTo>
                  <a:lnTo>
                    <a:pt x="1020" y="1602"/>
                  </a:lnTo>
                  <a:lnTo>
                    <a:pt x="1050" y="1542"/>
                  </a:lnTo>
                  <a:lnTo>
                    <a:pt x="1062" y="1470"/>
                  </a:lnTo>
                  <a:lnTo>
                    <a:pt x="1050" y="1398"/>
                  </a:lnTo>
                  <a:lnTo>
                    <a:pt x="1020" y="1338"/>
                  </a:lnTo>
                  <a:lnTo>
                    <a:pt x="984" y="1308"/>
                  </a:lnTo>
                  <a:lnTo>
                    <a:pt x="936" y="1290"/>
                  </a:lnTo>
                  <a:lnTo>
                    <a:pt x="870" y="1284"/>
                  </a:lnTo>
                  <a:lnTo>
                    <a:pt x="516" y="1284"/>
                  </a:lnTo>
                  <a:close/>
                  <a:moveTo>
                    <a:pt x="516" y="474"/>
                  </a:moveTo>
                  <a:lnTo>
                    <a:pt x="516" y="816"/>
                  </a:lnTo>
                  <a:lnTo>
                    <a:pt x="846" y="816"/>
                  </a:lnTo>
                  <a:lnTo>
                    <a:pt x="924" y="804"/>
                  </a:lnTo>
                  <a:lnTo>
                    <a:pt x="984" y="768"/>
                  </a:lnTo>
                  <a:lnTo>
                    <a:pt x="1020" y="708"/>
                  </a:lnTo>
                  <a:lnTo>
                    <a:pt x="1032" y="642"/>
                  </a:lnTo>
                  <a:lnTo>
                    <a:pt x="1020" y="576"/>
                  </a:lnTo>
                  <a:lnTo>
                    <a:pt x="990" y="522"/>
                  </a:lnTo>
                  <a:lnTo>
                    <a:pt x="954" y="498"/>
                  </a:lnTo>
                  <a:lnTo>
                    <a:pt x="906" y="480"/>
                  </a:lnTo>
                  <a:lnTo>
                    <a:pt x="846" y="474"/>
                  </a:lnTo>
                  <a:lnTo>
                    <a:pt x="516" y="474"/>
                  </a:lnTo>
                  <a:close/>
                  <a:moveTo>
                    <a:pt x="0" y="0"/>
                  </a:moveTo>
                  <a:lnTo>
                    <a:pt x="876" y="0"/>
                  </a:lnTo>
                  <a:lnTo>
                    <a:pt x="1014" y="12"/>
                  </a:lnTo>
                  <a:lnTo>
                    <a:pt x="1140" y="36"/>
                  </a:lnTo>
                  <a:lnTo>
                    <a:pt x="1248" y="78"/>
                  </a:lnTo>
                  <a:lnTo>
                    <a:pt x="1344" y="138"/>
                  </a:lnTo>
                  <a:lnTo>
                    <a:pt x="1416" y="210"/>
                  </a:lnTo>
                  <a:lnTo>
                    <a:pt x="1476" y="294"/>
                  </a:lnTo>
                  <a:lnTo>
                    <a:pt x="1518" y="396"/>
                  </a:lnTo>
                  <a:lnTo>
                    <a:pt x="1548" y="504"/>
                  </a:lnTo>
                  <a:lnTo>
                    <a:pt x="1554" y="618"/>
                  </a:lnTo>
                  <a:lnTo>
                    <a:pt x="1548" y="714"/>
                  </a:lnTo>
                  <a:lnTo>
                    <a:pt x="1524" y="804"/>
                  </a:lnTo>
                  <a:lnTo>
                    <a:pt x="1482" y="876"/>
                  </a:lnTo>
                  <a:lnTo>
                    <a:pt x="1404" y="972"/>
                  </a:lnTo>
                  <a:lnTo>
                    <a:pt x="1320" y="1038"/>
                  </a:lnTo>
                  <a:lnTo>
                    <a:pt x="1422" y="1110"/>
                  </a:lnTo>
                  <a:lnTo>
                    <a:pt x="1506" y="1200"/>
                  </a:lnTo>
                  <a:lnTo>
                    <a:pt x="1548" y="1278"/>
                  </a:lnTo>
                  <a:lnTo>
                    <a:pt x="1578" y="1380"/>
                  </a:lnTo>
                  <a:lnTo>
                    <a:pt x="1584" y="1500"/>
                  </a:lnTo>
                  <a:lnTo>
                    <a:pt x="1572" y="1644"/>
                  </a:lnTo>
                  <a:lnTo>
                    <a:pt x="1536" y="1764"/>
                  </a:lnTo>
                  <a:lnTo>
                    <a:pt x="1476" y="1872"/>
                  </a:lnTo>
                  <a:lnTo>
                    <a:pt x="1398" y="1962"/>
                  </a:lnTo>
                  <a:lnTo>
                    <a:pt x="1302" y="2034"/>
                  </a:lnTo>
                  <a:lnTo>
                    <a:pt x="1182" y="2082"/>
                  </a:lnTo>
                  <a:lnTo>
                    <a:pt x="1056" y="2112"/>
                  </a:lnTo>
                  <a:lnTo>
                    <a:pt x="924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9"/>
            <p:cNvSpPr>
              <a:spLocks/>
            </p:cNvSpPr>
            <p:nvPr/>
          </p:nvSpPr>
          <p:spPr bwMode="auto">
            <a:xfrm>
              <a:off x="6720096" y="4455539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8"/>
                </a:cxn>
                <a:cxn ang="0">
                  <a:pos x="522" y="468"/>
                </a:cxn>
                <a:cxn ang="0">
                  <a:pos x="522" y="822"/>
                </a:cxn>
                <a:cxn ang="0">
                  <a:pos x="1314" y="822"/>
                </a:cxn>
                <a:cxn ang="0">
                  <a:pos x="1314" y="1290"/>
                </a:cxn>
                <a:cxn ang="0">
                  <a:pos x="522" y="1290"/>
                </a:cxn>
                <a:cxn ang="0">
                  <a:pos x="522" y="1662"/>
                </a:cxn>
                <a:cxn ang="0">
                  <a:pos x="1446" y="1662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8"/>
                  </a:lnTo>
                  <a:lnTo>
                    <a:pt x="522" y="468"/>
                  </a:lnTo>
                  <a:lnTo>
                    <a:pt x="522" y="822"/>
                  </a:lnTo>
                  <a:lnTo>
                    <a:pt x="1314" y="822"/>
                  </a:lnTo>
                  <a:lnTo>
                    <a:pt x="1314" y="1290"/>
                  </a:lnTo>
                  <a:lnTo>
                    <a:pt x="522" y="1290"/>
                  </a:lnTo>
                  <a:lnTo>
                    <a:pt x="522" y="1662"/>
                  </a:lnTo>
                  <a:lnTo>
                    <a:pt x="1446" y="1662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50"/>
            <p:cNvSpPr>
              <a:spLocks noEditPoints="1"/>
            </p:cNvSpPr>
            <p:nvPr/>
          </p:nvSpPr>
          <p:spPr bwMode="auto">
            <a:xfrm>
              <a:off x="6812418" y="4455539"/>
              <a:ext cx="85597" cy="108219"/>
            </a:xfrm>
            <a:custGeom>
              <a:avLst/>
              <a:gdLst/>
              <a:ahLst/>
              <a:cxnLst>
                <a:cxn ang="0">
                  <a:pos x="522" y="474"/>
                </a:cxn>
                <a:cxn ang="0">
                  <a:pos x="522" y="900"/>
                </a:cxn>
                <a:cxn ang="0">
                  <a:pos x="822" y="900"/>
                </a:cxn>
                <a:cxn ang="0">
                  <a:pos x="882" y="894"/>
                </a:cxn>
                <a:cxn ang="0">
                  <a:pos x="942" y="870"/>
                </a:cxn>
                <a:cxn ang="0">
                  <a:pos x="990" y="834"/>
                </a:cxn>
                <a:cxn ang="0">
                  <a:pos x="1008" y="816"/>
                </a:cxn>
                <a:cxn ang="0">
                  <a:pos x="1044" y="744"/>
                </a:cxn>
                <a:cxn ang="0">
                  <a:pos x="1050" y="684"/>
                </a:cxn>
                <a:cxn ang="0">
                  <a:pos x="1044" y="630"/>
                </a:cxn>
                <a:cxn ang="0">
                  <a:pos x="1008" y="558"/>
                </a:cxn>
                <a:cxn ang="0">
                  <a:pos x="990" y="534"/>
                </a:cxn>
                <a:cxn ang="0">
                  <a:pos x="966" y="516"/>
                </a:cxn>
                <a:cxn ang="0">
                  <a:pos x="942" y="504"/>
                </a:cxn>
                <a:cxn ang="0">
                  <a:pos x="882" y="480"/>
                </a:cxn>
                <a:cxn ang="0">
                  <a:pos x="822" y="474"/>
                </a:cxn>
                <a:cxn ang="0">
                  <a:pos x="522" y="474"/>
                </a:cxn>
                <a:cxn ang="0">
                  <a:pos x="0" y="0"/>
                </a:cxn>
                <a:cxn ang="0">
                  <a:pos x="846" y="0"/>
                </a:cxn>
                <a:cxn ang="0">
                  <a:pos x="990" y="12"/>
                </a:cxn>
                <a:cxn ang="0">
                  <a:pos x="1122" y="42"/>
                </a:cxn>
                <a:cxn ang="0">
                  <a:pos x="1236" y="96"/>
                </a:cxn>
                <a:cxn ang="0">
                  <a:pos x="1338" y="168"/>
                </a:cxn>
                <a:cxn ang="0">
                  <a:pos x="1416" y="252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60" y="570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24" y="924"/>
                </a:cxn>
                <a:cxn ang="0">
                  <a:pos x="1470" y="1026"/>
                </a:cxn>
                <a:cxn ang="0">
                  <a:pos x="1398" y="1116"/>
                </a:cxn>
                <a:cxn ang="0">
                  <a:pos x="1314" y="1188"/>
                </a:cxn>
                <a:cxn ang="0">
                  <a:pos x="1224" y="1242"/>
                </a:cxn>
                <a:cxn ang="0">
                  <a:pos x="1680" y="2124"/>
                </a:cxn>
                <a:cxn ang="0">
                  <a:pos x="1080" y="2124"/>
                </a:cxn>
                <a:cxn ang="0">
                  <a:pos x="702" y="1338"/>
                </a:cxn>
                <a:cxn ang="0">
                  <a:pos x="522" y="1338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22" y="474"/>
                  </a:moveTo>
                  <a:lnTo>
                    <a:pt x="522" y="900"/>
                  </a:lnTo>
                  <a:lnTo>
                    <a:pt x="822" y="900"/>
                  </a:lnTo>
                  <a:lnTo>
                    <a:pt x="882" y="894"/>
                  </a:lnTo>
                  <a:lnTo>
                    <a:pt x="942" y="870"/>
                  </a:lnTo>
                  <a:lnTo>
                    <a:pt x="990" y="834"/>
                  </a:lnTo>
                  <a:lnTo>
                    <a:pt x="1008" y="816"/>
                  </a:lnTo>
                  <a:lnTo>
                    <a:pt x="1044" y="744"/>
                  </a:lnTo>
                  <a:lnTo>
                    <a:pt x="1050" y="684"/>
                  </a:lnTo>
                  <a:lnTo>
                    <a:pt x="1044" y="630"/>
                  </a:lnTo>
                  <a:lnTo>
                    <a:pt x="1008" y="558"/>
                  </a:lnTo>
                  <a:lnTo>
                    <a:pt x="990" y="534"/>
                  </a:lnTo>
                  <a:lnTo>
                    <a:pt x="966" y="516"/>
                  </a:lnTo>
                  <a:lnTo>
                    <a:pt x="942" y="504"/>
                  </a:lnTo>
                  <a:lnTo>
                    <a:pt x="882" y="480"/>
                  </a:lnTo>
                  <a:lnTo>
                    <a:pt x="822" y="474"/>
                  </a:lnTo>
                  <a:lnTo>
                    <a:pt x="522" y="474"/>
                  </a:lnTo>
                  <a:close/>
                  <a:moveTo>
                    <a:pt x="0" y="0"/>
                  </a:moveTo>
                  <a:lnTo>
                    <a:pt x="846" y="0"/>
                  </a:lnTo>
                  <a:lnTo>
                    <a:pt x="990" y="12"/>
                  </a:lnTo>
                  <a:lnTo>
                    <a:pt x="1122" y="42"/>
                  </a:lnTo>
                  <a:lnTo>
                    <a:pt x="1236" y="96"/>
                  </a:lnTo>
                  <a:lnTo>
                    <a:pt x="1338" y="168"/>
                  </a:lnTo>
                  <a:lnTo>
                    <a:pt x="1416" y="252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60" y="570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24" y="924"/>
                  </a:lnTo>
                  <a:lnTo>
                    <a:pt x="1470" y="1026"/>
                  </a:lnTo>
                  <a:lnTo>
                    <a:pt x="1398" y="1116"/>
                  </a:lnTo>
                  <a:lnTo>
                    <a:pt x="1314" y="1188"/>
                  </a:lnTo>
                  <a:lnTo>
                    <a:pt x="1224" y="1242"/>
                  </a:lnTo>
                  <a:lnTo>
                    <a:pt x="1680" y="2124"/>
                  </a:lnTo>
                  <a:lnTo>
                    <a:pt x="1080" y="2124"/>
                  </a:lnTo>
                  <a:lnTo>
                    <a:pt x="702" y="1338"/>
                  </a:lnTo>
                  <a:lnTo>
                    <a:pt x="522" y="1338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864"/>
          <p:cNvGrpSpPr/>
          <p:nvPr/>
        </p:nvGrpSpPr>
        <p:grpSpPr>
          <a:xfrm>
            <a:off x="4923500" y="4451708"/>
            <a:ext cx="578042" cy="96832"/>
            <a:chOff x="4884042" y="4454622"/>
            <a:chExt cx="656957" cy="110053"/>
          </a:xfrm>
        </p:grpSpPr>
        <p:sp>
          <p:nvSpPr>
            <p:cNvPr id="106" name="Freeform 51"/>
            <p:cNvSpPr>
              <a:spLocks noEditPoints="1"/>
            </p:cNvSpPr>
            <p:nvPr/>
          </p:nvSpPr>
          <p:spPr bwMode="auto">
            <a:xfrm>
              <a:off x="4884042" y="4454622"/>
              <a:ext cx="82540" cy="110053"/>
            </a:xfrm>
            <a:custGeom>
              <a:avLst/>
              <a:gdLst/>
              <a:ahLst/>
              <a:cxnLst>
                <a:cxn ang="0">
                  <a:pos x="744" y="474"/>
                </a:cxn>
                <a:cxn ang="0">
                  <a:pos x="654" y="510"/>
                </a:cxn>
                <a:cxn ang="0">
                  <a:pos x="600" y="558"/>
                </a:cxn>
                <a:cxn ang="0">
                  <a:pos x="558" y="642"/>
                </a:cxn>
                <a:cxn ang="0">
                  <a:pos x="534" y="792"/>
                </a:cxn>
                <a:cxn ang="0">
                  <a:pos x="522" y="966"/>
                </a:cxn>
                <a:cxn ang="0">
                  <a:pos x="528" y="1290"/>
                </a:cxn>
                <a:cxn ang="0">
                  <a:pos x="546" y="1458"/>
                </a:cxn>
                <a:cxn ang="0">
                  <a:pos x="582" y="1578"/>
                </a:cxn>
                <a:cxn ang="0">
                  <a:pos x="654" y="1656"/>
                </a:cxn>
                <a:cxn ang="0">
                  <a:pos x="810" y="1698"/>
                </a:cxn>
                <a:cxn ang="0">
                  <a:pos x="966" y="1656"/>
                </a:cxn>
                <a:cxn ang="0">
                  <a:pos x="1056" y="1536"/>
                </a:cxn>
                <a:cxn ang="0">
                  <a:pos x="1086" y="1386"/>
                </a:cxn>
                <a:cxn ang="0">
                  <a:pos x="1098" y="1206"/>
                </a:cxn>
                <a:cxn ang="0">
                  <a:pos x="1092" y="798"/>
                </a:cxn>
                <a:cxn ang="0">
                  <a:pos x="1056" y="624"/>
                </a:cxn>
                <a:cxn ang="0">
                  <a:pos x="972" y="510"/>
                </a:cxn>
                <a:cxn ang="0">
                  <a:pos x="876" y="474"/>
                </a:cxn>
                <a:cxn ang="0">
                  <a:pos x="810" y="0"/>
                </a:cxn>
                <a:cxn ang="0">
                  <a:pos x="1044" y="30"/>
                </a:cxn>
                <a:cxn ang="0">
                  <a:pos x="1278" y="138"/>
                </a:cxn>
                <a:cxn ang="0">
                  <a:pos x="1488" y="342"/>
                </a:cxn>
                <a:cxn ang="0">
                  <a:pos x="1584" y="576"/>
                </a:cxn>
                <a:cxn ang="0">
                  <a:pos x="1614" y="846"/>
                </a:cxn>
                <a:cxn ang="0">
                  <a:pos x="1620" y="1152"/>
                </a:cxn>
                <a:cxn ang="0">
                  <a:pos x="1608" y="1458"/>
                </a:cxn>
                <a:cxn ang="0">
                  <a:pos x="1548" y="1710"/>
                </a:cxn>
                <a:cxn ang="0">
                  <a:pos x="1404" y="1926"/>
                </a:cxn>
                <a:cxn ang="0">
                  <a:pos x="1146" y="2100"/>
                </a:cxn>
                <a:cxn ang="0">
                  <a:pos x="930" y="2154"/>
                </a:cxn>
                <a:cxn ang="0">
                  <a:pos x="690" y="2154"/>
                </a:cxn>
                <a:cxn ang="0">
                  <a:pos x="474" y="2100"/>
                </a:cxn>
                <a:cxn ang="0">
                  <a:pos x="300" y="1998"/>
                </a:cxn>
                <a:cxn ang="0">
                  <a:pos x="138" y="1824"/>
                </a:cxn>
                <a:cxn ang="0">
                  <a:pos x="42" y="1608"/>
                </a:cxn>
                <a:cxn ang="0">
                  <a:pos x="6" y="1326"/>
                </a:cxn>
                <a:cxn ang="0">
                  <a:pos x="0" y="1008"/>
                </a:cxn>
                <a:cxn ang="0">
                  <a:pos x="18" y="690"/>
                </a:cxn>
                <a:cxn ang="0">
                  <a:pos x="78" y="444"/>
                </a:cxn>
                <a:cxn ang="0">
                  <a:pos x="216" y="240"/>
                </a:cxn>
                <a:cxn ang="0">
                  <a:pos x="480" y="60"/>
                </a:cxn>
                <a:cxn ang="0">
                  <a:pos x="690" y="6"/>
                </a:cxn>
              </a:cxnLst>
              <a:rect l="0" t="0" r="r" b="b"/>
              <a:pathLst>
                <a:path w="1620" h="2160">
                  <a:moveTo>
                    <a:pt x="810" y="468"/>
                  </a:moveTo>
                  <a:lnTo>
                    <a:pt x="744" y="474"/>
                  </a:lnTo>
                  <a:lnTo>
                    <a:pt x="690" y="492"/>
                  </a:lnTo>
                  <a:lnTo>
                    <a:pt x="654" y="510"/>
                  </a:lnTo>
                  <a:lnTo>
                    <a:pt x="624" y="534"/>
                  </a:lnTo>
                  <a:lnTo>
                    <a:pt x="600" y="558"/>
                  </a:lnTo>
                  <a:lnTo>
                    <a:pt x="582" y="582"/>
                  </a:lnTo>
                  <a:lnTo>
                    <a:pt x="558" y="642"/>
                  </a:lnTo>
                  <a:lnTo>
                    <a:pt x="546" y="708"/>
                  </a:lnTo>
                  <a:lnTo>
                    <a:pt x="534" y="792"/>
                  </a:lnTo>
                  <a:lnTo>
                    <a:pt x="528" y="870"/>
                  </a:lnTo>
                  <a:lnTo>
                    <a:pt x="522" y="966"/>
                  </a:lnTo>
                  <a:lnTo>
                    <a:pt x="522" y="1194"/>
                  </a:lnTo>
                  <a:lnTo>
                    <a:pt x="528" y="1290"/>
                  </a:lnTo>
                  <a:lnTo>
                    <a:pt x="534" y="1368"/>
                  </a:lnTo>
                  <a:lnTo>
                    <a:pt x="546" y="1458"/>
                  </a:lnTo>
                  <a:lnTo>
                    <a:pt x="558" y="1518"/>
                  </a:lnTo>
                  <a:lnTo>
                    <a:pt x="582" y="1578"/>
                  </a:lnTo>
                  <a:lnTo>
                    <a:pt x="600" y="1602"/>
                  </a:lnTo>
                  <a:lnTo>
                    <a:pt x="654" y="1656"/>
                  </a:lnTo>
                  <a:lnTo>
                    <a:pt x="726" y="1686"/>
                  </a:lnTo>
                  <a:lnTo>
                    <a:pt x="810" y="1698"/>
                  </a:lnTo>
                  <a:lnTo>
                    <a:pt x="894" y="1686"/>
                  </a:lnTo>
                  <a:lnTo>
                    <a:pt x="966" y="1656"/>
                  </a:lnTo>
                  <a:lnTo>
                    <a:pt x="1020" y="1602"/>
                  </a:lnTo>
                  <a:lnTo>
                    <a:pt x="1056" y="1536"/>
                  </a:lnTo>
                  <a:lnTo>
                    <a:pt x="1080" y="1446"/>
                  </a:lnTo>
                  <a:lnTo>
                    <a:pt x="1086" y="1386"/>
                  </a:lnTo>
                  <a:lnTo>
                    <a:pt x="1092" y="1308"/>
                  </a:lnTo>
                  <a:lnTo>
                    <a:pt x="1098" y="1206"/>
                  </a:lnTo>
                  <a:lnTo>
                    <a:pt x="1098" y="918"/>
                  </a:lnTo>
                  <a:lnTo>
                    <a:pt x="1092" y="798"/>
                  </a:lnTo>
                  <a:lnTo>
                    <a:pt x="1080" y="714"/>
                  </a:lnTo>
                  <a:lnTo>
                    <a:pt x="1056" y="624"/>
                  </a:lnTo>
                  <a:lnTo>
                    <a:pt x="1020" y="558"/>
                  </a:lnTo>
                  <a:lnTo>
                    <a:pt x="972" y="510"/>
                  </a:lnTo>
                  <a:lnTo>
                    <a:pt x="936" y="492"/>
                  </a:lnTo>
                  <a:lnTo>
                    <a:pt x="876" y="474"/>
                  </a:lnTo>
                  <a:lnTo>
                    <a:pt x="810" y="468"/>
                  </a:lnTo>
                  <a:close/>
                  <a:moveTo>
                    <a:pt x="810" y="0"/>
                  </a:moveTo>
                  <a:lnTo>
                    <a:pt x="930" y="6"/>
                  </a:lnTo>
                  <a:lnTo>
                    <a:pt x="1044" y="30"/>
                  </a:lnTo>
                  <a:lnTo>
                    <a:pt x="1146" y="60"/>
                  </a:lnTo>
                  <a:lnTo>
                    <a:pt x="1278" y="138"/>
                  </a:lnTo>
                  <a:lnTo>
                    <a:pt x="1404" y="240"/>
                  </a:lnTo>
                  <a:lnTo>
                    <a:pt x="1488" y="342"/>
                  </a:lnTo>
                  <a:lnTo>
                    <a:pt x="1548" y="456"/>
                  </a:lnTo>
                  <a:lnTo>
                    <a:pt x="1584" y="576"/>
                  </a:lnTo>
                  <a:lnTo>
                    <a:pt x="1608" y="702"/>
                  </a:lnTo>
                  <a:lnTo>
                    <a:pt x="1614" y="846"/>
                  </a:lnTo>
                  <a:lnTo>
                    <a:pt x="1620" y="1008"/>
                  </a:lnTo>
                  <a:lnTo>
                    <a:pt x="1620" y="1152"/>
                  </a:lnTo>
                  <a:lnTo>
                    <a:pt x="1614" y="1320"/>
                  </a:lnTo>
                  <a:lnTo>
                    <a:pt x="1608" y="1458"/>
                  </a:lnTo>
                  <a:lnTo>
                    <a:pt x="1584" y="1584"/>
                  </a:lnTo>
                  <a:lnTo>
                    <a:pt x="1548" y="1710"/>
                  </a:lnTo>
                  <a:lnTo>
                    <a:pt x="1488" y="1824"/>
                  </a:lnTo>
                  <a:lnTo>
                    <a:pt x="1404" y="1926"/>
                  </a:lnTo>
                  <a:lnTo>
                    <a:pt x="1284" y="2028"/>
                  </a:lnTo>
                  <a:lnTo>
                    <a:pt x="1146" y="2100"/>
                  </a:lnTo>
                  <a:lnTo>
                    <a:pt x="1044" y="2136"/>
                  </a:lnTo>
                  <a:lnTo>
                    <a:pt x="930" y="2154"/>
                  </a:lnTo>
                  <a:lnTo>
                    <a:pt x="810" y="2160"/>
                  </a:lnTo>
                  <a:lnTo>
                    <a:pt x="690" y="2154"/>
                  </a:lnTo>
                  <a:lnTo>
                    <a:pt x="576" y="2136"/>
                  </a:lnTo>
                  <a:lnTo>
                    <a:pt x="474" y="2100"/>
                  </a:lnTo>
                  <a:lnTo>
                    <a:pt x="384" y="2058"/>
                  </a:lnTo>
                  <a:lnTo>
                    <a:pt x="300" y="1998"/>
                  </a:lnTo>
                  <a:lnTo>
                    <a:pt x="216" y="1926"/>
                  </a:lnTo>
                  <a:lnTo>
                    <a:pt x="138" y="1824"/>
                  </a:lnTo>
                  <a:lnTo>
                    <a:pt x="78" y="1722"/>
                  </a:lnTo>
                  <a:lnTo>
                    <a:pt x="42" y="1608"/>
                  </a:lnTo>
                  <a:lnTo>
                    <a:pt x="18" y="1476"/>
                  </a:lnTo>
                  <a:lnTo>
                    <a:pt x="6" y="1326"/>
                  </a:lnTo>
                  <a:lnTo>
                    <a:pt x="0" y="1152"/>
                  </a:lnTo>
                  <a:lnTo>
                    <a:pt x="0" y="1008"/>
                  </a:lnTo>
                  <a:lnTo>
                    <a:pt x="6" y="840"/>
                  </a:lnTo>
                  <a:lnTo>
                    <a:pt x="18" y="690"/>
                  </a:lnTo>
                  <a:lnTo>
                    <a:pt x="42" y="558"/>
                  </a:lnTo>
                  <a:lnTo>
                    <a:pt x="78" y="444"/>
                  </a:lnTo>
                  <a:lnTo>
                    <a:pt x="138" y="336"/>
                  </a:lnTo>
                  <a:lnTo>
                    <a:pt x="216" y="240"/>
                  </a:lnTo>
                  <a:lnTo>
                    <a:pt x="342" y="138"/>
                  </a:lnTo>
                  <a:lnTo>
                    <a:pt x="480" y="60"/>
                  </a:lnTo>
                  <a:lnTo>
                    <a:pt x="576" y="30"/>
                  </a:lnTo>
                  <a:lnTo>
                    <a:pt x="690" y="6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2"/>
            <p:cNvSpPr>
              <a:spLocks/>
            </p:cNvSpPr>
            <p:nvPr/>
          </p:nvSpPr>
          <p:spPr bwMode="auto">
            <a:xfrm>
              <a:off x="4981562" y="4454622"/>
              <a:ext cx="81928" cy="110053"/>
            </a:xfrm>
            <a:custGeom>
              <a:avLst/>
              <a:gdLst/>
              <a:ahLst/>
              <a:cxnLst>
                <a:cxn ang="0">
                  <a:pos x="954" y="12"/>
                </a:cxn>
                <a:cxn ang="0">
                  <a:pos x="1176" y="78"/>
                </a:cxn>
                <a:cxn ang="0">
                  <a:pos x="1332" y="174"/>
                </a:cxn>
                <a:cxn ang="0">
                  <a:pos x="1506" y="390"/>
                </a:cxn>
                <a:cxn ang="0">
                  <a:pos x="1608" y="696"/>
                </a:cxn>
                <a:cxn ang="0">
                  <a:pos x="1038" y="600"/>
                </a:cxn>
                <a:cxn ang="0">
                  <a:pos x="942" y="492"/>
                </a:cxn>
                <a:cxn ang="0">
                  <a:pos x="804" y="468"/>
                </a:cxn>
                <a:cxn ang="0">
                  <a:pos x="684" y="492"/>
                </a:cxn>
                <a:cxn ang="0">
                  <a:pos x="636" y="522"/>
                </a:cxn>
                <a:cxn ang="0">
                  <a:pos x="576" y="594"/>
                </a:cxn>
                <a:cxn ang="0">
                  <a:pos x="540" y="702"/>
                </a:cxn>
                <a:cxn ang="0">
                  <a:pos x="522" y="870"/>
                </a:cxn>
                <a:cxn ang="0">
                  <a:pos x="516" y="1236"/>
                </a:cxn>
                <a:cxn ang="0">
                  <a:pos x="540" y="1446"/>
                </a:cxn>
                <a:cxn ang="0">
                  <a:pos x="600" y="1608"/>
                </a:cxn>
                <a:cxn ang="0">
                  <a:pos x="720" y="1686"/>
                </a:cxn>
                <a:cxn ang="0">
                  <a:pos x="876" y="1692"/>
                </a:cxn>
                <a:cxn ang="0">
                  <a:pos x="984" y="1632"/>
                </a:cxn>
                <a:cxn ang="0">
                  <a:pos x="1056" y="1536"/>
                </a:cxn>
                <a:cxn ang="0">
                  <a:pos x="1608" y="1470"/>
                </a:cxn>
                <a:cxn ang="0">
                  <a:pos x="1548" y="1680"/>
                </a:cxn>
                <a:cxn ang="0">
                  <a:pos x="1428" y="1890"/>
                </a:cxn>
                <a:cxn ang="0">
                  <a:pos x="1218" y="2064"/>
                </a:cxn>
                <a:cxn ang="0">
                  <a:pos x="948" y="2148"/>
                </a:cxn>
                <a:cxn ang="0">
                  <a:pos x="630" y="2148"/>
                </a:cxn>
                <a:cxn ang="0">
                  <a:pos x="342" y="2028"/>
                </a:cxn>
                <a:cxn ang="0">
                  <a:pos x="132" y="1824"/>
                </a:cxn>
                <a:cxn ang="0">
                  <a:pos x="36" y="1608"/>
                </a:cxn>
                <a:cxn ang="0">
                  <a:pos x="6" y="1326"/>
                </a:cxn>
                <a:cxn ang="0">
                  <a:pos x="0" y="1008"/>
                </a:cxn>
                <a:cxn ang="0">
                  <a:pos x="18" y="690"/>
                </a:cxn>
                <a:cxn ang="0">
                  <a:pos x="72" y="444"/>
                </a:cxn>
                <a:cxn ang="0">
                  <a:pos x="216" y="240"/>
                </a:cxn>
                <a:cxn ang="0">
                  <a:pos x="474" y="60"/>
                </a:cxn>
                <a:cxn ang="0">
                  <a:pos x="684" y="6"/>
                </a:cxn>
              </a:cxnLst>
              <a:rect l="0" t="0" r="r" b="b"/>
              <a:pathLst>
                <a:path w="1608" h="2160">
                  <a:moveTo>
                    <a:pt x="804" y="0"/>
                  </a:moveTo>
                  <a:lnTo>
                    <a:pt x="954" y="12"/>
                  </a:lnTo>
                  <a:lnTo>
                    <a:pt x="1092" y="48"/>
                  </a:lnTo>
                  <a:lnTo>
                    <a:pt x="1176" y="78"/>
                  </a:lnTo>
                  <a:lnTo>
                    <a:pt x="1260" y="120"/>
                  </a:lnTo>
                  <a:lnTo>
                    <a:pt x="1332" y="174"/>
                  </a:lnTo>
                  <a:lnTo>
                    <a:pt x="1428" y="276"/>
                  </a:lnTo>
                  <a:lnTo>
                    <a:pt x="1506" y="390"/>
                  </a:lnTo>
                  <a:lnTo>
                    <a:pt x="1566" y="534"/>
                  </a:lnTo>
                  <a:lnTo>
                    <a:pt x="1608" y="696"/>
                  </a:lnTo>
                  <a:lnTo>
                    <a:pt x="1080" y="696"/>
                  </a:lnTo>
                  <a:lnTo>
                    <a:pt x="1038" y="600"/>
                  </a:lnTo>
                  <a:lnTo>
                    <a:pt x="990" y="528"/>
                  </a:lnTo>
                  <a:lnTo>
                    <a:pt x="942" y="492"/>
                  </a:lnTo>
                  <a:lnTo>
                    <a:pt x="876" y="474"/>
                  </a:lnTo>
                  <a:lnTo>
                    <a:pt x="804" y="468"/>
                  </a:lnTo>
                  <a:lnTo>
                    <a:pt x="744" y="474"/>
                  </a:lnTo>
                  <a:lnTo>
                    <a:pt x="684" y="492"/>
                  </a:lnTo>
                  <a:lnTo>
                    <a:pt x="660" y="504"/>
                  </a:lnTo>
                  <a:lnTo>
                    <a:pt x="636" y="522"/>
                  </a:lnTo>
                  <a:lnTo>
                    <a:pt x="600" y="558"/>
                  </a:lnTo>
                  <a:lnTo>
                    <a:pt x="576" y="594"/>
                  </a:lnTo>
                  <a:lnTo>
                    <a:pt x="552" y="642"/>
                  </a:lnTo>
                  <a:lnTo>
                    <a:pt x="540" y="702"/>
                  </a:lnTo>
                  <a:lnTo>
                    <a:pt x="528" y="792"/>
                  </a:lnTo>
                  <a:lnTo>
                    <a:pt x="522" y="870"/>
                  </a:lnTo>
                  <a:lnTo>
                    <a:pt x="516" y="966"/>
                  </a:lnTo>
                  <a:lnTo>
                    <a:pt x="516" y="1236"/>
                  </a:lnTo>
                  <a:lnTo>
                    <a:pt x="528" y="1356"/>
                  </a:lnTo>
                  <a:lnTo>
                    <a:pt x="540" y="1446"/>
                  </a:lnTo>
                  <a:lnTo>
                    <a:pt x="564" y="1536"/>
                  </a:lnTo>
                  <a:lnTo>
                    <a:pt x="600" y="1608"/>
                  </a:lnTo>
                  <a:lnTo>
                    <a:pt x="654" y="1656"/>
                  </a:lnTo>
                  <a:lnTo>
                    <a:pt x="720" y="1686"/>
                  </a:lnTo>
                  <a:lnTo>
                    <a:pt x="804" y="1698"/>
                  </a:lnTo>
                  <a:lnTo>
                    <a:pt x="876" y="1692"/>
                  </a:lnTo>
                  <a:lnTo>
                    <a:pt x="936" y="1668"/>
                  </a:lnTo>
                  <a:lnTo>
                    <a:pt x="984" y="1632"/>
                  </a:lnTo>
                  <a:lnTo>
                    <a:pt x="1020" y="1590"/>
                  </a:lnTo>
                  <a:lnTo>
                    <a:pt x="1056" y="1536"/>
                  </a:lnTo>
                  <a:lnTo>
                    <a:pt x="1080" y="1470"/>
                  </a:lnTo>
                  <a:lnTo>
                    <a:pt x="1608" y="1470"/>
                  </a:lnTo>
                  <a:lnTo>
                    <a:pt x="1584" y="1578"/>
                  </a:lnTo>
                  <a:lnTo>
                    <a:pt x="1548" y="1680"/>
                  </a:lnTo>
                  <a:lnTo>
                    <a:pt x="1506" y="1770"/>
                  </a:lnTo>
                  <a:lnTo>
                    <a:pt x="1428" y="1890"/>
                  </a:lnTo>
                  <a:lnTo>
                    <a:pt x="1332" y="1992"/>
                  </a:lnTo>
                  <a:lnTo>
                    <a:pt x="1218" y="2064"/>
                  </a:lnTo>
                  <a:lnTo>
                    <a:pt x="1086" y="2118"/>
                  </a:lnTo>
                  <a:lnTo>
                    <a:pt x="948" y="2148"/>
                  </a:lnTo>
                  <a:lnTo>
                    <a:pt x="804" y="2160"/>
                  </a:lnTo>
                  <a:lnTo>
                    <a:pt x="630" y="2148"/>
                  </a:lnTo>
                  <a:lnTo>
                    <a:pt x="480" y="2100"/>
                  </a:lnTo>
                  <a:lnTo>
                    <a:pt x="342" y="2028"/>
                  </a:lnTo>
                  <a:lnTo>
                    <a:pt x="216" y="1926"/>
                  </a:lnTo>
                  <a:lnTo>
                    <a:pt x="132" y="1824"/>
                  </a:lnTo>
                  <a:lnTo>
                    <a:pt x="72" y="1722"/>
                  </a:lnTo>
                  <a:lnTo>
                    <a:pt x="36" y="1608"/>
                  </a:lnTo>
                  <a:lnTo>
                    <a:pt x="18" y="1476"/>
                  </a:lnTo>
                  <a:lnTo>
                    <a:pt x="6" y="1326"/>
                  </a:lnTo>
                  <a:lnTo>
                    <a:pt x="0" y="1152"/>
                  </a:lnTo>
                  <a:lnTo>
                    <a:pt x="0" y="1008"/>
                  </a:lnTo>
                  <a:lnTo>
                    <a:pt x="6" y="840"/>
                  </a:lnTo>
                  <a:lnTo>
                    <a:pt x="18" y="690"/>
                  </a:lnTo>
                  <a:lnTo>
                    <a:pt x="36" y="558"/>
                  </a:lnTo>
                  <a:lnTo>
                    <a:pt x="72" y="444"/>
                  </a:lnTo>
                  <a:lnTo>
                    <a:pt x="132" y="336"/>
                  </a:lnTo>
                  <a:lnTo>
                    <a:pt x="216" y="240"/>
                  </a:lnTo>
                  <a:lnTo>
                    <a:pt x="336" y="138"/>
                  </a:lnTo>
                  <a:lnTo>
                    <a:pt x="474" y="60"/>
                  </a:lnTo>
                  <a:lnTo>
                    <a:pt x="576" y="30"/>
                  </a:lnTo>
                  <a:lnTo>
                    <a:pt x="684" y="6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53"/>
            <p:cNvSpPr>
              <a:spLocks/>
            </p:cNvSpPr>
            <p:nvPr/>
          </p:nvSpPr>
          <p:spPr bwMode="auto">
            <a:xfrm>
              <a:off x="5071133" y="4455539"/>
              <a:ext cx="79789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66" y="0"/>
                </a:cxn>
                <a:cxn ang="0">
                  <a:pos x="1566" y="468"/>
                </a:cxn>
                <a:cxn ang="0">
                  <a:pos x="1044" y="468"/>
                </a:cxn>
                <a:cxn ang="0">
                  <a:pos x="1044" y="2124"/>
                </a:cxn>
                <a:cxn ang="0">
                  <a:pos x="522" y="2124"/>
                </a:cxn>
                <a:cxn ang="0">
                  <a:pos x="522" y="468"/>
                </a:cxn>
                <a:cxn ang="0">
                  <a:pos x="0" y="468"/>
                </a:cxn>
                <a:cxn ang="0">
                  <a:pos x="0" y="0"/>
                </a:cxn>
              </a:cxnLst>
              <a:rect l="0" t="0" r="r" b="b"/>
              <a:pathLst>
                <a:path w="1566" h="2124">
                  <a:moveTo>
                    <a:pt x="0" y="0"/>
                  </a:moveTo>
                  <a:lnTo>
                    <a:pt x="1566" y="0"/>
                  </a:lnTo>
                  <a:lnTo>
                    <a:pt x="1566" y="468"/>
                  </a:lnTo>
                  <a:lnTo>
                    <a:pt x="1044" y="468"/>
                  </a:lnTo>
                  <a:lnTo>
                    <a:pt x="1044" y="2124"/>
                  </a:lnTo>
                  <a:lnTo>
                    <a:pt x="522" y="2124"/>
                  </a:lnTo>
                  <a:lnTo>
                    <a:pt x="522" y="468"/>
                  </a:lnTo>
                  <a:lnTo>
                    <a:pt x="0" y="4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54"/>
            <p:cNvSpPr>
              <a:spLocks noEditPoints="1"/>
            </p:cNvSpPr>
            <p:nvPr/>
          </p:nvSpPr>
          <p:spPr bwMode="auto">
            <a:xfrm>
              <a:off x="5162844" y="4454622"/>
              <a:ext cx="82540" cy="110053"/>
            </a:xfrm>
            <a:custGeom>
              <a:avLst/>
              <a:gdLst/>
              <a:ahLst/>
              <a:cxnLst>
                <a:cxn ang="0">
                  <a:pos x="744" y="474"/>
                </a:cxn>
                <a:cxn ang="0">
                  <a:pos x="642" y="522"/>
                </a:cxn>
                <a:cxn ang="0">
                  <a:pos x="582" y="582"/>
                </a:cxn>
                <a:cxn ang="0">
                  <a:pos x="540" y="708"/>
                </a:cxn>
                <a:cxn ang="0">
                  <a:pos x="522" y="870"/>
                </a:cxn>
                <a:cxn ang="0">
                  <a:pos x="528" y="1368"/>
                </a:cxn>
                <a:cxn ang="0">
                  <a:pos x="558" y="1518"/>
                </a:cxn>
                <a:cxn ang="0">
                  <a:pos x="600" y="1602"/>
                </a:cxn>
                <a:cxn ang="0">
                  <a:pos x="726" y="1686"/>
                </a:cxn>
                <a:cxn ang="0">
                  <a:pos x="894" y="1686"/>
                </a:cxn>
                <a:cxn ang="0">
                  <a:pos x="1020" y="1602"/>
                </a:cxn>
                <a:cxn ang="0">
                  <a:pos x="1080" y="1446"/>
                </a:cxn>
                <a:cxn ang="0">
                  <a:pos x="1092" y="1308"/>
                </a:cxn>
                <a:cxn ang="0">
                  <a:pos x="1098" y="918"/>
                </a:cxn>
                <a:cxn ang="0">
                  <a:pos x="1080" y="714"/>
                </a:cxn>
                <a:cxn ang="0">
                  <a:pos x="1020" y="558"/>
                </a:cxn>
                <a:cxn ang="0">
                  <a:pos x="936" y="492"/>
                </a:cxn>
                <a:cxn ang="0">
                  <a:pos x="810" y="468"/>
                </a:cxn>
                <a:cxn ang="0">
                  <a:pos x="930" y="6"/>
                </a:cxn>
                <a:cxn ang="0">
                  <a:pos x="1140" y="60"/>
                </a:cxn>
                <a:cxn ang="0">
                  <a:pos x="1404" y="240"/>
                </a:cxn>
                <a:cxn ang="0">
                  <a:pos x="1548" y="456"/>
                </a:cxn>
                <a:cxn ang="0">
                  <a:pos x="1608" y="702"/>
                </a:cxn>
                <a:cxn ang="0">
                  <a:pos x="1620" y="1008"/>
                </a:cxn>
                <a:cxn ang="0">
                  <a:pos x="1614" y="1320"/>
                </a:cxn>
                <a:cxn ang="0">
                  <a:pos x="1584" y="1584"/>
                </a:cxn>
                <a:cxn ang="0">
                  <a:pos x="1488" y="1824"/>
                </a:cxn>
                <a:cxn ang="0">
                  <a:pos x="1320" y="1998"/>
                </a:cxn>
                <a:cxn ang="0">
                  <a:pos x="1146" y="2100"/>
                </a:cxn>
                <a:cxn ang="0">
                  <a:pos x="930" y="2154"/>
                </a:cxn>
                <a:cxn ang="0">
                  <a:pos x="684" y="2154"/>
                </a:cxn>
                <a:cxn ang="0">
                  <a:pos x="474" y="2100"/>
                </a:cxn>
                <a:cxn ang="0">
                  <a:pos x="300" y="1998"/>
                </a:cxn>
                <a:cxn ang="0">
                  <a:pos x="132" y="1824"/>
                </a:cxn>
                <a:cxn ang="0">
                  <a:pos x="36" y="1608"/>
                </a:cxn>
                <a:cxn ang="0">
                  <a:pos x="6" y="1326"/>
                </a:cxn>
                <a:cxn ang="0">
                  <a:pos x="0" y="1008"/>
                </a:cxn>
                <a:cxn ang="0">
                  <a:pos x="18" y="690"/>
                </a:cxn>
                <a:cxn ang="0">
                  <a:pos x="72" y="444"/>
                </a:cxn>
                <a:cxn ang="0">
                  <a:pos x="216" y="240"/>
                </a:cxn>
                <a:cxn ang="0">
                  <a:pos x="480" y="60"/>
                </a:cxn>
                <a:cxn ang="0">
                  <a:pos x="690" y="6"/>
                </a:cxn>
              </a:cxnLst>
              <a:rect l="0" t="0" r="r" b="b"/>
              <a:pathLst>
                <a:path w="1620" h="2160">
                  <a:moveTo>
                    <a:pt x="810" y="468"/>
                  </a:moveTo>
                  <a:lnTo>
                    <a:pt x="744" y="474"/>
                  </a:lnTo>
                  <a:lnTo>
                    <a:pt x="684" y="492"/>
                  </a:lnTo>
                  <a:lnTo>
                    <a:pt x="642" y="522"/>
                  </a:lnTo>
                  <a:lnTo>
                    <a:pt x="600" y="558"/>
                  </a:lnTo>
                  <a:lnTo>
                    <a:pt x="582" y="582"/>
                  </a:lnTo>
                  <a:lnTo>
                    <a:pt x="558" y="642"/>
                  </a:lnTo>
                  <a:lnTo>
                    <a:pt x="540" y="708"/>
                  </a:lnTo>
                  <a:lnTo>
                    <a:pt x="528" y="792"/>
                  </a:lnTo>
                  <a:lnTo>
                    <a:pt x="522" y="870"/>
                  </a:lnTo>
                  <a:lnTo>
                    <a:pt x="522" y="1290"/>
                  </a:lnTo>
                  <a:lnTo>
                    <a:pt x="528" y="1368"/>
                  </a:lnTo>
                  <a:lnTo>
                    <a:pt x="540" y="1458"/>
                  </a:lnTo>
                  <a:lnTo>
                    <a:pt x="558" y="1518"/>
                  </a:lnTo>
                  <a:lnTo>
                    <a:pt x="582" y="1578"/>
                  </a:lnTo>
                  <a:lnTo>
                    <a:pt x="600" y="1602"/>
                  </a:lnTo>
                  <a:lnTo>
                    <a:pt x="654" y="1656"/>
                  </a:lnTo>
                  <a:lnTo>
                    <a:pt x="726" y="1686"/>
                  </a:lnTo>
                  <a:lnTo>
                    <a:pt x="810" y="1698"/>
                  </a:lnTo>
                  <a:lnTo>
                    <a:pt x="894" y="1686"/>
                  </a:lnTo>
                  <a:lnTo>
                    <a:pt x="966" y="1656"/>
                  </a:lnTo>
                  <a:lnTo>
                    <a:pt x="1020" y="1602"/>
                  </a:lnTo>
                  <a:lnTo>
                    <a:pt x="1056" y="1536"/>
                  </a:lnTo>
                  <a:lnTo>
                    <a:pt x="1080" y="1446"/>
                  </a:lnTo>
                  <a:lnTo>
                    <a:pt x="1086" y="1386"/>
                  </a:lnTo>
                  <a:lnTo>
                    <a:pt x="1092" y="1308"/>
                  </a:lnTo>
                  <a:lnTo>
                    <a:pt x="1098" y="1206"/>
                  </a:lnTo>
                  <a:lnTo>
                    <a:pt x="1098" y="918"/>
                  </a:lnTo>
                  <a:lnTo>
                    <a:pt x="1092" y="798"/>
                  </a:lnTo>
                  <a:lnTo>
                    <a:pt x="1080" y="714"/>
                  </a:lnTo>
                  <a:lnTo>
                    <a:pt x="1056" y="624"/>
                  </a:lnTo>
                  <a:lnTo>
                    <a:pt x="1020" y="558"/>
                  </a:lnTo>
                  <a:lnTo>
                    <a:pt x="972" y="510"/>
                  </a:lnTo>
                  <a:lnTo>
                    <a:pt x="936" y="492"/>
                  </a:lnTo>
                  <a:lnTo>
                    <a:pt x="876" y="474"/>
                  </a:lnTo>
                  <a:lnTo>
                    <a:pt x="810" y="468"/>
                  </a:lnTo>
                  <a:close/>
                  <a:moveTo>
                    <a:pt x="810" y="0"/>
                  </a:moveTo>
                  <a:lnTo>
                    <a:pt x="930" y="6"/>
                  </a:lnTo>
                  <a:lnTo>
                    <a:pt x="1044" y="30"/>
                  </a:lnTo>
                  <a:lnTo>
                    <a:pt x="1140" y="60"/>
                  </a:lnTo>
                  <a:lnTo>
                    <a:pt x="1278" y="138"/>
                  </a:lnTo>
                  <a:lnTo>
                    <a:pt x="1404" y="240"/>
                  </a:lnTo>
                  <a:lnTo>
                    <a:pt x="1488" y="342"/>
                  </a:lnTo>
                  <a:lnTo>
                    <a:pt x="1548" y="456"/>
                  </a:lnTo>
                  <a:lnTo>
                    <a:pt x="1584" y="576"/>
                  </a:lnTo>
                  <a:lnTo>
                    <a:pt x="1608" y="702"/>
                  </a:lnTo>
                  <a:lnTo>
                    <a:pt x="1614" y="846"/>
                  </a:lnTo>
                  <a:lnTo>
                    <a:pt x="1620" y="1008"/>
                  </a:lnTo>
                  <a:lnTo>
                    <a:pt x="1620" y="1152"/>
                  </a:lnTo>
                  <a:lnTo>
                    <a:pt x="1614" y="1320"/>
                  </a:lnTo>
                  <a:lnTo>
                    <a:pt x="1608" y="1458"/>
                  </a:lnTo>
                  <a:lnTo>
                    <a:pt x="1584" y="1584"/>
                  </a:lnTo>
                  <a:lnTo>
                    <a:pt x="1548" y="1710"/>
                  </a:lnTo>
                  <a:lnTo>
                    <a:pt x="1488" y="1824"/>
                  </a:lnTo>
                  <a:lnTo>
                    <a:pt x="1404" y="1926"/>
                  </a:lnTo>
                  <a:lnTo>
                    <a:pt x="1320" y="1998"/>
                  </a:lnTo>
                  <a:lnTo>
                    <a:pt x="1236" y="2052"/>
                  </a:lnTo>
                  <a:lnTo>
                    <a:pt x="1146" y="2100"/>
                  </a:lnTo>
                  <a:lnTo>
                    <a:pt x="1044" y="2136"/>
                  </a:lnTo>
                  <a:lnTo>
                    <a:pt x="930" y="2154"/>
                  </a:lnTo>
                  <a:lnTo>
                    <a:pt x="810" y="2160"/>
                  </a:lnTo>
                  <a:lnTo>
                    <a:pt x="684" y="2154"/>
                  </a:lnTo>
                  <a:lnTo>
                    <a:pt x="576" y="2136"/>
                  </a:lnTo>
                  <a:lnTo>
                    <a:pt x="474" y="2100"/>
                  </a:lnTo>
                  <a:lnTo>
                    <a:pt x="384" y="2058"/>
                  </a:lnTo>
                  <a:lnTo>
                    <a:pt x="300" y="1998"/>
                  </a:lnTo>
                  <a:lnTo>
                    <a:pt x="216" y="1926"/>
                  </a:lnTo>
                  <a:lnTo>
                    <a:pt x="132" y="1824"/>
                  </a:lnTo>
                  <a:lnTo>
                    <a:pt x="72" y="1722"/>
                  </a:lnTo>
                  <a:lnTo>
                    <a:pt x="36" y="1608"/>
                  </a:lnTo>
                  <a:lnTo>
                    <a:pt x="18" y="1476"/>
                  </a:lnTo>
                  <a:lnTo>
                    <a:pt x="6" y="1326"/>
                  </a:lnTo>
                  <a:lnTo>
                    <a:pt x="0" y="1152"/>
                  </a:lnTo>
                  <a:lnTo>
                    <a:pt x="0" y="1008"/>
                  </a:lnTo>
                  <a:lnTo>
                    <a:pt x="6" y="840"/>
                  </a:lnTo>
                  <a:lnTo>
                    <a:pt x="18" y="690"/>
                  </a:lnTo>
                  <a:lnTo>
                    <a:pt x="36" y="558"/>
                  </a:lnTo>
                  <a:lnTo>
                    <a:pt x="72" y="444"/>
                  </a:lnTo>
                  <a:lnTo>
                    <a:pt x="132" y="336"/>
                  </a:lnTo>
                  <a:lnTo>
                    <a:pt x="216" y="240"/>
                  </a:lnTo>
                  <a:lnTo>
                    <a:pt x="342" y="138"/>
                  </a:lnTo>
                  <a:lnTo>
                    <a:pt x="480" y="60"/>
                  </a:lnTo>
                  <a:lnTo>
                    <a:pt x="576" y="30"/>
                  </a:lnTo>
                  <a:lnTo>
                    <a:pt x="690" y="6"/>
                  </a:lnTo>
                  <a:lnTo>
                    <a:pt x="81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5"/>
            <p:cNvSpPr>
              <a:spLocks noEditPoints="1"/>
            </p:cNvSpPr>
            <p:nvPr/>
          </p:nvSpPr>
          <p:spPr bwMode="auto">
            <a:xfrm>
              <a:off x="5263726" y="4455539"/>
              <a:ext cx="80706" cy="108219"/>
            </a:xfrm>
            <a:custGeom>
              <a:avLst/>
              <a:gdLst/>
              <a:ahLst/>
              <a:cxnLst>
                <a:cxn ang="0">
                  <a:pos x="522" y="1284"/>
                </a:cxn>
                <a:cxn ang="0">
                  <a:pos x="522" y="1656"/>
                </a:cxn>
                <a:cxn ang="0">
                  <a:pos x="876" y="1656"/>
                </a:cxn>
                <a:cxn ang="0">
                  <a:pos x="936" y="1650"/>
                </a:cxn>
                <a:cxn ang="0">
                  <a:pos x="984" y="1632"/>
                </a:cxn>
                <a:cxn ang="0">
                  <a:pos x="1020" y="1602"/>
                </a:cxn>
                <a:cxn ang="0">
                  <a:pos x="1056" y="1542"/>
                </a:cxn>
                <a:cxn ang="0">
                  <a:pos x="1068" y="1470"/>
                </a:cxn>
                <a:cxn ang="0">
                  <a:pos x="1056" y="1398"/>
                </a:cxn>
                <a:cxn ang="0">
                  <a:pos x="1020" y="1338"/>
                </a:cxn>
                <a:cxn ang="0">
                  <a:pos x="984" y="1308"/>
                </a:cxn>
                <a:cxn ang="0">
                  <a:pos x="936" y="1290"/>
                </a:cxn>
                <a:cxn ang="0">
                  <a:pos x="876" y="1284"/>
                </a:cxn>
                <a:cxn ang="0">
                  <a:pos x="522" y="1284"/>
                </a:cxn>
                <a:cxn ang="0">
                  <a:pos x="522" y="474"/>
                </a:cxn>
                <a:cxn ang="0">
                  <a:pos x="522" y="816"/>
                </a:cxn>
                <a:cxn ang="0">
                  <a:pos x="846" y="816"/>
                </a:cxn>
                <a:cxn ang="0">
                  <a:pos x="906" y="810"/>
                </a:cxn>
                <a:cxn ang="0">
                  <a:pos x="954" y="792"/>
                </a:cxn>
                <a:cxn ang="0">
                  <a:pos x="990" y="768"/>
                </a:cxn>
                <a:cxn ang="0">
                  <a:pos x="1020" y="708"/>
                </a:cxn>
                <a:cxn ang="0">
                  <a:pos x="1032" y="642"/>
                </a:cxn>
                <a:cxn ang="0">
                  <a:pos x="1020" y="576"/>
                </a:cxn>
                <a:cxn ang="0">
                  <a:pos x="990" y="522"/>
                </a:cxn>
                <a:cxn ang="0">
                  <a:pos x="954" y="498"/>
                </a:cxn>
                <a:cxn ang="0">
                  <a:pos x="906" y="480"/>
                </a:cxn>
                <a:cxn ang="0">
                  <a:pos x="846" y="474"/>
                </a:cxn>
                <a:cxn ang="0">
                  <a:pos x="522" y="474"/>
                </a:cxn>
                <a:cxn ang="0">
                  <a:pos x="0" y="0"/>
                </a:cxn>
                <a:cxn ang="0">
                  <a:pos x="882" y="0"/>
                </a:cxn>
                <a:cxn ang="0">
                  <a:pos x="1020" y="12"/>
                </a:cxn>
                <a:cxn ang="0">
                  <a:pos x="1140" y="36"/>
                </a:cxn>
                <a:cxn ang="0">
                  <a:pos x="1248" y="78"/>
                </a:cxn>
                <a:cxn ang="0">
                  <a:pos x="1344" y="138"/>
                </a:cxn>
                <a:cxn ang="0">
                  <a:pos x="1422" y="210"/>
                </a:cxn>
                <a:cxn ang="0">
                  <a:pos x="1482" y="294"/>
                </a:cxn>
                <a:cxn ang="0">
                  <a:pos x="1524" y="396"/>
                </a:cxn>
                <a:cxn ang="0">
                  <a:pos x="1548" y="504"/>
                </a:cxn>
                <a:cxn ang="0">
                  <a:pos x="1560" y="618"/>
                </a:cxn>
                <a:cxn ang="0">
                  <a:pos x="1548" y="714"/>
                </a:cxn>
                <a:cxn ang="0">
                  <a:pos x="1524" y="804"/>
                </a:cxn>
                <a:cxn ang="0">
                  <a:pos x="1482" y="876"/>
                </a:cxn>
                <a:cxn ang="0">
                  <a:pos x="1404" y="972"/>
                </a:cxn>
                <a:cxn ang="0">
                  <a:pos x="1326" y="1038"/>
                </a:cxn>
                <a:cxn ang="0">
                  <a:pos x="1422" y="1110"/>
                </a:cxn>
                <a:cxn ang="0">
                  <a:pos x="1506" y="1200"/>
                </a:cxn>
                <a:cxn ang="0">
                  <a:pos x="1548" y="1278"/>
                </a:cxn>
                <a:cxn ang="0">
                  <a:pos x="1578" y="1380"/>
                </a:cxn>
                <a:cxn ang="0">
                  <a:pos x="1584" y="1500"/>
                </a:cxn>
                <a:cxn ang="0">
                  <a:pos x="1578" y="1596"/>
                </a:cxn>
                <a:cxn ang="0">
                  <a:pos x="1566" y="1686"/>
                </a:cxn>
                <a:cxn ang="0">
                  <a:pos x="1536" y="1764"/>
                </a:cxn>
                <a:cxn ang="0">
                  <a:pos x="1476" y="1872"/>
                </a:cxn>
                <a:cxn ang="0">
                  <a:pos x="1398" y="1962"/>
                </a:cxn>
                <a:cxn ang="0">
                  <a:pos x="1302" y="2034"/>
                </a:cxn>
                <a:cxn ang="0">
                  <a:pos x="1188" y="2082"/>
                </a:cxn>
                <a:cxn ang="0">
                  <a:pos x="1056" y="2112"/>
                </a:cxn>
                <a:cxn ang="0">
                  <a:pos x="924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84" h="2124">
                  <a:moveTo>
                    <a:pt x="522" y="1284"/>
                  </a:moveTo>
                  <a:lnTo>
                    <a:pt x="522" y="1656"/>
                  </a:lnTo>
                  <a:lnTo>
                    <a:pt x="876" y="1656"/>
                  </a:lnTo>
                  <a:lnTo>
                    <a:pt x="936" y="1650"/>
                  </a:lnTo>
                  <a:lnTo>
                    <a:pt x="984" y="1632"/>
                  </a:lnTo>
                  <a:lnTo>
                    <a:pt x="1020" y="1602"/>
                  </a:lnTo>
                  <a:lnTo>
                    <a:pt x="1056" y="1542"/>
                  </a:lnTo>
                  <a:lnTo>
                    <a:pt x="1068" y="1470"/>
                  </a:lnTo>
                  <a:lnTo>
                    <a:pt x="1056" y="1398"/>
                  </a:lnTo>
                  <a:lnTo>
                    <a:pt x="1020" y="1338"/>
                  </a:lnTo>
                  <a:lnTo>
                    <a:pt x="984" y="1308"/>
                  </a:lnTo>
                  <a:lnTo>
                    <a:pt x="936" y="1290"/>
                  </a:lnTo>
                  <a:lnTo>
                    <a:pt x="876" y="1284"/>
                  </a:lnTo>
                  <a:lnTo>
                    <a:pt x="522" y="1284"/>
                  </a:lnTo>
                  <a:close/>
                  <a:moveTo>
                    <a:pt x="522" y="474"/>
                  </a:moveTo>
                  <a:lnTo>
                    <a:pt x="522" y="816"/>
                  </a:lnTo>
                  <a:lnTo>
                    <a:pt x="846" y="816"/>
                  </a:lnTo>
                  <a:lnTo>
                    <a:pt x="906" y="810"/>
                  </a:lnTo>
                  <a:lnTo>
                    <a:pt x="954" y="792"/>
                  </a:lnTo>
                  <a:lnTo>
                    <a:pt x="990" y="768"/>
                  </a:lnTo>
                  <a:lnTo>
                    <a:pt x="1020" y="708"/>
                  </a:lnTo>
                  <a:lnTo>
                    <a:pt x="1032" y="642"/>
                  </a:lnTo>
                  <a:lnTo>
                    <a:pt x="1020" y="576"/>
                  </a:lnTo>
                  <a:lnTo>
                    <a:pt x="990" y="522"/>
                  </a:lnTo>
                  <a:lnTo>
                    <a:pt x="954" y="498"/>
                  </a:lnTo>
                  <a:lnTo>
                    <a:pt x="906" y="480"/>
                  </a:lnTo>
                  <a:lnTo>
                    <a:pt x="846" y="474"/>
                  </a:lnTo>
                  <a:lnTo>
                    <a:pt x="522" y="474"/>
                  </a:lnTo>
                  <a:close/>
                  <a:moveTo>
                    <a:pt x="0" y="0"/>
                  </a:moveTo>
                  <a:lnTo>
                    <a:pt x="882" y="0"/>
                  </a:lnTo>
                  <a:lnTo>
                    <a:pt x="1020" y="12"/>
                  </a:lnTo>
                  <a:lnTo>
                    <a:pt x="1140" y="36"/>
                  </a:lnTo>
                  <a:lnTo>
                    <a:pt x="1248" y="78"/>
                  </a:lnTo>
                  <a:lnTo>
                    <a:pt x="1344" y="138"/>
                  </a:lnTo>
                  <a:lnTo>
                    <a:pt x="1422" y="210"/>
                  </a:lnTo>
                  <a:lnTo>
                    <a:pt x="1482" y="294"/>
                  </a:lnTo>
                  <a:lnTo>
                    <a:pt x="1524" y="396"/>
                  </a:lnTo>
                  <a:lnTo>
                    <a:pt x="1548" y="504"/>
                  </a:lnTo>
                  <a:lnTo>
                    <a:pt x="1560" y="618"/>
                  </a:lnTo>
                  <a:lnTo>
                    <a:pt x="1548" y="714"/>
                  </a:lnTo>
                  <a:lnTo>
                    <a:pt x="1524" y="804"/>
                  </a:lnTo>
                  <a:lnTo>
                    <a:pt x="1482" y="876"/>
                  </a:lnTo>
                  <a:lnTo>
                    <a:pt x="1404" y="972"/>
                  </a:lnTo>
                  <a:lnTo>
                    <a:pt x="1326" y="1038"/>
                  </a:lnTo>
                  <a:lnTo>
                    <a:pt x="1422" y="1110"/>
                  </a:lnTo>
                  <a:lnTo>
                    <a:pt x="1506" y="1200"/>
                  </a:lnTo>
                  <a:lnTo>
                    <a:pt x="1548" y="1278"/>
                  </a:lnTo>
                  <a:lnTo>
                    <a:pt x="1578" y="1380"/>
                  </a:lnTo>
                  <a:lnTo>
                    <a:pt x="1584" y="1500"/>
                  </a:lnTo>
                  <a:lnTo>
                    <a:pt x="1578" y="1596"/>
                  </a:lnTo>
                  <a:lnTo>
                    <a:pt x="1566" y="1686"/>
                  </a:lnTo>
                  <a:lnTo>
                    <a:pt x="1536" y="1764"/>
                  </a:lnTo>
                  <a:lnTo>
                    <a:pt x="1476" y="1872"/>
                  </a:lnTo>
                  <a:lnTo>
                    <a:pt x="1398" y="1962"/>
                  </a:lnTo>
                  <a:lnTo>
                    <a:pt x="1302" y="2034"/>
                  </a:lnTo>
                  <a:lnTo>
                    <a:pt x="1188" y="2082"/>
                  </a:lnTo>
                  <a:lnTo>
                    <a:pt x="1056" y="2112"/>
                  </a:lnTo>
                  <a:lnTo>
                    <a:pt x="924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56"/>
            <p:cNvSpPr>
              <a:spLocks/>
            </p:cNvSpPr>
            <p:nvPr/>
          </p:nvSpPr>
          <p:spPr bwMode="auto">
            <a:xfrm>
              <a:off x="5362774" y="4455539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8"/>
                </a:cxn>
                <a:cxn ang="0">
                  <a:pos x="522" y="468"/>
                </a:cxn>
                <a:cxn ang="0">
                  <a:pos x="522" y="822"/>
                </a:cxn>
                <a:cxn ang="0">
                  <a:pos x="1314" y="822"/>
                </a:cxn>
                <a:cxn ang="0">
                  <a:pos x="1314" y="1290"/>
                </a:cxn>
                <a:cxn ang="0">
                  <a:pos x="522" y="1290"/>
                </a:cxn>
                <a:cxn ang="0">
                  <a:pos x="522" y="1662"/>
                </a:cxn>
                <a:cxn ang="0">
                  <a:pos x="1446" y="1662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8"/>
                  </a:lnTo>
                  <a:lnTo>
                    <a:pt x="522" y="468"/>
                  </a:lnTo>
                  <a:lnTo>
                    <a:pt x="522" y="822"/>
                  </a:lnTo>
                  <a:lnTo>
                    <a:pt x="1314" y="822"/>
                  </a:lnTo>
                  <a:lnTo>
                    <a:pt x="1314" y="1290"/>
                  </a:lnTo>
                  <a:lnTo>
                    <a:pt x="522" y="1290"/>
                  </a:lnTo>
                  <a:lnTo>
                    <a:pt x="522" y="1662"/>
                  </a:lnTo>
                  <a:lnTo>
                    <a:pt x="1446" y="1662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57"/>
            <p:cNvSpPr>
              <a:spLocks noEditPoints="1"/>
            </p:cNvSpPr>
            <p:nvPr/>
          </p:nvSpPr>
          <p:spPr bwMode="auto">
            <a:xfrm>
              <a:off x="5455402" y="4455539"/>
              <a:ext cx="85597" cy="108219"/>
            </a:xfrm>
            <a:custGeom>
              <a:avLst/>
              <a:gdLst/>
              <a:ahLst/>
              <a:cxnLst>
                <a:cxn ang="0">
                  <a:pos x="516" y="474"/>
                </a:cxn>
                <a:cxn ang="0">
                  <a:pos x="516" y="900"/>
                </a:cxn>
                <a:cxn ang="0">
                  <a:pos x="816" y="900"/>
                </a:cxn>
                <a:cxn ang="0">
                  <a:pos x="882" y="894"/>
                </a:cxn>
                <a:cxn ang="0">
                  <a:pos x="936" y="870"/>
                </a:cxn>
                <a:cxn ang="0">
                  <a:pos x="984" y="834"/>
                </a:cxn>
                <a:cxn ang="0">
                  <a:pos x="1002" y="816"/>
                </a:cxn>
                <a:cxn ang="0">
                  <a:pos x="1038" y="744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02" y="558"/>
                </a:cxn>
                <a:cxn ang="0">
                  <a:pos x="984" y="534"/>
                </a:cxn>
                <a:cxn ang="0">
                  <a:pos x="960" y="516"/>
                </a:cxn>
                <a:cxn ang="0">
                  <a:pos x="936" y="504"/>
                </a:cxn>
                <a:cxn ang="0">
                  <a:pos x="882" y="480"/>
                </a:cxn>
                <a:cxn ang="0">
                  <a:pos x="816" y="474"/>
                </a:cxn>
                <a:cxn ang="0">
                  <a:pos x="516" y="474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8"/>
                </a:cxn>
                <a:cxn ang="0">
                  <a:pos x="1416" y="252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70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18" y="924"/>
                </a:cxn>
                <a:cxn ang="0">
                  <a:pos x="1464" y="1026"/>
                </a:cxn>
                <a:cxn ang="0">
                  <a:pos x="1392" y="1116"/>
                </a:cxn>
                <a:cxn ang="0">
                  <a:pos x="1308" y="1188"/>
                </a:cxn>
                <a:cxn ang="0">
                  <a:pos x="1218" y="1242"/>
                </a:cxn>
                <a:cxn ang="0">
                  <a:pos x="1680" y="2124"/>
                </a:cxn>
                <a:cxn ang="0">
                  <a:pos x="1074" y="2124"/>
                </a:cxn>
                <a:cxn ang="0">
                  <a:pos x="696" y="1338"/>
                </a:cxn>
                <a:cxn ang="0">
                  <a:pos x="516" y="1338"/>
                </a:cxn>
                <a:cxn ang="0">
                  <a:pos x="51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16" y="474"/>
                  </a:moveTo>
                  <a:lnTo>
                    <a:pt x="516" y="900"/>
                  </a:lnTo>
                  <a:lnTo>
                    <a:pt x="816" y="900"/>
                  </a:lnTo>
                  <a:lnTo>
                    <a:pt x="882" y="894"/>
                  </a:lnTo>
                  <a:lnTo>
                    <a:pt x="936" y="870"/>
                  </a:lnTo>
                  <a:lnTo>
                    <a:pt x="984" y="834"/>
                  </a:lnTo>
                  <a:lnTo>
                    <a:pt x="1002" y="816"/>
                  </a:lnTo>
                  <a:lnTo>
                    <a:pt x="1038" y="744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02" y="558"/>
                  </a:lnTo>
                  <a:lnTo>
                    <a:pt x="984" y="534"/>
                  </a:lnTo>
                  <a:lnTo>
                    <a:pt x="960" y="516"/>
                  </a:lnTo>
                  <a:lnTo>
                    <a:pt x="936" y="504"/>
                  </a:lnTo>
                  <a:lnTo>
                    <a:pt x="882" y="480"/>
                  </a:lnTo>
                  <a:lnTo>
                    <a:pt x="816" y="474"/>
                  </a:lnTo>
                  <a:lnTo>
                    <a:pt x="516" y="474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8"/>
                  </a:lnTo>
                  <a:lnTo>
                    <a:pt x="1416" y="252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70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18" y="924"/>
                  </a:lnTo>
                  <a:lnTo>
                    <a:pt x="1464" y="1026"/>
                  </a:lnTo>
                  <a:lnTo>
                    <a:pt x="1392" y="1116"/>
                  </a:lnTo>
                  <a:lnTo>
                    <a:pt x="1308" y="1188"/>
                  </a:lnTo>
                  <a:lnTo>
                    <a:pt x="1218" y="1242"/>
                  </a:lnTo>
                  <a:lnTo>
                    <a:pt x="1680" y="2124"/>
                  </a:lnTo>
                  <a:lnTo>
                    <a:pt x="1074" y="2124"/>
                  </a:lnTo>
                  <a:lnTo>
                    <a:pt x="696" y="1338"/>
                  </a:lnTo>
                  <a:lnTo>
                    <a:pt x="516" y="1338"/>
                  </a:lnTo>
                  <a:lnTo>
                    <a:pt x="51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" name="Group 863"/>
          <p:cNvGrpSpPr/>
          <p:nvPr/>
        </p:nvGrpSpPr>
        <p:grpSpPr>
          <a:xfrm>
            <a:off x="3536734" y="4451708"/>
            <a:ext cx="764712" cy="96832"/>
            <a:chOff x="3484533" y="4454622"/>
            <a:chExt cx="869114" cy="110053"/>
          </a:xfrm>
        </p:grpSpPr>
        <p:sp>
          <p:nvSpPr>
            <p:cNvPr id="113" name="Freeform 58"/>
            <p:cNvSpPr>
              <a:spLocks/>
            </p:cNvSpPr>
            <p:nvPr/>
          </p:nvSpPr>
          <p:spPr bwMode="auto">
            <a:xfrm>
              <a:off x="3484533" y="4454622"/>
              <a:ext cx="82846" cy="110053"/>
            </a:xfrm>
            <a:custGeom>
              <a:avLst/>
              <a:gdLst/>
              <a:ahLst/>
              <a:cxnLst>
                <a:cxn ang="0">
                  <a:pos x="1026" y="6"/>
                </a:cxn>
                <a:cxn ang="0">
                  <a:pos x="1284" y="66"/>
                </a:cxn>
                <a:cxn ang="0">
                  <a:pos x="1500" y="174"/>
                </a:cxn>
                <a:cxn ang="0">
                  <a:pos x="1266" y="582"/>
                </a:cxn>
                <a:cxn ang="0">
                  <a:pos x="1086" y="480"/>
                </a:cxn>
                <a:cxn ang="0">
                  <a:pos x="858" y="456"/>
                </a:cxn>
                <a:cxn ang="0">
                  <a:pos x="720" y="486"/>
                </a:cxn>
                <a:cxn ang="0">
                  <a:pos x="636" y="558"/>
                </a:cxn>
                <a:cxn ang="0">
                  <a:pos x="606" y="654"/>
                </a:cxn>
                <a:cxn ang="0">
                  <a:pos x="648" y="756"/>
                </a:cxn>
                <a:cxn ang="0">
                  <a:pos x="732" y="804"/>
                </a:cxn>
                <a:cxn ang="0">
                  <a:pos x="1050" y="852"/>
                </a:cxn>
                <a:cxn ang="0">
                  <a:pos x="1290" y="918"/>
                </a:cxn>
                <a:cxn ang="0">
                  <a:pos x="1464" y="1026"/>
                </a:cxn>
                <a:cxn ang="0">
                  <a:pos x="1554" y="1152"/>
                </a:cxn>
                <a:cxn ang="0">
                  <a:pos x="1614" y="1350"/>
                </a:cxn>
                <a:cxn ang="0">
                  <a:pos x="1614" y="1626"/>
                </a:cxn>
                <a:cxn ang="0">
                  <a:pos x="1512" y="1854"/>
                </a:cxn>
                <a:cxn ang="0">
                  <a:pos x="1332" y="2022"/>
                </a:cxn>
                <a:cxn ang="0">
                  <a:pos x="1086" y="2124"/>
                </a:cxn>
                <a:cxn ang="0">
                  <a:pos x="804" y="2160"/>
                </a:cxn>
                <a:cxn ang="0">
                  <a:pos x="480" y="2136"/>
                </a:cxn>
                <a:cxn ang="0">
                  <a:pos x="216" y="2046"/>
                </a:cxn>
                <a:cxn ang="0">
                  <a:pos x="0" y="1884"/>
                </a:cxn>
                <a:cxn ang="0">
                  <a:pos x="390" y="1596"/>
                </a:cxn>
                <a:cxn ang="0">
                  <a:pos x="540" y="1662"/>
                </a:cxn>
                <a:cxn ang="0">
                  <a:pos x="804" y="1698"/>
                </a:cxn>
                <a:cxn ang="0">
                  <a:pos x="1002" y="1668"/>
                </a:cxn>
                <a:cxn ang="0">
                  <a:pos x="1098" y="1572"/>
                </a:cxn>
                <a:cxn ang="0">
                  <a:pos x="1098" y="1434"/>
                </a:cxn>
                <a:cxn ang="0">
                  <a:pos x="1032" y="1356"/>
                </a:cxn>
                <a:cxn ang="0">
                  <a:pos x="930" y="1326"/>
                </a:cxn>
                <a:cxn ang="0">
                  <a:pos x="540" y="1260"/>
                </a:cxn>
                <a:cxn ang="0">
                  <a:pos x="324" y="1164"/>
                </a:cxn>
                <a:cxn ang="0">
                  <a:pos x="180" y="1020"/>
                </a:cxn>
                <a:cxn ang="0">
                  <a:pos x="108" y="804"/>
                </a:cxn>
                <a:cxn ang="0">
                  <a:pos x="114" y="546"/>
                </a:cxn>
                <a:cxn ang="0">
                  <a:pos x="192" y="330"/>
                </a:cxn>
                <a:cxn ang="0">
                  <a:pos x="354" y="156"/>
                </a:cxn>
                <a:cxn ang="0">
                  <a:pos x="588" y="42"/>
                </a:cxn>
                <a:cxn ang="0">
                  <a:pos x="876" y="0"/>
                </a:cxn>
              </a:cxnLst>
              <a:rect l="0" t="0" r="r" b="b"/>
              <a:pathLst>
                <a:path w="1626" h="2160">
                  <a:moveTo>
                    <a:pt x="876" y="0"/>
                  </a:moveTo>
                  <a:lnTo>
                    <a:pt x="1026" y="6"/>
                  </a:lnTo>
                  <a:lnTo>
                    <a:pt x="1164" y="30"/>
                  </a:lnTo>
                  <a:lnTo>
                    <a:pt x="1284" y="66"/>
                  </a:lnTo>
                  <a:lnTo>
                    <a:pt x="1398" y="114"/>
                  </a:lnTo>
                  <a:lnTo>
                    <a:pt x="1500" y="174"/>
                  </a:lnTo>
                  <a:lnTo>
                    <a:pt x="1590" y="258"/>
                  </a:lnTo>
                  <a:lnTo>
                    <a:pt x="1266" y="582"/>
                  </a:lnTo>
                  <a:lnTo>
                    <a:pt x="1182" y="516"/>
                  </a:lnTo>
                  <a:lnTo>
                    <a:pt x="1086" y="480"/>
                  </a:lnTo>
                  <a:lnTo>
                    <a:pt x="984" y="462"/>
                  </a:lnTo>
                  <a:lnTo>
                    <a:pt x="858" y="456"/>
                  </a:lnTo>
                  <a:lnTo>
                    <a:pt x="780" y="462"/>
                  </a:lnTo>
                  <a:lnTo>
                    <a:pt x="720" y="486"/>
                  </a:lnTo>
                  <a:lnTo>
                    <a:pt x="672" y="516"/>
                  </a:lnTo>
                  <a:lnTo>
                    <a:pt x="636" y="558"/>
                  </a:lnTo>
                  <a:lnTo>
                    <a:pt x="612" y="606"/>
                  </a:lnTo>
                  <a:lnTo>
                    <a:pt x="606" y="654"/>
                  </a:lnTo>
                  <a:lnTo>
                    <a:pt x="618" y="708"/>
                  </a:lnTo>
                  <a:lnTo>
                    <a:pt x="648" y="756"/>
                  </a:lnTo>
                  <a:lnTo>
                    <a:pt x="684" y="786"/>
                  </a:lnTo>
                  <a:lnTo>
                    <a:pt x="732" y="804"/>
                  </a:lnTo>
                  <a:lnTo>
                    <a:pt x="792" y="816"/>
                  </a:lnTo>
                  <a:lnTo>
                    <a:pt x="1050" y="852"/>
                  </a:lnTo>
                  <a:lnTo>
                    <a:pt x="1182" y="882"/>
                  </a:lnTo>
                  <a:lnTo>
                    <a:pt x="1290" y="918"/>
                  </a:lnTo>
                  <a:lnTo>
                    <a:pt x="1386" y="966"/>
                  </a:lnTo>
                  <a:lnTo>
                    <a:pt x="1464" y="1026"/>
                  </a:lnTo>
                  <a:lnTo>
                    <a:pt x="1518" y="1086"/>
                  </a:lnTo>
                  <a:lnTo>
                    <a:pt x="1554" y="1152"/>
                  </a:lnTo>
                  <a:lnTo>
                    <a:pt x="1584" y="1224"/>
                  </a:lnTo>
                  <a:lnTo>
                    <a:pt x="1614" y="1350"/>
                  </a:lnTo>
                  <a:lnTo>
                    <a:pt x="1626" y="1494"/>
                  </a:lnTo>
                  <a:lnTo>
                    <a:pt x="1614" y="1626"/>
                  </a:lnTo>
                  <a:lnTo>
                    <a:pt x="1572" y="1746"/>
                  </a:lnTo>
                  <a:lnTo>
                    <a:pt x="1512" y="1854"/>
                  </a:lnTo>
                  <a:lnTo>
                    <a:pt x="1428" y="1950"/>
                  </a:lnTo>
                  <a:lnTo>
                    <a:pt x="1332" y="2022"/>
                  </a:lnTo>
                  <a:lnTo>
                    <a:pt x="1218" y="2082"/>
                  </a:lnTo>
                  <a:lnTo>
                    <a:pt x="1086" y="2124"/>
                  </a:lnTo>
                  <a:lnTo>
                    <a:pt x="948" y="2154"/>
                  </a:lnTo>
                  <a:lnTo>
                    <a:pt x="804" y="2160"/>
                  </a:lnTo>
                  <a:lnTo>
                    <a:pt x="636" y="2154"/>
                  </a:lnTo>
                  <a:lnTo>
                    <a:pt x="480" y="2136"/>
                  </a:lnTo>
                  <a:lnTo>
                    <a:pt x="342" y="2100"/>
                  </a:lnTo>
                  <a:lnTo>
                    <a:pt x="216" y="2046"/>
                  </a:lnTo>
                  <a:lnTo>
                    <a:pt x="102" y="1974"/>
                  </a:lnTo>
                  <a:lnTo>
                    <a:pt x="0" y="1884"/>
                  </a:lnTo>
                  <a:lnTo>
                    <a:pt x="336" y="1548"/>
                  </a:lnTo>
                  <a:lnTo>
                    <a:pt x="390" y="1596"/>
                  </a:lnTo>
                  <a:lnTo>
                    <a:pt x="462" y="1632"/>
                  </a:lnTo>
                  <a:lnTo>
                    <a:pt x="540" y="1662"/>
                  </a:lnTo>
                  <a:lnTo>
                    <a:pt x="672" y="1692"/>
                  </a:lnTo>
                  <a:lnTo>
                    <a:pt x="804" y="1698"/>
                  </a:lnTo>
                  <a:lnTo>
                    <a:pt x="912" y="1692"/>
                  </a:lnTo>
                  <a:lnTo>
                    <a:pt x="1002" y="1668"/>
                  </a:lnTo>
                  <a:lnTo>
                    <a:pt x="1062" y="1626"/>
                  </a:lnTo>
                  <a:lnTo>
                    <a:pt x="1098" y="1572"/>
                  </a:lnTo>
                  <a:lnTo>
                    <a:pt x="1110" y="1506"/>
                  </a:lnTo>
                  <a:lnTo>
                    <a:pt x="1098" y="1434"/>
                  </a:lnTo>
                  <a:lnTo>
                    <a:pt x="1068" y="1380"/>
                  </a:lnTo>
                  <a:lnTo>
                    <a:pt x="1032" y="1356"/>
                  </a:lnTo>
                  <a:lnTo>
                    <a:pt x="990" y="1338"/>
                  </a:lnTo>
                  <a:lnTo>
                    <a:pt x="930" y="1326"/>
                  </a:lnTo>
                  <a:lnTo>
                    <a:pt x="672" y="1290"/>
                  </a:lnTo>
                  <a:lnTo>
                    <a:pt x="540" y="1260"/>
                  </a:lnTo>
                  <a:lnTo>
                    <a:pt x="426" y="1224"/>
                  </a:lnTo>
                  <a:lnTo>
                    <a:pt x="324" y="1164"/>
                  </a:lnTo>
                  <a:lnTo>
                    <a:pt x="246" y="1098"/>
                  </a:lnTo>
                  <a:lnTo>
                    <a:pt x="180" y="1020"/>
                  </a:lnTo>
                  <a:lnTo>
                    <a:pt x="138" y="918"/>
                  </a:lnTo>
                  <a:lnTo>
                    <a:pt x="108" y="804"/>
                  </a:lnTo>
                  <a:lnTo>
                    <a:pt x="102" y="672"/>
                  </a:lnTo>
                  <a:lnTo>
                    <a:pt x="114" y="546"/>
                  </a:lnTo>
                  <a:lnTo>
                    <a:pt x="144" y="432"/>
                  </a:lnTo>
                  <a:lnTo>
                    <a:pt x="192" y="330"/>
                  </a:lnTo>
                  <a:lnTo>
                    <a:pt x="264" y="234"/>
                  </a:lnTo>
                  <a:lnTo>
                    <a:pt x="354" y="156"/>
                  </a:lnTo>
                  <a:lnTo>
                    <a:pt x="462" y="90"/>
                  </a:lnTo>
                  <a:lnTo>
                    <a:pt x="588" y="42"/>
                  </a:lnTo>
                  <a:lnTo>
                    <a:pt x="726" y="12"/>
                  </a:lnTo>
                  <a:lnTo>
                    <a:pt x="8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59"/>
            <p:cNvSpPr>
              <a:spLocks/>
            </p:cNvSpPr>
            <p:nvPr/>
          </p:nvSpPr>
          <p:spPr bwMode="auto">
            <a:xfrm>
              <a:off x="3584804" y="4455539"/>
              <a:ext cx="73369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0" y="0"/>
                </a:cxn>
                <a:cxn ang="0">
                  <a:pos x="1440" y="468"/>
                </a:cxn>
                <a:cxn ang="0">
                  <a:pos x="516" y="468"/>
                </a:cxn>
                <a:cxn ang="0">
                  <a:pos x="516" y="822"/>
                </a:cxn>
                <a:cxn ang="0">
                  <a:pos x="1308" y="822"/>
                </a:cxn>
                <a:cxn ang="0">
                  <a:pos x="1308" y="1290"/>
                </a:cxn>
                <a:cxn ang="0">
                  <a:pos x="516" y="1290"/>
                </a:cxn>
                <a:cxn ang="0">
                  <a:pos x="516" y="1662"/>
                </a:cxn>
                <a:cxn ang="0">
                  <a:pos x="1440" y="1662"/>
                </a:cxn>
                <a:cxn ang="0">
                  <a:pos x="1440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0" h="2124">
                  <a:moveTo>
                    <a:pt x="0" y="0"/>
                  </a:moveTo>
                  <a:lnTo>
                    <a:pt x="1440" y="0"/>
                  </a:lnTo>
                  <a:lnTo>
                    <a:pt x="1440" y="468"/>
                  </a:lnTo>
                  <a:lnTo>
                    <a:pt x="516" y="468"/>
                  </a:lnTo>
                  <a:lnTo>
                    <a:pt x="516" y="822"/>
                  </a:lnTo>
                  <a:lnTo>
                    <a:pt x="1308" y="822"/>
                  </a:lnTo>
                  <a:lnTo>
                    <a:pt x="1308" y="1290"/>
                  </a:lnTo>
                  <a:lnTo>
                    <a:pt x="516" y="1290"/>
                  </a:lnTo>
                  <a:lnTo>
                    <a:pt x="516" y="1662"/>
                  </a:lnTo>
                  <a:lnTo>
                    <a:pt x="1440" y="1662"/>
                  </a:lnTo>
                  <a:lnTo>
                    <a:pt x="1440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0"/>
            <p:cNvSpPr>
              <a:spLocks noEditPoints="1"/>
            </p:cNvSpPr>
            <p:nvPr/>
          </p:nvSpPr>
          <p:spPr bwMode="auto">
            <a:xfrm>
              <a:off x="3677126" y="4455539"/>
              <a:ext cx="79789" cy="108219"/>
            </a:xfrm>
            <a:custGeom>
              <a:avLst/>
              <a:gdLst/>
              <a:ahLst/>
              <a:cxnLst>
                <a:cxn ang="0">
                  <a:pos x="522" y="474"/>
                </a:cxn>
                <a:cxn ang="0">
                  <a:pos x="522" y="900"/>
                </a:cxn>
                <a:cxn ang="0">
                  <a:pos x="816" y="900"/>
                </a:cxn>
                <a:cxn ang="0">
                  <a:pos x="882" y="894"/>
                </a:cxn>
                <a:cxn ang="0">
                  <a:pos x="936" y="870"/>
                </a:cxn>
                <a:cxn ang="0">
                  <a:pos x="984" y="834"/>
                </a:cxn>
                <a:cxn ang="0">
                  <a:pos x="1002" y="816"/>
                </a:cxn>
                <a:cxn ang="0">
                  <a:pos x="1020" y="792"/>
                </a:cxn>
                <a:cxn ang="0">
                  <a:pos x="1038" y="744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20" y="582"/>
                </a:cxn>
                <a:cxn ang="0">
                  <a:pos x="984" y="534"/>
                </a:cxn>
                <a:cxn ang="0">
                  <a:pos x="960" y="516"/>
                </a:cxn>
                <a:cxn ang="0">
                  <a:pos x="936" y="504"/>
                </a:cxn>
                <a:cxn ang="0">
                  <a:pos x="882" y="480"/>
                </a:cxn>
                <a:cxn ang="0">
                  <a:pos x="816" y="474"/>
                </a:cxn>
                <a:cxn ang="0">
                  <a:pos x="522" y="474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8"/>
                </a:cxn>
                <a:cxn ang="0">
                  <a:pos x="1416" y="252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70"/>
                </a:cxn>
                <a:cxn ang="0">
                  <a:pos x="1566" y="684"/>
                </a:cxn>
                <a:cxn ang="0">
                  <a:pos x="1554" y="804"/>
                </a:cxn>
                <a:cxn ang="0">
                  <a:pos x="1530" y="912"/>
                </a:cxn>
                <a:cxn ang="0">
                  <a:pos x="1482" y="1020"/>
                </a:cxn>
                <a:cxn ang="0">
                  <a:pos x="1416" y="1116"/>
                </a:cxn>
                <a:cxn ang="0">
                  <a:pos x="1332" y="1200"/>
                </a:cxn>
                <a:cxn ang="0">
                  <a:pos x="1230" y="1272"/>
                </a:cxn>
                <a:cxn ang="0">
                  <a:pos x="1116" y="1326"/>
                </a:cxn>
                <a:cxn ang="0">
                  <a:pos x="984" y="1356"/>
                </a:cxn>
                <a:cxn ang="0">
                  <a:pos x="840" y="1368"/>
                </a:cxn>
                <a:cxn ang="0">
                  <a:pos x="522" y="1368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66" h="2124">
                  <a:moveTo>
                    <a:pt x="522" y="474"/>
                  </a:moveTo>
                  <a:lnTo>
                    <a:pt x="522" y="900"/>
                  </a:lnTo>
                  <a:lnTo>
                    <a:pt x="816" y="900"/>
                  </a:lnTo>
                  <a:lnTo>
                    <a:pt x="882" y="894"/>
                  </a:lnTo>
                  <a:lnTo>
                    <a:pt x="936" y="870"/>
                  </a:lnTo>
                  <a:lnTo>
                    <a:pt x="984" y="834"/>
                  </a:lnTo>
                  <a:lnTo>
                    <a:pt x="1002" y="816"/>
                  </a:lnTo>
                  <a:lnTo>
                    <a:pt x="1020" y="792"/>
                  </a:lnTo>
                  <a:lnTo>
                    <a:pt x="1038" y="744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20" y="582"/>
                  </a:lnTo>
                  <a:lnTo>
                    <a:pt x="984" y="534"/>
                  </a:lnTo>
                  <a:lnTo>
                    <a:pt x="960" y="516"/>
                  </a:lnTo>
                  <a:lnTo>
                    <a:pt x="936" y="504"/>
                  </a:lnTo>
                  <a:lnTo>
                    <a:pt x="882" y="480"/>
                  </a:lnTo>
                  <a:lnTo>
                    <a:pt x="816" y="474"/>
                  </a:lnTo>
                  <a:lnTo>
                    <a:pt x="522" y="474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8"/>
                  </a:lnTo>
                  <a:lnTo>
                    <a:pt x="1416" y="252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70"/>
                  </a:lnTo>
                  <a:lnTo>
                    <a:pt x="1566" y="684"/>
                  </a:lnTo>
                  <a:lnTo>
                    <a:pt x="1554" y="804"/>
                  </a:lnTo>
                  <a:lnTo>
                    <a:pt x="1530" y="912"/>
                  </a:lnTo>
                  <a:lnTo>
                    <a:pt x="1482" y="1020"/>
                  </a:lnTo>
                  <a:lnTo>
                    <a:pt x="1416" y="1116"/>
                  </a:lnTo>
                  <a:lnTo>
                    <a:pt x="1332" y="1200"/>
                  </a:lnTo>
                  <a:lnTo>
                    <a:pt x="1230" y="1272"/>
                  </a:lnTo>
                  <a:lnTo>
                    <a:pt x="1116" y="1326"/>
                  </a:lnTo>
                  <a:lnTo>
                    <a:pt x="984" y="1356"/>
                  </a:lnTo>
                  <a:lnTo>
                    <a:pt x="840" y="1368"/>
                  </a:lnTo>
                  <a:lnTo>
                    <a:pt x="522" y="1368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61"/>
            <p:cNvSpPr>
              <a:spLocks/>
            </p:cNvSpPr>
            <p:nvPr/>
          </p:nvSpPr>
          <p:spPr bwMode="auto">
            <a:xfrm>
              <a:off x="3766086" y="4455539"/>
              <a:ext cx="79789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66" y="0"/>
                </a:cxn>
                <a:cxn ang="0">
                  <a:pos x="1566" y="468"/>
                </a:cxn>
                <a:cxn ang="0">
                  <a:pos x="1044" y="468"/>
                </a:cxn>
                <a:cxn ang="0">
                  <a:pos x="1044" y="2124"/>
                </a:cxn>
                <a:cxn ang="0">
                  <a:pos x="522" y="2124"/>
                </a:cxn>
                <a:cxn ang="0">
                  <a:pos x="522" y="468"/>
                </a:cxn>
                <a:cxn ang="0">
                  <a:pos x="0" y="468"/>
                </a:cxn>
                <a:cxn ang="0">
                  <a:pos x="0" y="0"/>
                </a:cxn>
              </a:cxnLst>
              <a:rect l="0" t="0" r="r" b="b"/>
              <a:pathLst>
                <a:path w="1566" h="2124">
                  <a:moveTo>
                    <a:pt x="0" y="0"/>
                  </a:moveTo>
                  <a:lnTo>
                    <a:pt x="1566" y="0"/>
                  </a:lnTo>
                  <a:lnTo>
                    <a:pt x="1566" y="468"/>
                  </a:lnTo>
                  <a:lnTo>
                    <a:pt x="1044" y="468"/>
                  </a:lnTo>
                  <a:lnTo>
                    <a:pt x="1044" y="2124"/>
                  </a:lnTo>
                  <a:lnTo>
                    <a:pt x="522" y="2124"/>
                  </a:lnTo>
                  <a:lnTo>
                    <a:pt x="522" y="468"/>
                  </a:lnTo>
                  <a:lnTo>
                    <a:pt x="0" y="4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2"/>
            <p:cNvSpPr>
              <a:spLocks/>
            </p:cNvSpPr>
            <p:nvPr/>
          </p:nvSpPr>
          <p:spPr bwMode="auto">
            <a:xfrm>
              <a:off x="3861159" y="4455539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8"/>
                </a:cxn>
                <a:cxn ang="0">
                  <a:pos x="522" y="468"/>
                </a:cxn>
                <a:cxn ang="0">
                  <a:pos x="522" y="822"/>
                </a:cxn>
                <a:cxn ang="0">
                  <a:pos x="1314" y="822"/>
                </a:cxn>
                <a:cxn ang="0">
                  <a:pos x="1314" y="1290"/>
                </a:cxn>
                <a:cxn ang="0">
                  <a:pos x="522" y="1290"/>
                </a:cxn>
                <a:cxn ang="0">
                  <a:pos x="522" y="1662"/>
                </a:cxn>
                <a:cxn ang="0">
                  <a:pos x="1446" y="1662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8"/>
                  </a:lnTo>
                  <a:lnTo>
                    <a:pt x="522" y="468"/>
                  </a:lnTo>
                  <a:lnTo>
                    <a:pt x="522" y="822"/>
                  </a:lnTo>
                  <a:lnTo>
                    <a:pt x="1314" y="822"/>
                  </a:lnTo>
                  <a:lnTo>
                    <a:pt x="1314" y="1290"/>
                  </a:lnTo>
                  <a:lnTo>
                    <a:pt x="522" y="1290"/>
                  </a:lnTo>
                  <a:lnTo>
                    <a:pt x="522" y="1662"/>
                  </a:lnTo>
                  <a:lnTo>
                    <a:pt x="1446" y="1662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63"/>
            <p:cNvSpPr>
              <a:spLocks/>
            </p:cNvSpPr>
            <p:nvPr/>
          </p:nvSpPr>
          <p:spPr bwMode="auto">
            <a:xfrm>
              <a:off x="3953787" y="4455539"/>
              <a:ext cx="100882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0" y="0"/>
                </a:cxn>
                <a:cxn ang="0">
                  <a:pos x="990" y="942"/>
                </a:cxn>
                <a:cxn ang="0">
                  <a:pos x="1464" y="0"/>
                </a:cxn>
                <a:cxn ang="0">
                  <a:pos x="1980" y="0"/>
                </a:cxn>
                <a:cxn ang="0">
                  <a:pos x="1980" y="2124"/>
                </a:cxn>
                <a:cxn ang="0">
                  <a:pos x="1458" y="2124"/>
                </a:cxn>
                <a:cxn ang="0">
                  <a:pos x="1458" y="1110"/>
                </a:cxn>
                <a:cxn ang="0">
                  <a:pos x="1158" y="1632"/>
                </a:cxn>
                <a:cxn ang="0">
                  <a:pos x="822" y="1632"/>
                </a:cxn>
                <a:cxn ang="0">
                  <a:pos x="516" y="1110"/>
                </a:cxn>
                <a:cxn ang="0">
                  <a:pos x="51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980" h="2124">
                  <a:moveTo>
                    <a:pt x="0" y="0"/>
                  </a:moveTo>
                  <a:lnTo>
                    <a:pt x="510" y="0"/>
                  </a:lnTo>
                  <a:lnTo>
                    <a:pt x="990" y="942"/>
                  </a:lnTo>
                  <a:lnTo>
                    <a:pt x="1464" y="0"/>
                  </a:lnTo>
                  <a:lnTo>
                    <a:pt x="1980" y="0"/>
                  </a:lnTo>
                  <a:lnTo>
                    <a:pt x="1980" y="2124"/>
                  </a:lnTo>
                  <a:lnTo>
                    <a:pt x="1458" y="2124"/>
                  </a:lnTo>
                  <a:lnTo>
                    <a:pt x="1458" y="1110"/>
                  </a:lnTo>
                  <a:lnTo>
                    <a:pt x="1158" y="1632"/>
                  </a:lnTo>
                  <a:lnTo>
                    <a:pt x="822" y="1632"/>
                  </a:lnTo>
                  <a:lnTo>
                    <a:pt x="516" y="1110"/>
                  </a:lnTo>
                  <a:lnTo>
                    <a:pt x="51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64"/>
            <p:cNvSpPr>
              <a:spLocks noEditPoints="1"/>
            </p:cNvSpPr>
            <p:nvPr/>
          </p:nvSpPr>
          <p:spPr bwMode="auto">
            <a:xfrm>
              <a:off x="4076374" y="4455539"/>
              <a:ext cx="81011" cy="108219"/>
            </a:xfrm>
            <a:custGeom>
              <a:avLst/>
              <a:gdLst/>
              <a:ahLst/>
              <a:cxnLst>
                <a:cxn ang="0">
                  <a:pos x="522" y="1284"/>
                </a:cxn>
                <a:cxn ang="0">
                  <a:pos x="522" y="1656"/>
                </a:cxn>
                <a:cxn ang="0">
                  <a:pos x="876" y="1656"/>
                </a:cxn>
                <a:cxn ang="0">
                  <a:pos x="936" y="1650"/>
                </a:cxn>
                <a:cxn ang="0">
                  <a:pos x="984" y="1632"/>
                </a:cxn>
                <a:cxn ang="0">
                  <a:pos x="1020" y="1602"/>
                </a:cxn>
                <a:cxn ang="0">
                  <a:pos x="1056" y="1542"/>
                </a:cxn>
                <a:cxn ang="0">
                  <a:pos x="1068" y="1470"/>
                </a:cxn>
                <a:cxn ang="0">
                  <a:pos x="1056" y="1398"/>
                </a:cxn>
                <a:cxn ang="0">
                  <a:pos x="1020" y="1338"/>
                </a:cxn>
                <a:cxn ang="0">
                  <a:pos x="984" y="1308"/>
                </a:cxn>
                <a:cxn ang="0">
                  <a:pos x="936" y="1290"/>
                </a:cxn>
                <a:cxn ang="0">
                  <a:pos x="876" y="1284"/>
                </a:cxn>
                <a:cxn ang="0">
                  <a:pos x="522" y="1284"/>
                </a:cxn>
                <a:cxn ang="0">
                  <a:pos x="522" y="474"/>
                </a:cxn>
                <a:cxn ang="0">
                  <a:pos x="522" y="816"/>
                </a:cxn>
                <a:cxn ang="0">
                  <a:pos x="852" y="816"/>
                </a:cxn>
                <a:cxn ang="0">
                  <a:pos x="930" y="804"/>
                </a:cxn>
                <a:cxn ang="0">
                  <a:pos x="990" y="768"/>
                </a:cxn>
                <a:cxn ang="0">
                  <a:pos x="1026" y="708"/>
                </a:cxn>
                <a:cxn ang="0">
                  <a:pos x="1038" y="642"/>
                </a:cxn>
                <a:cxn ang="0">
                  <a:pos x="1026" y="576"/>
                </a:cxn>
                <a:cxn ang="0">
                  <a:pos x="996" y="522"/>
                </a:cxn>
                <a:cxn ang="0">
                  <a:pos x="960" y="498"/>
                </a:cxn>
                <a:cxn ang="0">
                  <a:pos x="912" y="480"/>
                </a:cxn>
                <a:cxn ang="0">
                  <a:pos x="852" y="474"/>
                </a:cxn>
                <a:cxn ang="0">
                  <a:pos x="522" y="474"/>
                </a:cxn>
                <a:cxn ang="0">
                  <a:pos x="0" y="0"/>
                </a:cxn>
                <a:cxn ang="0">
                  <a:pos x="882" y="0"/>
                </a:cxn>
                <a:cxn ang="0">
                  <a:pos x="1020" y="12"/>
                </a:cxn>
                <a:cxn ang="0">
                  <a:pos x="1146" y="36"/>
                </a:cxn>
                <a:cxn ang="0">
                  <a:pos x="1254" y="78"/>
                </a:cxn>
                <a:cxn ang="0">
                  <a:pos x="1344" y="138"/>
                </a:cxn>
                <a:cxn ang="0">
                  <a:pos x="1422" y="210"/>
                </a:cxn>
                <a:cxn ang="0">
                  <a:pos x="1482" y="294"/>
                </a:cxn>
                <a:cxn ang="0">
                  <a:pos x="1524" y="396"/>
                </a:cxn>
                <a:cxn ang="0">
                  <a:pos x="1554" y="504"/>
                </a:cxn>
                <a:cxn ang="0">
                  <a:pos x="1560" y="618"/>
                </a:cxn>
                <a:cxn ang="0">
                  <a:pos x="1554" y="714"/>
                </a:cxn>
                <a:cxn ang="0">
                  <a:pos x="1530" y="804"/>
                </a:cxn>
                <a:cxn ang="0">
                  <a:pos x="1488" y="876"/>
                </a:cxn>
                <a:cxn ang="0">
                  <a:pos x="1404" y="972"/>
                </a:cxn>
                <a:cxn ang="0">
                  <a:pos x="1326" y="1038"/>
                </a:cxn>
                <a:cxn ang="0">
                  <a:pos x="1428" y="1110"/>
                </a:cxn>
                <a:cxn ang="0">
                  <a:pos x="1512" y="1200"/>
                </a:cxn>
                <a:cxn ang="0">
                  <a:pos x="1554" y="1278"/>
                </a:cxn>
                <a:cxn ang="0">
                  <a:pos x="1584" y="1380"/>
                </a:cxn>
                <a:cxn ang="0">
                  <a:pos x="1590" y="1500"/>
                </a:cxn>
                <a:cxn ang="0">
                  <a:pos x="1578" y="1644"/>
                </a:cxn>
                <a:cxn ang="0">
                  <a:pos x="1542" y="1764"/>
                </a:cxn>
                <a:cxn ang="0">
                  <a:pos x="1482" y="1872"/>
                </a:cxn>
                <a:cxn ang="0">
                  <a:pos x="1404" y="1962"/>
                </a:cxn>
                <a:cxn ang="0">
                  <a:pos x="1302" y="2034"/>
                </a:cxn>
                <a:cxn ang="0">
                  <a:pos x="1188" y="2082"/>
                </a:cxn>
                <a:cxn ang="0">
                  <a:pos x="1062" y="2112"/>
                </a:cxn>
                <a:cxn ang="0">
                  <a:pos x="930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90" h="2124">
                  <a:moveTo>
                    <a:pt x="522" y="1284"/>
                  </a:moveTo>
                  <a:lnTo>
                    <a:pt x="522" y="1656"/>
                  </a:lnTo>
                  <a:lnTo>
                    <a:pt x="876" y="1656"/>
                  </a:lnTo>
                  <a:lnTo>
                    <a:pt x="936" y="1650"/>
                  </a:lnTo>
                  <a:lnTo>
                    <a:pt x="984" y="1632"/>
                  </a:lnTo>
                  <a:lnTo>
                    <a:pt x="1020" y="1602"/>
                  </a:lnTo>
                  <a:lnTo>
                    <a:pt x="1056" y="1542"/>
                  </a:lnTo>
                  <a:lnTo>
                    <a:pt x="1068" y="1470"/>
                  </a:lnTo>
                  <a:lnTo>
                    <a:pt x="1056" y="1398"/>
                  </a:lnTo>
                  <a:lnTo>
                    <a:pt x="1020" y="1338"/>
                  </a:lnTo>
                  <a:lnTo>
                    <a:pt x="984" y="1308"/>
                  </a:lnTo>
                  <a:lnTo>
                    <a:pt x="936" y="1290"/>
                  </a:lnTo>
                  <a:lnTo>
                    <a:pt x="876" y="1284"/>
                  </a:lnTo>
                  <a:lnTo>
                    <a:pt x="522" y="1284"/>
                  </a:lnTo>
                  <a:close/>
                  <a:moveTo>
                    <a:pt x="522" y="474"/>
                  </a:moveTo>
                  <a:lnTo>
                    <a:pt x="522" y="816"/>
                  </a:lnTo>
                  <a:lnTo>
                    <a:pt x="852" y="816"/>
                  </a:lnTo>
                  <a:lnTo>
                    <a:pt x="930" y="804"/>
                  </a:lnTo>
                  <a:lnTo>
                    <a:pt x="990" y="768"/>
                  </a:lnTo>
                  <a:lnTo>
                    <a:pt x="1026" y="708"/>
                  </a:lnTo>
                  <a:lnTo>
                    <a:pt x="1038" y="642"/>
                  </a:lnTo>
                  <a:lnTo>
                    <a:pt x="1026" y="576"/>
                  </a:lnTo>
                  <a:lnTo>
                    <a:pt x="996" y="522"/>
                  </a:lnTo>
                  <a:lnTo>
                    <a:pt x="960" y="498"/>
                  </a:lnTo>
                  <a:lnTo>
                    <a:pt x="912" y="480"/>
                  </a:lnTo>
                  <a:lnTo>
                    <a:pt x="852" y="474"/>
                  </a:lnTo>
                  <a:lnTo>
                    <a:pt x="522" y="474"/>
                  </a:lnTo>
                  <a:close/>
                  <a:moveTo>
                    <a:pt x="0" y="0"/>
                  </a:moveTo>
                  <a:lnTo>
                    <a:pt x="882" y="0"/>
                  </a:lnTo>
                  <a:lnTo>
                    <a:pt x="1020" y="12"/>
                  </a:lnTo>
                  <a:lnTo>
                    <a:pt x="1146" y="36"/>
                  </a:lnTo>
                  <a:lnTo>
                    <a:pt x="1254" y="78"/>
                  </a:lnTo>
                  <a:lnTo>
                    <a:pt x="1344" y="138"/>
                  </a:lnTo>
                  <a:lnTo>
                    <a:pt x="1422" y="210"/>
                  </a:lnTo>
                  <a:lnTo>
                    <a:pt x="1482" y="294"/>
                  </a:lnTo>
                  <a:lnTo>
                    <a:pt x="1524" y="396"/>
                  </a:lnTo>
                  <a:lnTo>
                    <a:pt x="1554" y="504"/>
                  </a:lnTo>
                  <a:lnTo>
                    <a:pt x="1560" y="618"/>
                  </a:lnTo>
                  <a:lnTo>
                    <a:pt x="1554" y="714"/>
                  </a:lnTo>
                  <a:lnTo>
                    <a:pt x="1530" y="804"/>
                  </a:lnTo>
                  <a:lnTo>
                    <a:pt x="1488" y="876"/>
                  </a:lnTo>
                  <a:lnTo>
                    <a:pt x="1404" y="972"/>
                  </a:lnTo>
                  <a:lnTo>
                    <a:pt x="1326" y="1038"/>
                  </a:lnTo>
                  <a:lnTo>
                    <a:pt x="1428" y="1110"/>
                  </a:lnTo>
                  <a:lnTo>
                    <a:pt x="1512" y="1200"/>
                  </a:lnTo>
                  <a:lnTo>
                    <a:pt x="1554" y="1278"/>
                  </a:lnTo>
                  <a:lnTo>
                    <a:pt x="1584" y="1380"/>
                  </a:lnTo>
                  <a:lnTo>
                    <a:pt x="1590" y="1500"/>
                  </a:lnTo>
                  <a:lnTo>
                    <a:pt x="1578" y="1644"/>
                  </a:lnTo>
                  <a:lnTo>
                    <a:pt x="1542" y="1764"/>
                  </a:lnTo>
                  <a:lnTo>
                    <a:pt x="1482" y="1872"/>
                  </a:lnTo>
                  <a:lnTo>
                    <a:pt x="1404" y="1962"/>
                  </a:lnTo>
                  <a:lnTo>
                    <a:pt x="1302" y="2034"/>
                  </a:lnTo>
                  <a:lnTo>
                    <a:pt x="1188" y="2082"/>
                  </a:lnTo>
                  <a:lnTo>
                    <a:pt x="1062" y="2112"/>
                  </a:lnTo>
                  <a:lnTo>
                    <a:pt x="930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65"/>
            <p:cNvSpPr>
              <a:spLocks/>
            </p:cNvSpPr>
            <p:nvPr/>
          </p:nvSpPr>
          <p:spPr bwMode="auto">
            <a:xfrm>
              <a:off x="4175728" y="4455539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8"/>
                </a:cxn>
                <a:cxn ang="0">
                  <a:pos x="522" y="468"/>
                </a:cxn>
                <a:cxn ang="0">
                  <a:pos x="522" y="822"/>
                </a:cxn>
                <a:cxn ang="0">
                  <a:pos x="1308" y="822"/>
                </a:cxn>
                <a:cxn ang="0">
                  <a:pos x="1308" y="1290"/>
                </a:cxn>
                <a:cxn ang="0">
                  <a:pos x="522" y="1290"/>
                </a:cxn>
                <a:cxn ang="0">
                  <a:pos x="522" y="1662"/>
                </a:cxn>
                <a:cxn ang="0">
                  <a:pos x="1446" y="1662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8"/>
                  </a:lnTo>
                  <a:lnTo>
                    <a:pt x="522" y="468"/>
                  </a:lnTo>
                  <a:lnTo>
                    <a:pt x="522" y="822"/>
                  </a:lnTo>
                  <a:lnTo>
                    <a:pt x="1308" y="822"/>
                  </a:lnTo>
                  <a:lnTo>
                    <a:pt x="1308" y="1290"/>
                  </a:lnTo>
                  <a:lnTo>
                    <a:pt x="522" y="1290"/>
                  </a:lnTo>
                  <a:lnTo>
                    <a:pt x="522" y="1662"/>
                  </a:lnTo>
                  <a:lnTo>
                    <a:pt x="1446" y="1662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66"/>
            <p:cNvSpPr>
              <a:spLocks noEditPoints="1"/>
            </p:cNvSpPr>
            <p:nvPr/>
          </p:nvSpPr>
          <p:spPr bwMode="auto">
            <a:xfrm>
              <a:off x="4268050" y="4455539"/>
              <a:ext cx="85597" cy="108219"/>
            </a:xfrm>
            <a:custGeom>
              <a:avLst/>
              <a:gdLst/>
              <a:ahLst/>
              <a:cxnLst>
                <a:cxn ang="0">
                  <a:pos x="522" y="474"/>
                </a:cxn>
                <a:cxn ang="0">
                  <a:pos x="522" y="900"/>
                </a:cxn>
                <a:cxn ang="0">
                  <a:pos x="822" y="900"/>
                </a:cxn>
                <a:cxn ang="0">
                  <a:pos x="882" y="894"/>
                </a:cxn>
                <a:cxn ang="0">
                  <a:pos x="942" y="870"/>
                </a:cxn>
                <a:cxn ang="0">
                  <a:pos x="990" y="834"/>
                </a:cxn>
                <a:cxn ang="0">
                  <a:pos x="1008" y="816"/>
                </a:cxn>
                <a:cxn ang="0">
                  <a:pos x="1044" y="744"/>
                </a:cxn>
                <a:cxn ang="0">
                  <a:pos x="1050" y="684"/>
                </a:cxn>
                <a:cxn ang="0">
                  <a:pos x="1044" y="630"/>
                </a:cxn>
                <a:cxn ang="0">
                  <a:pos x="1008" y="558"/>
                </a:cxn>
                <a:cxn ang="0">
                  <a:pos x="990" y="534"/>
                </a:cxn>
                <a:cxn ang="0">
                  <a:pos x="966" y="516"/>
                </a:cxn>
                <a:cxn ang="0">
                  <a:pos x="942" y="504"/>
                </a:cxn>
                <a:cxn ang="0">
                  <a:pos x="882" y="480"/>
                </a:cxn>
                <a:cxn ang="0">
                  <a:pos x="822" y="474"/>
                </a:cxn>
                <a:cxn ang="0">
                  <a:pos x="522" y="474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90" y="12"/>
                </a:cxn>
                <a:cxn ang="0">
                  <a:pos x="1122" y="42"/>
                </a:cxn>
                <a:cxn ang="0">
                  <a:pos x="1236" y="96"/>
                </a:cxn>
                <a:cxn ang="0">
                  <a:pos x="1338" y="168"/>
                </a:cxn>
                <a:cxn ang="0">
                  <a:pos x="1416" y="252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60" y="570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24" y="924"/>
                </a:cxn>
                <a:cxn ang="0">
                  <a:pos x="1470" y="1026"/>
                </a:cxn>
                <a:cxn ang="0">
                  <a:pos x="1398" y="1116"/>
                </a:cxn>
                <a:cxn ang="0">
                  <a:pos x="1314" y="1188"/>
                </a:cxn>
                <a:cxn ang="0">
                  <a:pos x="1224" y="1242"/>
                </a:cxn>
                <a:cxn ang="0">
                  <a:pos x="1680" y="2124"/>
                </a:cxn>
                <a:cxn ang="0">
                  <a:pos x="1080" y="2124"/>
                </a:cxn>
                <a:cxn ang="0">
                  <a:pos x="702" y="1338"/>
                </a:cxn>
                <a:cxn ang="0">
                  <a:pos x="522" y="1338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22" y="474"/>
                  </a:moveTo>
                  <a:lnTo>
                    <a:pt x="522" y="900"/>
                  </a:lnTo>
                  <a:lnTo>
                    <a:pt x="822" y="900"/>
                  </a:lnTo>
                  <a:lnTo>
                    <a:pt x="882" y="894"/>
                  </a:lnTo>
                  <a:lnTo>
                    <a:pt x="942" y="870"/>
                  </a:lnTo>
                  <a:lnTo>
                    <a:pt x="990" y="834"/>
                  </a:lnTo>
                  <a:lnTo>
                    <a:pt x="1008" y="816"/>
                  </a:lnTo>
                  <a:lnTo>
                    <a:pt x="1044" y="744"/>
                  </a:lnTo>
                  <a:lnTo>
                    <a:pt x="1050" y="684"/>
                  </a:lnTo>
                  <a:lnTo>
                    <a:pt x="1044" y="630"/>
                  </a:lnTo>
                  <a:lnTo>
                    <a:pt x="1008" y="558"/>
                  </a:lnTo>
                  <a:lnTo>
                    <a:pt x="990" y="534"/>
                  </a:lnTo>
                  <a:lnTo>
                    <a:pt x="966" y="516"/>
                  </a:lnTo>
                  <a:lnTo>
                    <a:pt x="942" y="504"/>
                  </a:lnTo>
                  <a:lnTo>
                    <a:pt x="882" y="480"/>
                  </a:lnTo>
                  <a:lnTo>
                    <a:pt x="822" y="474"/>
                  </a:lnTo>
                  <a:lnTo>
                    <a:pt x="522" y="474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90" y="12"/>
                  </a:lnTo>
                  <a:lnTo>
                    <a:pt x="1122" y="42"/>
                  </a:lnTo>
                  <a:lnTo>
                    <a:pt x="1236" y="96"/>
                  </a:lnTo>
                  <a:lnTo>
                    <a:pt x="1338" y="168"/>
                  </a:lnTo>
                  <a:lnTo>
                    <a:pt x="1416" y="252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60" y="570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24" y="924"/>
                  </a:lnTo>
                  <a:lnTo>
                    <a:pt x="1470" y="1026"/>
                  </a:lnTo>
                  <a:lnTo>
                    <a:pt x="1398" y="1116"/>
                  </a:lnTo>
                  <a:lnTo>
                    <a:pt x="1314" y="1188"/>
                  </a:lnTo>
                  <a:lnTo>
                    <a:pt x="1224" y="1242"/>
                  </a:lnTo>
                  <a:lnTo>
                    <a:pt x="1680" y="2124"/>
                  </a:lnTo>
                  <a:lnTo>
                    <a:pt x="1080" y="2124"/>
                  </a:lnTo>
                  <a:lnTo>
                    <a:pt x="702" y="1338"/>
                  </a:lnTo>
                  <a:lnTo>
                    <a:pt x="522" y="1338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 862"/>
          <p:cNvGrpSpPr/>
          <p:nvPr/>
        </p:nvGrpSpPr>
        <p:grpSpPr>
          <a:xfrm>
            <a:off x="2375612" y="4451708"/>
            <a:ext cx="504070" cy="96832"/>
            <a:chOff x="2341203" y="4454622"/>
            <a:chExt cx="572888" cy="110053"/>
          </a:xfrm>
        </p:grpSpPr>
        <p:sp>
          <p:nvSpPr>
            <p:cNvPr id="122" name="Freeform 67"/>
            <p:cNvSpPr>
              <a:spLocks noEditPoints="1"/>
            </p:cNvSpPr>
            <p:nvPr/>
          </p:nvSpPr>
          <p:spPr bwMode="auto">
            <a:xfrm>
              <a:off x="2341203" y="4455539"/>
              <a:ext cx="99354" cy="108219"/>
            </a:xfrm>
            <a:custGeom>
              <a:avLst/>
              <a:gdLst/>
              <a:ahLst/>
              <a:cxnLst>
                <a:cxn ang="0">
                  <a:pos x="990" y="810"/>
                </a:cxn>
                <a:cxn ang="0">
                  <a:pos x="798" y="1374"/>
                </a:cxn>
                <a:cxn ang="0">
                  <a:pos x="1164" y="1374"/>
                </a:cxn>
                <a:cxn ang="0">
                  <a:pos x="990" y="810"/>
                </a:cxn>
                <a:cxn ang="0">
                  <a:pos x="774" y="0"/>
                </a:cxn>
                <a:cxn ang="0">
                  <a:pos x="1176" y="0"/>
                </a:cxn>
                <a:cxn ang="0">
                  <a:pos x="1950" y="2124"/>
                </a:cxn>
                <a:cxn ang="0">
                  <a:pos x="1404" y="2124"/>
                </a:cxn>
                <a:cxn ang="0">
                  <a:pos x="1302" y="1812"/>
                </a:cxn>
                <a:cxn ang="0">
                  <a:pos x="648" y="1812"/>
                </a:cxn>
                <a:cxn ang="0">
                  <a:pos x="546" y="2124"/>
                </a:cxn>
                <a:cxn ang="0">
                  <a:pos x="0" y="2124"/>
                </a:cxn>
                <a:cxn ang="0">
                  <a:pos x="774" y="0"/>
                </a:cxn>
              </a:cxnLst>
              <a:rect l="0" t="0" r="r" b="b"/>
              <a:pathLst>
                <a:path w="1950" h="2124">
                  <a:moveTo>
                    <a:pt x="990" y="810"/>
                  </a:moveTo>
                  <a:lnTo>
                    <a:pt x="798" y="1374"/>
                  </a:lnTo>
                  <a:lnTo>
                    <a:pt x="1164" y="1374"/>
                  </a:lnTo>
                  <a:lnTo>
                    <a:pt x="990" y="810"/>
                  </a:lnTo>
                  <a:close/>
                  <a:moveTo>
                    <a:pt x="774" y="0"/>
                  </a:moveTo>
                  <a:lnTo>
                    <a:pt x="1176" y="0"/>
                  </a:lnTo>
                  <a:lnTo>
                    <a:pt x="1950" y="2124"/>
                  </a:lnTo>
                  <a:lnTo>
                    <a:pt x="1404" y="2124"/>
                  </a:lnTo>
                  <a:lnTo>
                    <a:pt x="1302" y="1812"/>
                  </a:lnTo>
                  <a:lnTo>
                    <a:pt x="648" y="1812"/>
                  </a:lnTo>
                  <a:lnTo>
                    <a:pt x="546" y="2124"/>
                  </a:lnTo>
                  <a:lnTo>
                    <a:pt x="0" y="212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68"/>
            <p:cNvSpPr>
              <a:spLocks/>
            </p:cNvSpPr>
            <p:nvPr/>
          </p:nvSpPr>
          <p:spPr bwMode="auto">
            <a:xfrm>
              <a:off x="2449728" y="4455539"/>
              <a:ext cx="81928" cy="109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6" y="0"/>
                </a:cxn>
                <a:cxn ang="0">
                  <a:pos x="516" y="1368"/>
                </a:cxn>
                <a:cxn ang="0">
                  <a:pos x="528" y="1458"/>
                </a:cxn>
                <a:cxn ang="0">
                  <a:pos x="552" y="1536"/>
                </a:cxn>
                <a:cxn ang="0">
                  <a:pos x="594" y="1596"/>
                </a:cxn>
                <a:cxn ang="0">
                  <a:pos x="648" y="1644"/>
                </a:cxn>
                <a:cxn ang="0">
                  <a:pos x="720" y="1668"/>
                </a:cxn>
                <a:cxn ang="0">
                  <a:pos x="798" y="1680"/>
                </a:cxn>
                <a:cxn ang="0">
                  <a:pos x="882" y="1674"/>
                </a:cxn>
                <a:cxn ang="0">
                  <a:pos x="948" y="1644"/>
                </a:cxn>
                <a:cxn ang="0">
                  <a:pos x="1008" y="1602"/>
                </a:cxn>
                <a:cxn ang="0">
                  <a:pos x="1050" y="1536"/>
                </a:cxn>
                <a:cxn ang="0">
                  <a:pos x="1074" y="1458"/>
                </a:cxn>
                <a:cxn ang="0">
                  <a:pos x="1086" y="1368"/>
                </a:cxn>
                <a:cxn ang="0">
                  <a:pos x="1086" y="0"/>
                </a:cxn>
                <a:cxn ang="0">
                  <a:pos x="1608" y="0"/>
                </a:cxn>
                <a:cxn ang="0">
                  <a:pos x="1608" y="1380"/>
                </a:cxn>
                <a:cxn ang="0">
                  <a:pos x="1602" y="1488"/>
                </a:cxn>
                <a:cxn ang="0">
                  <a:pos x="1578" y="1596"/>
                </a:cxn>
                <a:cxn ang="0">
                  <a:pos x="1542" y="1692"/>
                </a:cxn>
                <a:cxn ang="0">
                  <a:pos x="1470" y="1824"/>
                </a:cxn>
                <a:cxn ang="0">
                  <a:pos x="1368" y="1938"/>
                </a:cxn>
                <a:cxn ang="0">
                  <a:pos x="1248" y="2028"/>
                </a:cxn>
                <a:cxn ang="0">
                  <a:pos x="1110" y="2088"/>
                </a:cxn>
                <a:cxn ang="0">
                  <a:pos x="960" y="2130"/>
                </a:cxn>
                <a:cxn ang="0">
                  <a:pos x="798" y="2142"/>
                </a:cxn>
                <a:cxn ang="0">
                  <a:pos x="660" y="2130"/>
                </a:cxn>
                <a:cxn ang="0">
                  <a:pos x="522" y="2100"/>
                </a:cxn>
                <a:cxn ang="0">
                  <a:pos x="396" y="2052"/>
                </a:cxn>
                <a:cxn ang="0">
                  <a:pos x="282" y="1980"/>
                </a:cxn>
                <a:cxn ang="0">
                  <a:pos x="186" y="1890"/>
                </a:cxn>
                <a:cxn ang="0">
                  <a:pos x="102" y="1782"/>
                </a:cxn>
                <a:cxn ang="0">
                  <a:pos x="48" y="1656"/>
                </a:cxn>
                <a:cxn ang="0">
                  <a:pos x="12" y="1524"/>
                </a:cxn>
                <a:cxn ang="0">
                  <a:pos x="0" y="1380"/>
                </a:cxn>
                <a:cxn ang="0">
                  <a:pos x="0" y="0"/>
                </a:cxn>
              </a:cxnLst>
              <a:rect l="0" t="0" r="r" b="b"/>
              <a:pathLst>
                <a:path w="1608" h="2142">
                  <a:moveTo>
                    <a:pt x="0" y="0"/>
                  </a:moveTo>
                  <a:lnTo>
                    <a:pt x="516" y="0"/>
                  </a:lnTo>
                  <a:lnTo>
                    <a:pt x="516" y="1368"/>
                  </a:lnTo>
                  <a:lnTo>
                    <a:pt x="528" y="1458"/>
                  </a:lnTo>
                  <a:lnTo>
                    <a:pt x="552" y="1536"/>
                  </a:lnTo>
                  <a:lnTo>
                    <a:pt x="594" y="1596"/>
                  </a:lnTo>
                  <a:lnTo>
                    <a:pt x="648" y="1644"/>
                  </a:lnTo>
                  <a:lnTo>
                    <a:pt x="720" y="1668"/>
                  </a:lnTo>
                  <a:lnTo>
                    <a:pt x="798" y="1680"/>
                  </a:lnTo>
                  <a:lnTo>
                    <a:pt x="882" y="1674"/>
                  </a:lnTo>
                  <a:lnTo>
                    <a:pt x="948" y="1644"/>
                  </a:lnTo>
                  <a:lnTo>
                    <a:pt x="1008" y="1602"/>
                  </a:lnTo>
                  <a:lnTo>
                    <a:pt x="1050" y="1536"/>
                  </a:lnTo>
                  <a:lnTo>
                    <a:pt x="1074" y="1458"/>
                  </a:lnTo>
                  <a:lnTo>
                    <a:pt x="1086" y="1368"/>
                  </a:lnTo>
                  <a:lnTo>
                    <a:pt x="1086" y="0"/>
                  </a:lnTo>
                  <a:lnTo>
                    <a:pt x="1608" y="0"/>
                  </a:lnTo>
                  <a:lnTo>
                    <a:pt x="1608" y="1380"/>
                  </a:lnTo>
                  <a:lnTo>
                    <a:pt x="1602" y="1488"/>
                  </a:lnTo>
                  <a:lnTo>
                    <a:pt x="1578" y="1596"/>
                  </a:lnTo>
                  <a:lnTo>
                    <a:pt x="1542" y="1692"/>
                  </a:lnTo>
                  <a:lnTo>
                    <a:pt x="1470" y="1824"/>
                  </a:lnTo>
                  <a:lnTo>
                    <a:pt x="1368" y="1938"/>
                  </a:lnTo>
                  <a:lnTo>
                    <a:pt x="1248" y="2028"/>
                  </a:lnTo>
                  <a:lnTo>
                    <a:pt x="1110" y="2088"/>
                  </a:lnTo>
                  <a:lnTo>
                    <a:pt x="960" y="2130"/>
                  </a:lnTo>
                  <a:lnTo>
                    <a:pt x="798" y="2142"/>
                  </a:lnTo>
                  <a:lnTo>
                    <a:pt x="660" y="2130"/>
                  </a:lnTo>
                  <a:lnTo>
                    <a:pt x="522" y="2100"/>
                  </a:lnTo>
                  <a:lnTo>
                    <a:pt x="396" y="2052"/>
                  </a:lnTo>
                  <a:lnTo>
                    <a:pt x="282" y="1980"/>
                  </a:lnTo>
                  <a:lnTo>
                    <a:pt x="186" y="1890"/>
                  </a:lnTo>
                  <a:lnTo>
                    <a:pt x="102" y="1782"/>
                  </a:lnTo>
                  <a:lnTo>
                    <a:pt x="48" y="1656"/>
                  </a:lnTo>
                  <a:lnTo>
                    <a:pt x="12" y="1524"/>
                  </a:lnTo>
                  <a:lnTo>
                    <a:pt x="0" y="1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69"/>
            <p:cNvSpPr>
              <a:spLocks/>
            </p:cNvSpPr>
            <p:nvPr/>
          </p:nvSpPr>
          <p:spPr bwMode="auto">
            <a:xfrm>
              <a:off x="2548164" y="4454622"/>
              <a:ext cx="83457" cy="110053"/>
            </a:xfrm>
            <a:custGeom>
              <a:avLst/>
              <a:gdLst/>
              <a:ahLst/>
              <a:cxnLst>
                <a:cxn ang="0">
                  <a:pos x="984" y="12"/>
                </a:cxn>
                <a:cxn ang="0">
                  <a:pos x="1278" y="114"/>
                </a:cxn>
                <a:cxn ang="0">
                  <a:pos x="1482" y="312"/>
                </a:cxn>
                <a:cxn ang="0">
                  <a:pos x="1608" y="564"/>
                </a:cxn>
                <a:cxn ang="0">
                  <a:pos x="1110" y="708"/>
                </a:cxn>
                <a:cxn ang="0">
                  <a:pos x="1050" y="570"/>
                </a:cxn>
                <a:cxn ang="0">
                  <a:pos x="954" y="492"/>
                </a:cxn>
                <a:cxn ang="0">
                  <a:pos x="804" y="468"/>
                </a:cxn>
                <a:cxn ang="0">
                  <a:pos x="654" y="510"/>
                </a:cxn>
                <a:cxn ang="0">
                  <a:pos x="582" y="582"/>
                </a:cxn>
                <a:cxn ang="0">
                  <a:pos x="540" y="708"/>
                </a:cxn>
                <a:cxn ang="0">
                  <a:pos x="528" y="870"/>
                </a:cxn>
                <a:cxn ang="0">
                  <a:pos x="522" y="1194"/>
                </a:cxn>
                <a:cxn ang="0">
                  <a:pos x="534" y="1374"/>
                </a:cxn>
                <a:cxn ang="0">
                  <a:pos x="558" y="1524"/>
                </a:cxn>
                <a:cxn ang="0">
                  <a:pos x="600" y="1608"/>
                </a:cxn>
                <a:cxn ang="0">
                  <a:pos x="720" y="1686"/>
                </a:cxn>
                <a:cxn ang="0">
                  <a:pos x="900" y="1686"/>
                </a:cxn>
                <a:cxn ang="0">
                  <a:pos x="1038" y="1614"/>
                </a:cxn>
                <a:cxn ang="0">
                  <a:pos x="1110" y="1476"/>
                </a:cxn>
                <a:cxn ang="0">
                  <a:pos x="1122" y="1356"/>
                </a:cxn>
                <a:cxn ang="0">
                  <a:pos x="804" y="918"/>
                </a:cxn>
                <a:cxn ang="0">
                  <a:pos x="1638" y="1218"/>
                </a:cxn>
                <a:cxn ang="0">
                  <a:pos x="1620" y="1518"/>
                </a:cxn>
                <a:cxn ang="0">
                  <a:pos x="1554" y="1740"/>
                </a:cxn>
                <a:cxn ang="0">
                  <a:pos x="1422" y="1926"/>
                </a:cxn>
                <a:cxn ang="0">
                  <a:pos x="1242" y="2064"/>
                </a:cxn>
                <a:cxn ang="0">
                  <a:pos x="1038" y="2142"/>
                </a:cxn>
                <a:cxn ang="0">
                  <a:pos x="804" y="2160"/>
                </a:cxn>
                <a:cxn ang="0">
                  <a:pos x="480" y="2100"/>
                </a:cxn>
                <a:cxn ang="0">
                  <a:pos x="216" y="1926"/>
                </a:cxn>
                <a:cxn ang="0">
                  <a:pos x="78" y="1722"/>
                </a:cxn>
                <a:cxn ang="0">
                  <a:pos x="18" y="1476"/>
                </a:cxn>
                <a:cxn ang="0">
                  <a:pos x="0" y="1152"/>
                </a:cxn>
                <a:cxn ang="0">
                  <a:pos x="6" y="840"/>
                </a:cxn>
                <a:cxn ang="0">
                  <a:pos x="36" y="558"/>
                </a:cxn>
                <a:cxn ang="0">
                  <a:pos x="138" y="336"/>
                </a:cxn>
                <a:cxn ang="0">
                  <a:pos x="342" y="138"/>
                </a:cxn>
                <a:cxn ang="0">
                  <a:pos x="576" y="30"/>
                </a:cxn>
                <a:cxn ang="0">
                  <a:pos x="804" y="0"/>
                </a:cxn>
              </a:cxnLst>
              <a:rect l="0" t="0" r="r" b="b"/>
              <a:pathLst>
                <a:path w="1638" h="2160">
                  <a:moveTo>
                    <a:pt x="804" y="0"/>
                  </a:moveTo>
                  <a:lnTo>
                    <a:pt x="984" y="12"/>
                  </a:lnTo>
                  <a:lnTo>
                    <a:pt x="1140" y="54"/>
                  </a:lnTo>
                  <a:lnTo>
                    <a:pt x="1278" y="114"/>
                  </a:lnTo>
                  <a:lnTo>
                    <a:pt x="1392" y="204"/>
                  </a:lnTo>
                  <a:lnTo>
                    <a:pt x="1482" y="312"/>
                  </a:lnTo>
                  <a:lnTo>
                    <a:pt x="1554" y="432"/>
                  </a:lnTo>
                  <a:lnTo>
                    <a:pt x="1608" y="564"/>
                  </a:lnTo>
                  <a:lnTo>
                    <a:pt x="1638" y="708"/>
                  </a:lnTo>
                  <a:lnTo>
                    <a:pt x="1110" y="708"/>
                  </a:lnTo>
                  <a:lnTo>
                    <a:pt x="1086" y="630"/>
                  </a:lnTo>
                  <a:lnTo>
                    <a:pt x="1050" y="570"/>
                  </a:lnTo>
                  <a:lnTo>
                    <a:pt x="1008" y="522"/>
                  </a:lnTo>
                  <a:lnTo>
                    <a:pt x="954" y="492"/>
                  </a:lnTo>
                  <a:lnTo>
                    <a:pt x="888" y="474"/>
                  </a:lnTo>
                  <a:lnTo>
                    <a:pt x="804" y="468"/>
                  </a:lnTo>
                  <a:lnTo>
                    <a:pt x="720" y="480"/>
                  </a:lnTo>
                  <a:lnTo>
                    <a:pt x="654" y="510"/>
                  </a:lnTo>
                  <a:lnTo>
                    <a:pt x="600" y="558"/>
                  </a:lnTo>
                  <a:lnTo>
                    <a:pt x="582" y="582"/>
                  </a:lnTo>
                  <a:lnTo>
                    <a:pt x="558" y="642"/>
                  </a:lnTo>
                  <a:lnTo>
                    <a:pt x="540" y="708"/>
                  </a:lnTo>
                  <a:lnTo>
                    <a:pt x="534" y="792"/>
                  </a:lnTo>
                  <a:lnTo>
                    <a:pt x="528" y="870"/>
                  </a:lnTo>
                  <a:lnTo>
                    <a:pt x="522" y="966"/>
                  </a:lnTo>
                  <a:lnTo>
                    <a:pt x="522" y="1194"/>
                  </a:lnTo>
                  <a:lnTo>
                    <a:pt x="528" y="1296"/>
                  </a:lnTo>
                  <a:lnTo>
                    <a:pt x="534" y="1374"/>
                  </a:lnTo>
                  <a:lnTo>
                    <a:pt x="540" y="1458"/>
                  </a:lnTo>
                  <a:lnTo>
                    <a:pt x="558" y="1524"/>
                  </a:lnTo>
                  <a:lnTo>
                    <a:pt x="582" y="1584"/>
                  </a:lnTo>
                  <a:lnTo>
                    <a:pt x="600" y="1608"/>
                  </a:lnTo>
                  <a:lnTo>
                    <a:pt x="654" y="1656"/>
                  </a:lnTo>
                  <a:lnTo>
                    <a:pt x="720" y="1686"/>
                  </a:lnTo>
                  <a:lnTo>
                    <a:pt x="804" y="1698"/>
                  </a:lnTo>
                  <a:lnTo>
                    <a:pt x="900" y="1686"/>
                  </a:lnTo>
                  <a:lnTo>
                    <a:pt x="978" y="1662"/>
                  </a:lnTo>
                  <a:lnTo>
                    <a:pt x="1038" y="1614"/>
                  </a:lnTo>
                  <a:lnTo>
                    <a:pt x="1086" y="1554"/>
                  </a:lnTo>
                  <a:lnTo>
                    <a:pt x="1110" y="1476"/>
                  </a:lnTo>
                  <a:lnTo>
                    <a:pt x="1122" y="1386"/>
                  </a:lnTo>
                  <a:lnTo>
                    <a:pt x="1122" y="1356"/>
                  </a:lnTo>
                  <a:lnTo>
                    <a:pt x="804" y="1356"/>
                  </a:lnTo>
                  <a:lnTo>
                    <a:pt x="804" y="918"/>
                  </a:lnTo>
                  <a:lnTo>
                    <a:pt x="1638" y="918"/>
                  </a:lnTo>
                  <a:lnTo>
                    <a:pt x="1638" y="1218"/>
                  </a:lnTo>
                  <a:lnTo>
                    <a:pt x="1632" y="1380"/>
                  </a:lnTo>
                  <a:lnTo>
                    <a:pt x="1620" y="1518"/>
                  </a:lnTo>
                  <a:lnTo>
                    <a:pt x="1590" y="1638"/>
                  </a:lnTo>
                  <a:lnTo>
                    <a:pt x="1554" y="1740"/>
                  </a:lnTo>
                  <a:lnTo>
                    <a:pt x="1494" y="1836"/>
                  </a:lnTo>
                  <a:lnTo>
                    <a:pt x="1422" y="1926"/>
                  </a:lnTo>
                  <a:lnTo>
                    <a:pt x="1338" y="2004"/>
                  </a:lnTo>
                  <a:lnTo>
                    <a:pt x="1242" y="2064"/>
                  </a:lnTo>
                  <a:lnTo>
                    <a:pt x="1140" y="2112"/>
                  </a:lnTo>
                  <a:lnTo>
                    <a:pt x="1038" y="2142"/>
                  </a:lnTo>
                  <a:lnTo>
                    <a:pt x="924" y="2154"/>
                  </a:lnTo>
                  <a:lnTo>
                    <a:pt x="804" y="2160"/>
                  </a:lnTo>
                  <a:lnTo>
                    <a:pt x="636" y="2148"/>
                  </a:lnTo>
                  <a:lnTo>
                    <a:pt x="480" y="2100"/>
                  </a:lnTo>
                  <a:lnTo>
                    <a:pt x="342" y="2028"/>
                  </a:lnTo>
                  <a:lnTo>
                    <a:pt x="216" y="1926"/>
                  </a:lnTo>
                  <a:lnTo>
                    <a:pt x="138" y="1824"/>
                  </a:lnTo>
                  <a:lnTo>
                    <a:pt x="78" y="1722"/>
                  </a:lnTo>
                  <a:lnTo>
                    <a:pt x="36" y="1608"/>
                  </a:lnTo>
                  <a:lnTo>
                    <a:pt x="18" y="1476"/>
                  </a:lnTo>
                  <a:lnTo>
                    <a:pt x="6" y="1326"/>
                  </a:lnTo>
                  <a:lnTo>
                    <a:pt x="0" y="1152"/>
                  </a:lnTo>
                  <a:lnTo>
                    <a:pt x="0" y="1008"/>
                  </a:lnTo>
                  <a:lnTo>
                    <a:pt x="6" y="840"/>
                  </a:lnTo>
                  <a:lnTo>
                    <a:pt x="18" y="690"/>
                  </a:lnTo>
                  <a:lnTo>
                    <a:pt x="36" y="558"/>
                  </a:lnTo>
                  <a:lnTo>
                    <a:pt x="78" y="444"/>
                  </a:lnTo>
                  <a:lnTo>
                    <a:pt x="138" y="336"/>
                  </a:lnTo>
                  <a:lnTo>
                    <a:pt x="216" y="240"/>
                  </a:lnTo>
                  <a:lnTo>
                    <a:pt x="342" y="138"/>
                  </a:lnTo>
                  <a:lnTo>
                    <a:pt x="480" y="60"/>
                  </a:lnTo>
                  <a:lnTo>
                    <a:pt x="576" y="30"/>
                  </a:lnTo>
                  <a:lnTo>
                    <a:pt x="684" y="6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70"/>
            <p:cNvSpPr>
              <a:spLocks/>
            </p:cNvSpPr>
            <p:nvPr/>
          </p:nvSpPr>
          <p:spPr bwMode="auto">
            <a:xfrm>
              <a:off x="2648129" y="4455539"/>
              <a:ext cx="82234" cy="109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2" y="0"/>
                </a:cxn>
                <a:cxn ang="0">
                  <a:pos x="522" y="1368"/>
                </a:cxn>
                <a:cxn ang="0">
                  <a:pos x="528" y="1458"/>
                </a:cxn>
                <a:cxn ang="0">
                  <a:pos x="558" y="1536"/>
                </a:cxn>
                <a:cxn ang="0">
                  <a:pos x="600" y="1596"/>
                </a:cxn>
                <a:cxn ang="0">
                  <a:pos x="654" y="1644"/>
                </a:cxn>
                <a:cxn ang="0">
                  <a:pos x="726" y="1668"/>
                </a:cxn>
                <a:cxn ang="0">
                  <a:pos x="804" y="1680"/>
                </a:cxn>
                <a:cxn ang="0">
                  <a:pos x="888" y="1674"/>
                </a:cxn>
                <a:cxn ang="0">
                  <a:pos x="954" y="1644"/>
                </a:cxn>
                <a:cxn ang="0">
                  <a:pos x="1014" y="1602"/>
                </a:cxn>
                <a:cxn ang="0">
                  <a:pos x="1056" y="1536"/>
                </a:cxn>
                <a:cxn ang="0">
                  <a:pos x="1080" y="1458"/>
                </a:cxn>
                <a:cxn ang="0">
                  <a:pos x="1092" y="1368"/>
                </a:cxn>
                <a:cxn ang="0">
                  <a:pos x="1092" y="0"/>
                </a:cxn>
                <a:cxn ang="0">
                  <a:pos x="1614" y="0"/>
                </a:cxn>
                <a:cxn ang="0">
                  <a:pos x="1614" y="1380"/>
                </a:cxn>
                <a:cxn ang="0">
                  <a:pos x="1608" y="1488"/>
                </a:cxn>
                <a:cxn ang="0">
                  <a:pos x="1584" y="1596"/>
                </a:cxn>
                <a:cxn ang="0">
                  <a:pos x="1548" y="1692"/>
                </a:cxn>
                <a:cxn ang="0">
                  <a:pos x="1476" y="1824"/>
                </a:cxn>
                <a:cxn ang="0">
                  <a:pos x="1374" y="1938"/>
                </a:cxn>
                <a:cxn ang="0">
                  <a:pos x="1254" y="2028"/>
                </a:cxn>
                <a:cxn ang="0">
                  <a:pos x="1116" y="2088"/>
                </a:cxn>
                <a:cxn ang="0">
                  <a:pos x="966" y="2130"/>
                </a:cxn>
                <a:cxn ang="0">
                  <a:pos x="804" y="2142"/>
                </a:cxn>
                <a:cxn ang="0">
                  <a:pos x="666" y="2130"/>
                </a:cxn>
                <a:cxn ang="0">
                  <a:pos x="528" y="2100"/>
                </a:cxn>
                <a:cxn ang="0">
                  <a:pos x="402" y="2052"/>
                </a:cxn>
                <a:cxn ang="0">
                  <a:pos x="288" y="1980"/>
                </a:cxn>
                <a:cxn ang="0">
                  <a:pos x="186" y="1890"/>
                </a:cxn>
                <a:cxn ang="0">
                  <a:pos x="108" y="1782"/>
                </a:cxn>
                <a:cxn ang="0">
                  <a:pos x="48" y="1656"/>
                </a:cxn>
                <a:cxn ang="0">
                  <a:pos x="12" y="1524"/>
                </a:cxn>
                <a:cxn ang="0">
                  <a:pos x="0" y="1380"/>
                </a:cxn>
                <a:cxn ang="0">
                  <a:pos x="0" y="0"/>
                </a:cxn>
              </a:cxnLst>
              <a:rect l="0" t="0" r="r" b="b"/>
              <a:pathLst>
                <a:path w="1614" h="2142">
                  <a:moveTo>
                    <a:pt x="0" y="0"/>
                  </a:moveTo>
                  <a:lnTo>
                    <a:pt x="522" y="0"/>
                  </a:lnTo>
                  <a:lnTo>
                    <a:pt x="522" y="1368"/>
                  </a:lnTo>
                  <a:lnTo>
                    <a:pt x="528" y="1458"/>
                  </a:lnTo>
                  <a:lnTo>
                    <a:pt x="558" y="1536"/>
                  </a:lnTo>
                  <a:lnTo>
                    <a:pt x="600" y="1596"/>
                  </a:lnTo>
                  <a:lnTo>
                    <a:pt x="654" y="1644"/>
                  </a:lnTo>
                  <a:lnTo>
                    <a:pt x="726" y="1668"/>
                  </a:lnTo>
                  <a:lnTo>
                    <a:pt x="804" y="1680"/>
                  </a:lnTo>
                  <a:lnTo>
                    <a:pt x="888" y="1674"/>
                  </a:lnTo>
                  <a:lnTo>
                    <a:pt x="954" y="1644"/>
                  </a:lnTo>
                  <a:lnTo>
                    <a:pt x="1014" y="1602"/>
                  </a:lnTo>
                  <a:lnTo>
                    <a:pt x="1056" y="1536"/>
                  </a:lnTo>
                  <a:lnTo>
                    <a:pt x="1080" y="1458"/>
                  </a:lnTo>
                  <a:lnTo>
                    <a:pt x="1092" y="1368"/>
                  </a:lnTo>
                  <a:lnTo>
                    <a:pt x="1092" y="0"/>
                  </a:lnTo>
                  <a:lnTo>
                    <a:pt x="1614" y="0"/>
                  </a:lnTo>
                  <a:lnTo>
                    <a:pt x="1614" y="1380"/>
                  </a:lnTo>
                  <a:lnTo>
                    <a:pt x="1608" y="1488"/>
                  </a:lnTo>
                  <a:lnTo>
                    <a:pt x="1584" y="1596"/>
                  </a:lnTo>
                  <a:lnTo>
                    <a:pt x="1548" y="1692"/>
                  </a:lnTo>
                  <a:lnTo>
                    <a:pt x="1476" y="1824"/>
                  </a:lnTo>
                  <a:lnTo>
                    <a:pt x="1374" y="1938"/>
                  </a:lnTo>
                  <a:lnTo>
                    <a:pt x="1254" y="2028"/>
                  </a:lnTo>
                  <a:lnTo>
                    <a:pt x="1116" y="2088"/>
                  </a:lnTo>
                  <a:lnTo>
                    <a:pt x="966" y="2130"/>
                  </a:lnTo>
                  <a:lnTo>
                    <a:pt x="804" y="2142"/>
                  </a:lnTo>
                  <a:lnTo>
                    <a:pt x="666" y="2130"/>
                  </a:lnTo>
                  <a:lnTo>
                    <a:pt x="528" y="2100"/>
                  </a:lnTo>
                  <a:lnTo>
                    <a:pt x="402" y="2052"/>
                  </a:lnTo>
                  <a:lnTo>
                    <a:pt x="288" y="1980"/>
                  </a:lnTo>
                  <a:lnTo>
                    <a:pt x="186" y="1890"/>
                  </a:lnTo>
                  <a:lnTo>
                    <a:pt x="108" y="1782"/>
                  </a:lnTo>
                  <a:lnTo>
                    <a:pt x="48" y="1656"/>
                  </a:lnTo>
                  <a:lnTo>
                    <a:pt x="12" y="1524"/>
                  </a:lnTo>
                  <a:lnTo>
                    <a:pt x="0" y="1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71"/>
            <p:cNvSpPr>
              <a:spLocks/>
            </p:cNvSpPr>
            <p:nvPr/>
          </p:nvSpPr>
          <p:spPr bwMode="auto">
            <a:xfrm>
              <a:off x="2740146" y="4454622"/>
              <a:ext cx="82846" cy="110053"/>
            </a:xfrm>
            <a:custGeom>
              <a:avLst/>
              <a:gdLst/>
              <a:ahLst/>
              <a:cxnLst>
                <a:cxn ang="0">
                  <a:pos x="1026" y="6"/>
                </a:cxn>
                <a:cxn ang="0">
                  <a:pos x="1290" y="66"/>
                </a:cxn>
                <a:cxn ang="0">
                  <a:pos x="1500" y="174"/>
                </a:cxn>
                <a:cxn ang="0">
                  <a:pos x="1266" y="582"/>
                </a:cxn>
                <a:cxn ang="0">
                  <a:pos x="1092" y="480"/>
                </a:cxn>
                <a:cxn ang="0">
                  <a:pos x="864" y="456"/>
                </a:cxn>
                <a:cxn ang="0">
                  <a:pos x="720" y="486"/>
                </a:cxn>
                <a:cxn ang="0">
                  <a:pos x="624" y="582"/>
                </a:cxn>
                <a:cxn ang="0">
                  <a:pos x="618" y="708"/>
                </a:cxn>
                <a:cxn ang="0">
                  <a:pos x="690" y="786"/>
                </a:cxn>
                <a:cxn ang="0">
                  <a:pos x="798" y="816"/>
                </a:cxn>
                <a:cxn ang="0">
                  <a:pos x="1182" y="882"/>
                </a:cxn>
                <a:cxn ang="0">
                  <a:pos x="1392" y="966"/>
                </a:cxn>
                <a:cxn ang="0">
                  <a:pos x="1542" y="1116"/>
                </a:cxn>
                <a:cxn ang="0">
                  <a:pos x="1614" y="1350"/>
                </a:cxn>
                <a:cxn ang="0">
                  <a:pos x="1614" y="1626"/>
                </a:cxn>
                <a:cxn ang="0">
                  <a:pos x="1518" y="1854"/>
                </a:cxn>
                <a:cxn ang="0">
                  <a:pos x="1338" y="2022"/>
                </a:cxn>
                <a:cxn ang="0">
                  <a:pos x="1092" y="2124"/>
                </a:cxn>
                <a:cxn ang="0">
                  <a:pos x="810" y="2160"/>
                </a:cxn>
                <a:cxn ang="0">
                  <a:pos x="486" y="2136"/>
                </a:cxn>
                <a:cxn ang="0">
                  <a:pos x="222" y="2046"/>
                </a:cxn>
                <a:cxn ang="0">
                  <a:pos x="0" y="1884"/>
                </a:cxn>
                <a:cxn ang="0">
                  <a:pos x="396" y="1596"/>
                </a:cxn>
                <a:cxn ang="0">
                  <a:pos x="546" y="1662"/>
                </a:cxn>
                <a:cxn ang="0">
                  <a:pos x="810" y="1698"/>
                </a:cxn>
                <a:cxn ang="0">
                  <a:pos x="1008" y="1668"/>
                </a:cxn>
                <a:cxn ang="0">
                  <a:pos x="1104" y="1572"/>
                </a:cxn>
                <a:cxn ang="0">
                  <a:pos x="1104" y="1434"/>
                </a:cxn>
                <a:cxn ang="0">
                  <a:pos x="1014" y="1344"/>
                </a:cxn>
                <a:cxn ang="0">
                  <a:pos x="678" y="1290"/>
                </a:cxn>
                <a:cxn ang="0">
                  <a:pos x="426" y="1224"/>
                </a:cxn>
                <a:cxn ang="0">
                  <a:pos x="252" y="1098"/>
                </a:cxn>
                <a:cxn ang="0">
                  <a:pos x="138" y="918"/>
                </a:cxn>
                <a:cxn ang="0">
                  <a:pos x="102" y="672"/>
                </a:cxn>
                <a:cxn ang="0">
                  <a:pos x="144" y="432"/>
                </a:cxn>
                <a:cxn ang="0">
                  <a:pos x="270" y="234"/>
                </a:cxn>
                <a:cxn ang="0">
                  <a:pos x="468" y="90"/>
                </a:cxn>
                <a:cxn ang="0">
                  <a:pos x="726" y="12"/>
                </a:cxn>
              </a:cxnLst>
              <a:rect l="0" t="0" r="r" b="b"/>
              <a:pathLst>
                <a:path w="1626" h="2160">
                  <a:moveTo>
                    <a:pt x="876" y="0"/>
                  </a:moveTo>
                  <a:lnTo>
                    <a:pt x="1026" y="6"/>
                  </a:lnTo>
                  <a:lnTo>
                    <a:pt x="1164" y="30"/>
                  </a:lnTo>
                  <a:lnTo>
                    <a:pt x="1290" y="66"/>
                  </a:lnTo>
                  <a:lnTo>
                    <a:pt x="1398" y="114"/>
                  </a:lnTo>
                  <a:lnTo>
                    <a:pt x="1500" y="174"/>
                  </a:lnTo>
                  <a:lnTo>
                    <a:pt x="1596" y="258"/>
                  </a:lnTo>
                  <a:lnTo>
                    <a:pt x="1266" y="582"/>
                  </a:lnTo>
                  <a:lnTo>
                    <a:pt x="1182" y="516"/>
                  </a:lnTo>
                  <a:lnTo>
                    <a:pt x="1092" y="480"/>
                  </a:lnTo>
                  <a:lnTo>
                    <a:pt x="984" y="462"/>
                  </a:lnTo>
                  <a:lnTo>
                    <a:pt x="864" y="456"/>
                  </a:lnTo>
                  <a:lnTo>
                    <a:pt x="786" y="462"/>
                  </a:lnTo>
                  <a:lnTo>
                    <a:pt x="720" y="486"/>
                  </a:lnTo>
                  <a:lnTo>
                    <a:pt x="672" y="516"/>
                  </a:lnTo>
                  <a:lnTo>
                    <a:pt x="624" y="582"/>
                  </a:lnTo>
                  <a:lnTo>
                    <a:pt x="606" y="654"/>
                  </a:lnTo>
                  <a:lnTo>
                    <a:pt x="618" y="708"/>
                  </a:lnTo>
                  <a:lnTo>
                    <a:pt x="648" y="756"/>
                  </a:lnTo>
                  <a:lnTo>
                    <a:pt x="690" y="786"/>
                  </a:lnTo>
                  <a:lnTo>
                    <a:pt x="738" y="804"/>
                  </a:lnTo>
                  <a:lnTo>
                    <a:pt x="798" y="816"/>
                  </a:lnTo>
                  <a:lnTo>
                    <a:pt x="1050" y="852"/>
                  </a:lnTo>
                  <a:lnTo>
                    <a:pt x="1182" y="882"/>
                  </a:lnTo>
                  <a:lnTo>
                    <a:pt x="1296" y="918"/>
                  </a:lnTo>
                  <a:lnTo>
                    <a:pt x="1392" y="966"/>
                  </a:lnTo>
                  <a:lnTo>
                    <a:pt x="1470" y="1026"/>
                  </a:lnTo>
                  <a:lnTo>
                    <a:pt x="1542" y="1116"/>
                  </a:lnTo>
                  <a:lnTo>
                    <a:pt x="1590" y="1224"/>
                  </a:lnTo>
                  <a:lnTo>
                    <a:pt x="1614" y="1350"/>
                  </a:lnTo>
                  <a:lnTo>
                    <a:pt x="1626" y="1494"/>
                  </a:lnTo>
                  <a:lnTo>
                    <a:pt x="1614" y="1626"/>
                  </a:lnTo>
                  <a:lnTo>
                    <a:pt x="1578" y="1746"/>
                  </a:lnTo>
                  <a:lnTo>
                    <a:pt x="1518" y="1854"/>
                  </a:lnTo>
                  <a:lnTo>
                    <a:pt x="1434" y="1950"/>
                  </a:lnTo>
                  <a:lnTo>
                    <a:pt x="1338" y="2022"/>
                  </a:lnTo>
                  <a:lnTo>
                    <a:pt x="1218" y="2082"/>
                  </a:lnTo>
                  <a:lnTo>
                    <a:pt x="1092" y="2124"/>
                  </a:lnTo>
                  <a:lnTo>
                    <a:pt x="954" y="2154"/>
                  </a:lnTo>
                  <a:lnTo>
                    <a:pt x="810" y="2160"/>
                  </a:lnTo>
                  <a:lnTo>
                    <a:pt x="642" y="2154"/>
                  </a:lnTo>
                  <a:lnTo>
                    <a:pt x="486" y="2136"/>
                  </a:lnTo>
                  <a:lnTo>
                    <a:pt x="348" y="2100"/>
                  </a:lnTo>
                  <a:lnTo>
                    <a:pt x="222" y="2046"/>
                  </a:lnTo>
                  <a:lnTo>
                    <a:pt x="108" y="1974"/>
                  </a:lnTo>
                  <a:lnTo>
                    <a:pt x="0" y="1884"/>
                  </a:lnTo>
                  <a:lnTo>
                    <a:pt x="336" y="1548"/>
                  </a:lnTo>
                  <a:lnTo>
                    <a:pt x="396" y="1596"/>
                  </a:lnTo>
                  <a:lnTo>
                    <a:pt x="462" y="1632"/>
                  </a:lnTo>
                  <a:lnTo>
                    <a:pt x="546" y="1662"/>
                  </a:lnTo>
                  <a:lnTo>
                    <a:pt x="678" y="1692"/>
                  </a:lnTo>
                  <a:lnTo>
                    <a:pt x="810" y="1698"/>
                  </a:lnTo>
                  <a:lnTo>
                    <a:pt x="918" y="1692"/>
                  </a:lnTo>
                  <a:lnTo>
                    <a:pt x="1008" y="1668"/>
                  </a:lnTo>
                  <a:lnTo>
                    <a:pt x="1068" y="1626"/>
                  </a:lnTo>
                  <a:lnTo>
                    <a:pt x="1104" y="1572"/>
                  </a:lnTo>
                  <a:lnTo>
                    <a:pt x="1116" y="1506"/>
                  </a:lnTo>
                  <a:lnTo>
                    <a:pt x="1104" y="1434"/>
                  </a:lnTo>
                  <a:lnTo>
                    <a:pt x="1074" y="1380"/>
                  </a:lnTo>
                  <a:lnTo>
                    <a:pt x="1014" y="1344"/>
                  </a:lnTo>
                  <a:lnTo>
                    <a:pt x="930" y="1326"/>
                  </a:lnTo>
                  <a:lnTo>
                    <a:pt x="678" y="1290"/>
                  </a:lnTo>
                  <a:lnTo>
                    <a:pt x="546" y="1260"/>
                  </a:lnTo>
                  <a:lnTo>
                    <a:pt x="426" y="1224"/>
                  </a:lnTo>
                  <a:lnTo>
                    <a:pt x="330" y="1164"/>
                  </a:lnTo>
                  <a:lnTo>
                    <a:pt x="252" y="1098"/>
                  </a:lnTo>
                  <a:lnTo>
                    <a:pt x="186" y="1020"/>
                  </a:lnTo>
                  <a:lnTo>
                    <a:pt x="138" y="918"/>
                  </a:lnTo>
                  <a:lnTo>
                    <a:pt x="114" y="804"/>
                  </a:lnTo>
                  <a:lnTo>
                    <a:pt x="102" y="672"/>
                  </a:lnTo>
                  <a:lnTo>
                    <a:pt x="114" y="546"/>
                  </a:lnTo>
                  <a:lnTo>
                    <a:pt x="144" y="432"/>
                  </a:lnTo>
                  <a:lnTo>
                    <a:pt x="198" y="330"/>
                  </a:lnTo>
                  <a:lnTo>
                    <a:pt x="270" y="234"/>
                  </a:lnTo>
                  <a:lnTo>
                    <a:pt x="360" y="156"/>
                  </a:lnTo>
                  <a:lnTo>
                    <a:pt x="468" y="90"/>
                  </a:lnTo>
                  <a:lnTo>
                    <a:pt x="588" y="42"/>
                  </a:lnTo>
                  <a:lnTo>
                    <a:pt x="726" y="12"/>
                  </a:lnTo>
                  <a:lnTo>
                    <a:pt x="8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72"/>
            <p:cNvSpPr>
              <a:spLocks/>
            </p:cNvSpPr>
            <p:nvPr/>
          </p:nvSpPr>
          <p:spPr bwMode="auto">
            <a:xfrm>
              <a:off x="2833997" y="4455539"/>
              <a:ext cx="8009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72" y="0"/>
                </a:cxn>
                <a:cxn ang="0">
                  <a:pos x="1572" y="468"/>
                </a:cxn>
                <a:cxn ang="0">
                  <a:pos x="1044" y="468"/>
                </a:cxn>
                <a:cxn ang="0">
                  <a:pos x="1044" y="2124"/>
                </a:cxn>
                <a:cxn ang="0">
                  <a:pos x="528" y="2124"/>
                </a:cxn>
                <a:cxn ang="0">
                  <a:pos x="528" y="468"/>
                </a:cxn>
                <a:cxn ang="0">
                  <a:pos x="0" y="468"/>
                </a:cxn>
                <a:cxn ang="0">
                  <a:pos x="0" y="0"/>
                </a:cxn>
              </a:cxnLst>
              <a:rect l="0" t="0" r="r" b="b"/>
              <a:pathLst>
                <a:path w="1572" h="2124">
                  <a:moveTo>
                    <a:pt x="0" y="0"/>
                  </a:moveTo>
                  <a:lnTo>
                    <a:pt x="1572" y="0"/>
                  </a:lnTo>
                  <a:lnTo>
                    <a:pt x="1572" y="468"/>
                  </a:lnTo>
                  <a:lnTo>
                    <a:pt x="1044" y="468"/>
                  </a:lnTo>
                  <a:lnTo>
                    <a:pt x="1044" y="2124"/>
                  </a:lnTo>
                  <a:lnTo>
                    <a:pt x="528" y="2124"/>
                  </a:lnTo>
                  <a:lnTo>
                    <a:pt x="528" y="468"/>
                  </a:lnTo>
                  <a:lnTo>
                    <a:pt x="0" y="4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" name="Group 860"/>
          <p:cNvGrpSpPr/>
          <p:nvPr/>
        </p:nvGrpSpPr>
        <p:grpSpPr>
          <a:xfrm>
            <a:off x="4227563" y="5559528"/>
            <a:ext cx="683210" cy="96832"/>
            <a:chOff x="4180925" y="5571967"/>
            <a:chExt cx="776486" cy="110053"/>
          </a:xfrm>
        </p:grpSpPr>
        <p:sp>
          <p:nvSpPr>
            <p:cNvPr id="128" name="Freeform 73"/>
            <p:cNvSpPr>
              <a:spLocks noEditPoints="1"/>
            </p:cNvSpPr>
            <p:nvPr/>
          </p:nvSpPr>
          <p:spPr bwMode="auto">
            <a:xfrm>
              <a:off x="4180925" y="5572884"/>
              <a:ext cx="80706" cy="108219"/>
            </a:xfrm>
            <a:custGeom>
              <a:avLst/>
              <a:gdLst/>
              <a:ahLst/>
              <a:cxnLst>
                <a:cxn ang="0">
                  <a:pos x="522" y="468"/>
                </a:cxn>
                <a:cxn ang="0">
                  <a:pos x="522" y="1662"/>
                </a:cxn>
                <a:cxn ang="0">
                  <a:pos x="756" y="1662"/>
                </a:cxn>
                <a:cxn ang="0">
                  <a:pos x="834" y="1656"/>
                </a:cxn>
                <a:cxn ang="0">
                  <a:pos x="906" y="1632"/>
                </a:cxn>
                <a:cxn ang="0">
                  <a:pos x="960" y="1596"/>
                </a:cxn>
                <a:cxn ang="0">
                  <a:pos x="1008" y="1542"/>
                </a:cxn>
                <a:cxn ang="0">
                  <a:pos x="1026" y="1518"/>
                </a:cxn>
                <a:cxn ang="0">
                  <a:pos x="1038" y="1488"/>
                </a:cxn>
                <a:cxn ang="0">
                  <a:pos x="1044" y="1464"/>
                </a:cxn>
                <a:cxn ang="0">
                  <a:pos x="1050" y="1416"/>
                </a:cxn>
                <a:cxn ang="0">
                  <a:pos x="1056" y="1338"/>
                </a:cxn>
                <a:cxn ang="0">
                  <a:pos x="1062" y="1266"/>
                </a:cxn>
                <a:cxn ang="0">
                  <a:pos x="1062" y="846"/>
                </a:cxn>
                <a:cxn ang="0">
                  <a:pos x="1056" y="774"/>
                </a:cxn>
                <a:cxn ang="0">
                  <a:pos x="1050" y="720"/>
                </a:cxn>
                <a:cxn ang="0">
                  <a:pos x="1038" y="642"/>
                </a:cxn>
                <a:cxn ang="0">
                  <a:pos x="1008" y="588"/>
                </a:cxn>
                <a:cxn ang="0">
                  <a:pos x="960" y="534"/>
                </a:cxn>
                <a:cxn ang="0">
                  <a:pos x="906" y="498"/>
                </a:cxn>
                <a:cxn ang="0">
                  <a:pos x="834" y="474"/>
                </a:cxn>
                <a:cxn ang="0">
                  <a:pos x="756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792" y="0"/>
                </a:cxn>
                <a:cxn ang="0">
                  <a:pos x="960" y="12"/>
                </a:cxn>
                <a:cxn ang="0">
                  <a:pos x="1116" y="54"/>
                </a:cxn>
                <a:cxn ang="0">
                  <a:pos x="1248" y="120"/>
                </a:cxn>
                <a:cxn ang="0">
                  <a:pos x="1362" y="210"/>
                </a:cxn>
                <a:cxn ang="0">
                  <a:pos x="1446" y="312"/>
                </a:cxn>
                <a:cxn ang="0">
                  <a:pos x="1506" y="414"/>
                </a:cxn>
                <a:cxn ang="0">
                  <a:pos x="1548" y="522"/>
                </a:cxn>
                <a:cxn ang="0">
                  <a:pos x="1572" y="624"/>
                </a:cxn>
                <a:cxn ang="0">
                  <a:pos x="1578" y="750"/>
                </a:cxn>
                <a:cxn ang="0">
                  <a:pos x="1584" y="888"/>
                </a:cxn>
                <a:cxn ang="0">
                  <a:pos x="1584" y="1236"/>
                </a:cxn>
                <a:cxn ang="0">
                  <a:pos x="1578" y="1380"/>
                </a:cxn>
                <a:cxn ang="0">
                  <a:pos x="1572" y="1500"/>
                </a:cxn>
                <a:cxn ang="0">
                  <a:pos x="1548" y="1608"/>
                </a:cxn>
                <a:cxn ang="0">
                  <a:pos x="1506" y="1716"/>
                </a:cxn>
                <a:cxn ang="0">
                  <a:pos x="1446" y="1818"/>
                </a:cxn>
                <a:cxn ang="0">
                  <a:pos x="1362" y="1914"/>
                </a:cxn>
                <a:cxn ang="0">
                  <a:pos x="1272" y="1992"/>
                </a:cxn>
                <a:cxn ang="0">
                  <a:pos x="1170" y="2052"/>
                </a:cxn>
                <a:cxn ang="0">
                  <a:pos x="1056" y="2094"/>
                </a:cxn>
                <a:cxn ang="0">
                  <a:pos x="930" y="2118"/>
                </a:cxn>
                <a:cxn ang="0">
                  <a:pos x="79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84" h="2124">
                  <a:moveTo>
                    <a:pt x="522" y="468"/>
                  </a:moveTo>
                  <a:lnTo>
                    <a:pt x="522" y="1662"/>
                  </a:lnTo>
                  <a:lnTo>
                    <a:pt x="756" y="1662"/>
                  </a:lnTo>
                  <a:lnTo>
                    <a:pt x="834" y="1656"/>
                  </a:lnTo>
                  <a:lnTo>
                    <a:pt x="906" y="1632"/>
                  </a:lnTo>
                  <a:lnTo>
                    <a:pt x="960" y="1596"/>
                  </a:lnTo>
                  <a:lnTo>
                    <a:pt x="1008" y="1542"/>
                  </a:lnTo>
                  <a:lnTo>
                    <a:pt x="1026" y="1518"/>
                  </a:lnTo>
                  <a:lnTo>
                    <a:pt x="1038" y="1488"/>
                  </a:lnTo>
                  <a:lnTo>
                    <a:pt x="1044" y="1464"/>
                  </a:lnTo>
                  <a:lnTo>
                    <a:pt x="1050" y="1416"/>
                  </a:lnTo>
                  <a:lnTo>
                    <a:pt x="1056" y="1338"/>
                  </a:lnTo>
                  <a:lnTo>
                    <a:pt x="1062" y="1266"/>
                  </a:lnTo>
                  <a:lnTo>
                    <a:pt x="1062" y="846"/>
                  </a:lnTo>
                  <a:lnTo>
                    <a:pt x="1056" y="774"/>
                  </a:lnTo>
                  <a:lnTo>
                    <a:pt x="1050" y="720"/>
                  </a:lnTo>
                  <a:lnTo>
                    <a:pt x="1038" y="642"/>
                  </a:lnTo>
                  <a:lnTo>
                    <a:pt x="1008" y="588"/>
                  </a:lnTo>
                  <a:lnTo>
                    <a:pt x="960" y="534"/>
                  </a:lnTo>
                  <a:lnTo>
                    <a:pt x="906" y="498"/>
                  </a:lnTo>
                  <a:lnTo>
                    <a:pt x="834" y="474"/>
                  </a:lnTo>
                  <a:lnTo>
                    <a:pt x="756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792" y="0"/>
                  </a:lnTo>
                  <a:lnTo>
                    <a:pt x="960" y="12"/>
                  </a:lnTo>
                  <a:lnTo>
                    <a:pt x="1116" y="54"/>
                  </a:lnTo>
                  <a:lnTo>
                    <a:pt x="1248" y="120"/>
                  </a:lnTo>
                  <a:lnTo>
                    <a:pt x="1362" y="210"/>
                  </a:lnTo>
                  <a:lnTo>
                    <a:pt x="1446" y="312"/>
                  </a:lnTo>
                  <a:lnTo>
                    <a:pt x="1506" y="414"/>
                  </a:lnTo>
                  <a:lnTo>
                    <a:pt x="1548" y="522"/>
                  </a:lnTo>
                  <a:lnTo>
                    <a:pt x="1572" y="624"/>
                  </a:lnTo>
                  <a:lnTo>
                    <a:pt x="1578" y="750"/>
                  </a:lnTo>
                  <a:lnTo>
                    <a:pt x="1584" y="888"/>
                  </a:lnTo>
                  <a:lnTo>
                    <a:pt x="1584" y="1236"/>
                  </a:lnTo>
                  <a:lnTo>
                    <a:pt x="1578" y="1380"/>
                  </a:lnTo>
                  <a:lnTo>
                    <a:pt x="1572" y="1500"/>
                  </a:lnTo>
                  <a:lnTo>
                    <a:pt x="1548" y="1608"/>
                  </a:lnTo>
                  <a:lnTo>
                    <a:pt x="1506" y="1716"/>
                  </a:lnTo>
                  <a:lnTo>
                    <a:pt x="1446" y="1818"/>
                  </a:lnTo>
                  <a:lnTo>
                    <a:pt x="1362" y="1914"/>
                  </a:lnTo>
                  <a:lnTo>
                    <a:pt x="1272" y="1992"/>
                  </a:lnTo>
                  <a:lnTo>
                    <a:pt x="1170" y="2052"/>
                  </a:lnTo>
                  <a:lnTo>
                    <a:pt x="1056" y="2094"/>
                  </a:lnTo>
                  <a:lnTo>
                    <a:pt x="930" y="2118"/>
                  </a:lnTo>
                  <a:lnTo>
                    <a:pt x="79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74"/>
            <p:cNvSpPr>
              <a:spLocks/>
            </p:cNvSpPr>
            <p:nvPr/>
          </p:nvSpPr>
          <p:spPr bwMode="auto">
            <a:xfrm>
              <a:off x="4279973" y="5572884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8"/>
                </a:cxn>
                <a:cxn ang="0">
                  <a:pos x="522" y="468"/>
                </a:cxn>
                <a:cxn ang="0">
                  <a:pos x="522" y="822"/>
                </a:cxn>
                <a:cxn ang="0">
                  <a:pos x="1308" y="822"/>
                </a:cxn>
                <a:cxn ang="0">
                  <a:pos x="1308" y="1284"/>
                </a:cxn>
                <a:cxn ang="0">
                  <a:pos x="522" y="1284"/>
                </a:cxn>
                <a:cxn ang="0">
                  <a:pos x="522" y="1662"/>
                </a:cxn>
                <a:cxn ang="0">
                  <a:pos x="1446" y="1662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8"/>
                  </a:lnTo>
                  <a:lnTo>
                    <a:pt x="522" y="468"/>
                  </a:lnTo>
                  <a:lnTo>
                    <a:pt x="522" y="822"/>
                  </a:lnTo>
                  <a:lnTo>
                    <a:pt x="1308" y="822"/>
                  </a:lnTo>
                  <a:lnTo>
                    <a:pt x="1308" y="1284"/>
                  </a:lnTo>
                  <a:lnTo>
                    <a:pt x="522" y="1284"/>
                  </a:lnTo>
                  <a:lnTo>
                    <a:pt x="522" y="1662"/>
                  </a:lnTo>
                  <a:lnTo>
                    <a:pt x="1446" y="1662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75"/>
            <p:cNvSpPr>
              <a:spLocks/>
            </p:cNvSpPr>
            <p:nvPr/>
          </p:nvSpPr>
          <p:spPr bwMode="auto">
            <a:xfrm>
              <a:off x="4368932" y="5571967"/>
              <a:ext cx="81928" cy="110053"/>
            </a:xfrm>
            <a:custGeom>
              <a:avLst/>
              <a:gdLst/>
              <a:ahLst/>
              <a:cxnLst>
                <a:cxn ang="0">
                  <a:pos x="960" y="12"/>
                </a:cxn>
                <a:cxn ang="0">
                  <a:pos x="1182" y="78"/>
                </a:cxn>
                <a:cxn ang="0">
                  <a:pos x="1332" y="174"/>
                </a:cxn>
                <a:cxn ang="0">
                  <a:pos x="1512" y="390"/>
                </a:cxn>
                <a:cxn ang="0">
                  <a:pos x="1584" y="582"/>
                </a:cxn>
                <a:cxn ang="0">
                  <a:pos x="1080" y="696"/>
                </a:cxn>
                <a:cxn ang="0">
                  <a:pos x="990" y="528"/>
                </a:cxn>
                <a:cxn ang="0">
                  <a:pos x="882" y="474"/>
                </a:cxn>
                <a:cxn ang="0">
                  <a:pos x="744" y="474"/>
                </a:cxn>
                <a:cxn ang="0">
                  <a:pos x="654" y="510"/>
                </a:cxn>
                <a:cxn ang="0">
                  <a:pos x="600" y="558"/>
                </a:cxn>
                <a:cxn ang="0">
                  <a:pos x="570" y="606"/>
                </a:cxn>
                <a:cxn ang="0">
                  <a:pos x="540" y="702"/>
                </a:cxn>
                <a:cxn ang="0">
                  <a:pos x="522" y="864"/>
                </a:cxn>
                <a:cxn ang="0">
                  <a:pos x="528" y="1356"/>
                </a:cxn>
                <a:cxn ang="0">
                  <a:pos x="564" y="1536"/>
                </a:cxn>
                <a:cxn ang="0">
                  <a:pos x="654" y="1656"/>
                </a:cxn>
                <a:cxn ang="0">
                  <a:pos x="804" y="1698"/>
                </a:cxn>
                <a:cxn ang="0">
                  <a:pos x="936" y="1668"/>
                </a:cxn>
                <a:cxn ang="0">
                  <a:pos x="1044" y="1560"/>
                </a:cxn>
                <a:cxn ang="0">
                  <a:pos x="1608" y="1470"/>
                </a:cxn>
                <a:cxn ang="0">
                  <a:pos x="1512" y="1770"/>
                </a:cxn>
                <a:cxn ang="0">
                  <a:pos x="1332" y="1992"/>
                </a:cxn>
                <a:cxn ang="0">
                  <a:pos x="1092" y="2118"/>
                </a:cxn>
                <a:cxn ang="0">
                  <a:pos x="804" y="2160"/>
                </a:cxn>
                <a:cxn ang="0">
                  <a:pos x="480" y="2100"/>
                </a:cxn>
                <a:cxn ang="0">
                  <a:pos x="216" y="1920"/>
                </a:cxn>
                <a:cxn ang="0">
                  <a:pos x="72" y="1716"/>
                </a:cxn>
                <a:cxn ang="0">
                  <a:pos x="18" y="1476"/>
                </a:cxn>
                <a:cxn ang="0">
                  <a:pos x="0" y="1152"/>
                </a:cxn>
                <a:cxn ang="0">
                  <a:pos x="6" y="840"/>
                </a:cxn>
                <a:cxn ang="0">
                  <a:pos x="36" y="558"/>
                </a:cxn>
                <a:cxn ang="0">
                  <a:pos x="132" y="336"/>
                </a:cxn>
                <a:cxn ang="0">
                  <a:pos x="300" y="168"/>
                </a:cxn>
                <a:cxn ang="0">
                  <a:pos x="474" y="60"/>
                </a:cxn>
                <a:cxn ang="0">
                  <a:pos x="804" y="0"/>
                </a:cxn>
              </a:cxnLst>
              <a:rect l="0" t="0" r="r" b="b"/>
              <a:pathLst>
                <a:path w="1608" h="2160">
                  <a:moveTo>
                    <a:pt x="804" y="0"/>
                  </a:moveTo>
                  <a:lnTo>
                    <a:pt x="960" y="12"/>
                  </a:lnTo>
                  <a:lnTo>
                    <a:pt x="1098" y="42"/>
                  </a:lnTo>
                  <a:lnTo>
                    <a:pt x="1182" y="78"/>
                  </a:lnTo>
                  <a:lnTo>
                    <a:pt x="1260" y="120"/>
                  </a:lnTo>
                  <a:lnTo>
                    <a:pt x="1332" y="174"/>
                  </a:lnTo>
                  <a:lnTo>
                    <a:pt x="1428" y="270"/>
                  </a:lnTo>
                  <a:lnTo>
                    <a:pt x="1512" y="390"/>
                  </a:lnTo>
                  <a:lnTo>
                    <a:pt x="1554" y="480"/>
                  </a:lnTo>
                  <a:lnTo>
                    <a:pt x="1584" y="582"/>
                  </a:lnTo>
                  <a:lnTo>
                    <a:pt x="1608" y="696"/>
                  </a:lnTo>
                  <a:lnTo>
                    <a:pt x="1080" y="696"/>
                  </a:lnTo>
                  <a:lnTo>
                    <a:pt x="1044" y="600"/>
                  </a:lnTo>
                  <a:lnTo>
                    <a:pt x="990" y="528"/>
                  </a:lnTo>
                  <a:lnTo>
                    <a:pt x="942" y="492"/>
                  </a:lnTo>
                  <a:lnTo>
                    <a:pt x="882" y="474"/>
                  </a:lnTo>
                  <a:lnTo>
                    <a:pt x="804" y="468"/>
                  </a:lnTo>
                  <a:lnTo>
                    <a:pt x="744" y="474"/>
                  </a:lnTo>
                  <a:lnTo>
                    <a:pt x="684" y="492"/>
                  </a:lnTo>
                  <a:lnTo>
                    <a:pt x="654" y="510"/>
                  </a:lnTo>
                  <a:lnTo>
                    <a:pt x="624" y="534"/>
                  </a:lnTo>
                  <a:lnTo>
                    <a:pt x="600" y="558"/>
                  </a:lnTo>
                  <a:lnTo>
                    <a:pt x="582" y="582"/>
                  </a:lnTo>
                  <a:lnTo>
                    <a:pt x="570" y="606"/>
                  </a:lnTo>
                  <a:lnTo>
                    <a:pt x="558" y="636"/>
                  </a:lnTo>
                  <a:lnTo>
                    <a:pt x="540" y="702"/>
                  </a:lnTo>
                  <a:lnTo>
                    <a:pt x="528" y="786"/>
                  </a:lnTo>
                  <a:lnTo>
                    <a:pt x="522" y="864"/>
                  </a:lnTo>
                  <a:lnTo>
                    <a:pt x="522" y="1236"/>
                  </a:lnTo>
                  <a:lnTo>
                    <a:pt x="528" y="1356"/>
                  </a:lnTo>
                  <a:lnTo>
                    <a:pt x="540" y="1440"/>
                  </a:lnTo>
                  <a:lnTo>
                    <a:pt x="564" y="1536"/>
                  </a:lnTo>
                  <a:lnTo>
                    <a:pt x="600" y="1602"/>
                  </a:lnTo>
                  <a:lnTo>
                    <a:pt x="654" y="1656"/>
                  </a:lnTo>
                  <a:lnTo>
                    <a:pt x="720" y="1686"/>
                  </a:lnTo>
                  <a:lnTo>
                    <a:pt x="804" y="1698"/>
                  </a:lnTo>
                  <a:lnTo>
                    <a:pt x="876" y="1692"/>
                  </a:lnTo>
                  <a:lnTo>
                    <a:pt x="936" y="1668"/>
                  </a:lnTo>
                  <a:lnTo>
                    <a:pt x="990" y="1632"/>
                  </a:lnTo>
                  <a:lnTo>
                    <a:pt x="1044" y="1560"/>
                  </a:lnTo>
                  <a:lnTo>
                    <a:pt x="1080" y="1470"/>
                  </a:lnTo>
                  <a:lnTo>
                    <a:pt x="1608" y="1470"/>
                  </a:lnTo>
                  <a:lnTo>
                    <a:pt x="1572" y="1626"/>
                  </a:lnTo>
                  <a:lnTo>
                    <a:pt x="1512" y="1770"/>
                  </a:lnTo>
                  <a:lnTo>
                    <a:pt x="1428" y="1890"/>
                  </a:lnTo>
                  <a:lnTo>
                    <a:pt x="1332" y="1992"/>
                  </a:lnTo>
                  <a:lnTo>
                    <a:pt x="1218" y="2064"/>
                  </a:lnTo>
                  <a:lnTo>
                    <a:pt x="1092" y="2118"/>
                  </a:lnTo>
                  <a:lnTo>
                    <a:pt x="954" y="2148"/>
                  </a:lnTo>
                  <a:lnTo>
                    <a:pt x="804" y="2160"/>
                  </a:lnTo>
                  <a:lnTo>
                    <a:pt x="636" y="2148"/>
                  </a:lnTo>
                  <a:lnTo>
                    <a:pt x="480" y="2100"/>
                  </a:lnTo>
                  <a:lnTo>
                    <a:pt x="342" y="2028"/>
                  </a:lnTo>
                  <a:lnTo>
                    <a:pt x="216" y="1920"/>
                  </a:lnTo>
                  <a:lnTo>
                    <a:pt x="132" y="1824"/>
                  </a:lnTo>
                  <a:lnTo>
                    <a:pt x="72" y="1716"/>
                  </a:lnTo>
                  <a:lnTo>
                    <a:pt x="36" y="1602"/>
                  </a:lnTo>
                  <a:lnTo>
                    <a:pt x="18" y="1476"/>
                  </a:lnTo>
                  <a:lnTo>
                    <a:pt x="6" y="1326"/>
                  </a:lnTo>
                  <a:lnTo>
                    <a:pt x="0" y="1152"/>
                  </a:lnTo>
                  <a:lnTo>
                    <a:pt x="0" y="1008"/>
                  </a:lnTo>
                  <a:lnTo>
                    <a:pt x="6" y="840"/>
                  </a:lnTo>
                  <a:lnTo>
                    <a:pt x="18" y="690"/>
                  </a:lnTo>
                  <a:lnTo>
                    <a:pt x="36" y="558"/>
                  </a:lnTo>
                  <a:lnTo>
                    <a:pt x="72" y="444"/>
                  </a:lnTo>
                  <a:lnTo>
                    <a:pt x="132" y="336"/>
                  </a:lnTo>
                  <a:lnTo>
                    <a:pt x="216" y="240"/>
                  </a:lnTo>
                  <a:lnTo>
                    <a:pt x="300" y="168"/>
                  </a:lnTo>
                  <a:lnTo>
                    <a:pt x="384" y="108"/>
                  </a:lnTo>
                  <a:lnTo>
                    <a:pt x="474" y="60"/>
                  </a:lnTo>
                  <a:lnTo>
                    <a:pt x="630" y="18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76"/>
            <p:cNvSpPr>
              <a:spLocks/>
            </p:cNvSpPr>
            <p:nvPr/>
          </p:nvSpPr>
          <p:spPr bwMode="auto">
            <a:xfrm>
              <a:off x="4464923" y="5572884"/>
              <a:ext cx="73674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6" y="0"/>
                </a:cxn>
                <a:cxn ang="0">
                  <a:pos x="1446" y="468"/>
                </a:cxn>
                <a:cxn ang="0">
                  <a:pos x="522" y="468"/>
                </a:cxn>
                <a:cxn ang="0">
                  <a:pos x="522" y="822"/>
                </a:cxn>
                <a:cxn ang="0">
                  <a:pos x="1308" y="822"/>
                </a:cxn>
                <a:cxn ang="0">
                  <a:pos x="1308" y="1284"/>
                </a:cxn>
                <a:cxn ang="0">
                  <a:pos x="522" y="1284"/>
                </a:cxn>
                <a:cxn ang="0">
                  <a:pos x="522" y="1662"/>
                </a:cxn>
                <a:cxn ang="0">
                  <a:pos x="1446" y="1662"/>
                </a:cxn>
                <a:cxn ang="0">
                  <a:pos x="1446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6" h="2124">
                  <a:moveTo>
                    <a:pt x="0" y="0"/>
                  </a:moveTo>
                  <a:lnTo>
                    <a:pt x="1446" y="0"/>
                  </a:lnTo>
                  <a:lnTo>
                    <a:pt x="1446" y="468"/>
                  </a:lnTo>
                  <a:lnTo>
                    <a:pt x="522" y="468"/>
                  </a:lnTo>
                  <a:lnTo>
                    <a:pt x="522" y="822"/>
                  </a:lnTo>
                  <a:lnTo>
                    <a:pt x="1308" y="822"/>
                  </a:lnTo>
                  <a:lnTo>
                    <a:pt x="1308" y="1284"/>
                  </a:lnTo>
                  <a:lnTo>
                    <a:pt x="522" y="1284"/>
                  </a:lnTo>
                  <a:lnTo>
                    <a:pt x="522" y="1662"/>
                  </a:lnTo>
                  <a:lnTo>
                    <a:pt x="1446" y="1662"/>
                  </a:lnTo>
                  <a:lnTo>
                    <a:pt x="1446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77"/>
            <p:cNvSpPr>
              <a:spLocks/>
            </p:cNvSpPr>
            <p:nvPr/>
          </p:nvSpPr>
          <p:spPr bwMode="auto">
            <a:xfrm>
              <a:off x="4557246" y="5572884"/>
              <a:ext cx="100882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0" y="0"/>
                </a:cxn>
                <a:cxn ang="0">
                  <a:pos x="990" y="936"/>
                </a:cxn>
                <a:cxn ang="0">
                  <a:pos x="1470" y="0"/>
                </a:cxn>
                <a:cxn ang="0">
                  <a:pos x="1980" y="0"/>
                </a:cxn>
                <a:cxn ang="0">
                  <a:pos x="1980" y="2124"/>
                </a:cxn>
                <a:cxn ang="0">
                  <a:pos x="1458" y="2124"/>
                </a:cxn>
                <a:cxn ang="0">
                  <a:pos x="1458" y="1110"/>
                </a:cxn>
                <a:cxn ang="0">
                  <a:pos x="1158" y="1632"/>
                </a:cxn>
                <a:cxn ang="0">
                  <a:pos x="822" y="1632"/>
                </a:cxn>
                <a:cxn ang="0">
                  <a:pos x="522" y="1110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980" h="2124">
                  <a:moveTo>
                    <a:pt x="0" y="0"/>
                  </a:moveTo>
                  <a:lnTo>
                    <a:pt x="510" y="0"/>
                  </a:lnTo>
                  <a:lnTo>
                    <a:pt x="990" y="936"/>
                  </a:lnTo>
                  <a:lnTo>
                    <a:pt x="1470" y="0"/>
                  </a:lnTo>
                  <a:lnTo>
                    <a:pt x="1980" y="0"/>
                  </a:lnTo>
                  <a:lnTo>
                    <a:pt x="1980" y="2124"/>
                  </a:lnTo>
                  <a:lnTo>
                    <a:pt x="1458" y="2124"/>
                  </a:lnTo>
                  <a:lnTo>
                    <a:pt x="1458" y="1110"/>
                  </a:lnTo>
                  <a:lnTo>
                    <a:pt x="1158" y="1632"/>
                  </a:lnTo>
                  <a:lnTo>
                    <a:pt x="822" y="1632"/>
                  </a:lnTo>
                  <a:lnTo>
                    <a:pt x="522" y="1110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78"/>
            <p:cNvSpPr>
              <a:spLocks noEditPoints="1"/>
            </p:cNvSpPr>
            <p:nvPr/>
          </p:nvSpPr>
          <p:spPr bwMode="auto">
            <a:xfrm>
              <a:off x="4680138" y="5572884"/>
              <a:ext cx="81011" cy="108219"/>
            </a:xfrm>
            <a:custGeom>
              <a:avLst/>
              <a:gdLst/>
              <a:ahLst/>
              <a:cxnLst>
                <a:cxn ang="0">
                  <a:pos x="522" y="1284"/>
                </a:cxn>
                <a:cxn ang="0">
                  <a:pos x="522" y="1656"/>
                </a:cxn>
                <a:cxn ang="0">
                  <a:pos x="876" y="1656"/>
                </a:cxn>
                <a:cxn ang="0">
                  <a:pos x="936" y="1650"/>
                </a:cxn>
                <a:cxn ang="0">
                  <a:pos x="984" y="1632"/>
                </a:cxn>
                <a:cxn ang="0">
                  <a:pos x="1020" y="1602"/>
                </a:cxn>
                <a:cxn ang="0">
                  <a:pos x="1056" y="1542"/>
                </a:cxn>
                <a:cxn ang="0">
                  <a:pos x="1068" y="1470"/>
                </a:cxn>
                <a:cxn ang="0">
                  <a:pos x="1056" y="1398"/>
                </a:cxn>
                <a:cxn ang="0">
                  <a:pos x="1020" y="1338"/>
                </a:cxn>
                <a:cxn ang="0">
                  <a:pos x="984" y="1308"/>
                </a:cxn>
                <a:cxn ang="0">
                  <a:pos x="936" y="1290"/>
                </a:cxn>
                <a:cxn ang="0">
                  <a:pos x="876" y="1284"/>
                </a:cxn>
                <a:cxn ang="0">
                  <a:pos x="522" y="1284"/>
                </a:cxn>
                <a:cxn ang="0">
                  <a:pos x="522" y="468"/>
                </a:cxn>
                <a:cxn ang="0">
                  <a:pos x="522" y="816"/>
                </a:cxn>
                <a:cxn ang="0">
                  <a:pos x="846" y="816"/>
                </a:cxn>
                <a:cxn ang="0">
                  <a:pos x="906" y="810"/>
                </a:cxn>
                <a:cxn ang="0">
                  <a:pos x="954" y="792"/>
                </a:cxn>
                <a:cxn ang="0">
                  <a:pos x="990" y="762"/>
                </a:cxn>
                <a:cxn ang="0">
                  <a:pos x="1026" y="708"/>
                </a:cxn>
                <a:cxn ang="0">
                  <a:pos x="1038" y="642"/>
                </a:cxn>
                <a:cxn ang="0">
                  <a:pos x="1026" y="576"/>
                </a:cxn>
                <a:cxn ang="0">
                  <a:pos x="990" y="522"/>
                </a:cxn>
                <a:cxn ang="0">
                  <a:pos x="954" y="492"/>
                </a:cxn>
                <a:cxn ang="0">
                  <a:pos x="906" y="474"/>
                </a:cxn>
                <a:cxn ang="0">
                  <a:pos x="846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882" y="0"/>
                </a:cxn>
                <a:cxn ang="0">
                  <a:pos x="1020" y="6"/>
                </a:cxn>
                <a:cxn ang="0">
                  <a:pos x="1140" y="36"/>
                </a:cxn>
                <a:cxn ang="0">
                  <a:pos x="1248" y="78"/>
                </a:cxn>
                <a:cxn ang="0">
                  <a:pos x="1344" y="132"/>
                </a:cxn>
                <a:cxn ang="0">
                  <a:pos x="1422" y="204"/>
                </a:cxn>
                <a:cxn ang="0">
                  <a:pos x="1482" y="294"/>
                </a:cxn>
                <a:cxn ang="0">
                  <a:pos x="1524" y="390"/>
                </a:cxn>
                <a:cxn ang="0">
                  <a:pos x="1548" y="498"/>
                </a:cxn>
                <a:cxn ang="0">
                  <a:pos x="1560" y="618"/>
                </a:cxn>
                <a:cxn ang="0">
                  <a:pos x="1548" y="714"/>
                </a:cxn>
                <a:cxn ang="0">
                  <a:pos x="1524" y="798"/>
                </a:cxn>
                <a:cxn ang="0">
                  <a:pos x="1482" y="876"/>
                </a:cxn>
                <a:cxn ang="0">
                  <a:pos x="1404" y="972"/>
                </a:cxn>
                <a:cxn ang="0">
                  <a:pos x="1326" y="1038"/>
                </a:cxn>
                <a:cxn ang="0">
                  <a:pos x="1422" y="1110"/>
                </a:cxn>
                <a:cxn ang="0">
                  <a:pos x="1506" y="1200"/>
                </a:cxn>
                <a:cxn ang="0">
                  <a:pos x="1554" y="1278"/>
                </a:cxn>
                <a:cxn ang="0">
                  <a:pos x="1578" y="1380"/>
                </a:cxn>
                <a:cxn ang="0">
                  <a:pos x="1590" y="1500"/>
                </a:cxn>
                <a:cxn ang="0">
                  <a:pos x="1578" y="1638"/>
                </a:cxn>
                <a:cxn ang="0">
                  <a:pos x="1536" y="1764"/>
                </a:cxn>
                <a:cxn ang="0">
                  <a:pos x="1476" y="1872"/>
                </a:cxn>
                <a:cxn ang="0">
                  <a:pos x="1398" y="1962"/>
                </a:cxn>
                <a:cxn ang="0">
                  <a:pos x="1302" y="2034"/>
                </a:cxn>
                <a:cxn ang="0">
                  <a:pos x="1188" y="2082"/>
                </a:cxn>
                <a:cxn ang="0">
                  <a:pos x="1056" y="2112"/>
                </a:cxn>
                <a:cxn ang="0">
                  <a:pos x="924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590" h="2124">
                  <a:moveTo>
                    <a:pt x="522" y="1284"/>
                  </a:moveTo>
                  <a:lnTo>
                    <a:pt x="522" y="1656"/>
                  </a:lnTo>
                  <a:lnTo>
                    <a:pt x="876" y="1656"/>
                  </a:lnTo>
                  <a:lnTo>
                    <a:pt x="936" y="1650"/>
                  </a:lnTo>
                  <a:lnTo>
                    <a:pt x="984" y="1632"/>
                  </a:lnTo>
                  <a:lnTo>
                    <a:pt x="1020" y="1602"/>
                  </a:lnTo>
                  <a:lnTo>
                    <a:pt x="1056" y="1542"/>
                  </a:lnTo>
                  <a:lnTo>
                    <a:pt x="1068" y="1470"/>
                  </a:lnTo>
                  <a:lnTo>
                    <a:pt x="1056" y="1398"/>
                  </a:lnTo>
                  <a:lnTo>
                    <a:pt x="1020" y="1338"/>
                  </a:lnTo>
                  <a:lnTo>
                    <a:pt x="984" y="1308"/>
                  </a:lnTo>
                  <a:lnTo>
                    <a:pt x="936" y="1290"/>
                  </a:lnTo>
                  <a:lnTo>
                    <a:pt x="876" y="1284"/>
                  </a:lnTo>
                  <a:lnTo>
                    <a:pt x="522" y="1284"/>
                  </a:lnTo>
                  <a:close/>
                  <a:moveTo>
                    <a:pt x="522" y="468"/>
                  </a:moveTo>
                  <a:lnTo>
                    <a:pt x="522" y="816"/>
                  </a:lnTo>
                  <a:lnTo>
                    <a:pt x="846" y="816"/>
                  </a:lnTo>
                  <a:lnTo>
                    <a:pt x="906" y="810"/>
                  </a:lnTo>
                  <a:lnTo>
                    <a:pt x="954" y="792"/>
                  </a:lnTo>
                  <a:lnTo>
                    <a:pt x="990" y="762"/>
                  </a:lnTo>
                  <a:lnTo>
                    <a:pt x="1026" y="708"/>
                  </a:lnTo>
                  <a:lnTo>
                    <a:pt x="1038" y="642"/>
                  </a:lnTo>
                  <a:lnTo>
                    <a:pt x="1026" y="576"/>
                  </a:lnTo>
                  <a:lnTo>
                    <a:pt x="990" y="522"/>
                  </a:lnTo>
                  <a:lnTo>
                    <a:pt x="954" y="492"/>
                  </a:lnTo>
                  <a:lnTo>
                    <a:pt x="906" y="474"/>
                  </a:lnTo>
                  <a:lnTo>
                    <a:pt x="846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882" y="0"/>
                  </a:lnTo>
                  <a:lnTo>
                    <a:pt x="1020" y="6"/>
                  </a:lnTo>
                  <a:lnTo>
                    <a:pt x="1140" y="36"/>
                  </a:lnTo>
                  <a:lnTo>
                    <a:pt x="1248" y="78"/>
                  </a:lnTo>
                  <a:lnTo>
                    <a:pt x="1344" y="132"/>
                  </a:lnTo>
                  <a:lnTo>
                    <a:pt x="1422" y="204"/>
                  </a:lnTo>
                  <a:lnTo>
                    <a:pt x="1482" y="294"/>
                  </a:lnTo>
                  <a:lnTo>
                    <a:pt x="1524" y="390"/>
                  </a:lnTo>
                  <a:lnTo>
                    <a:pt x="1548" y="498"/>
                  </a:lnTo>
                  <a:lnTo>
                    <a:pt x="1560" y="618"/>
                  </a:lnTo>
                  <a:lnTo>
                    <a:pt x="1548" y="714"/>
                  </a:lnTo>
                  <a:lnTo>
                    <a:pt x="1524" y="798"/>
                  </a:lnTo>
                  <a:lnTo>
                    <a:pt x="1482" y="876"/>
                  </a:lnTo>
                  <a:lnTo>
                    <a:pt x="1404" y="972"/>
                  </a:lnTo>
                  <a:lnTo>
                    <a:pt x="1326" y="1038"/>
                  </a:lnTo>
                  <a:lnTo>
                    <a:pt x="1422" y="1110"/>
                  </a:lnTo>
                  <a:lnTo>
                    <a:pt x="1506" y="1200"/>
                  </a:lnTo>
                  <a:lnTo>
                    <a:pt x="1554" y="1278"/>
                  </a:lnTo>
                  <a:lnTo>
                    <a:pt x="1578" y="1380"/>
                  </a:lnTo>
                  <a:lnTo>
                    <a:pt x="1590" y="1500"/>
                  </a:lnTo>
                  <a:lnTo>
                    <a:pt x="1578" y="1638"/>
                  </a:lnTo>
                  <a:lnTo>
                    <a:pt x="1536" y="1764"/>
                  </a:lnTo>
                  <a:lnTo>
                    <a:pt x="1476" y="1872"/>
                  </a:lnTo>
                  <a:lnTo>
                    <a:pt x="1398" y="1962"/>
                  </a:lnTo>
                  <a:lnTo>
                    <a:pt x="1302" y="2034"/>
                  </a:lnTo>
                  <a:lnTo>
                    <a:pt x="1188" y="2082"/>
                  </a:lnTo>
                  <a:lnTo>
                    <a:pt x="1056" y="2112"/>
                  </a:lnTo>
                  <a:lnTo>
                    <a:pt x="924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79"/>
            <p:cNvSpPr>
              <a:spLocks/>
            </p:cNvSpPr>
            <p:nvPr/>
          </p:nvSpPr>
          <p:spPr bwMode="auto">
            <a:xfrm>
              <a:off x="4779492" y="5572884"/>
              <a:ext cx="73369" cy="108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0" y="0"/>
                </a:cxn>
                <a:cxn ang="0">
                  <a:pos x="1440" y="468"/>
                </a:cxn>
                <a:cxn ang="0">
                  <a:pos x="516" y="468"/>
                </a:cxn>
                <a:cxn ang="0">
                  <a:pos x="516" y="822"/>
                </a:cxn>
                <a:cxn ang="0">
                  <a:pos x="1308" y="822"/>
                </a:cxn>
                <a:cxn ang="0">
                  <a:pos x="1308" y="1284"/>
                </a:cxn>
                <a:cxn ang="0">
                  <a:pos x="516" y="1284"/>
                </a:cxn>
                <a:cxn ang="0">
                  <a:pos x="516" y="1662"/>
                </a:cxn>
                <a:cxn ang="0">
                  <a:pos x="1440" y="1662"/>
                </a:cxn>
                <a:cxn ang="0">
                  <a:pos x="1440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440" h="2124">
                  <a:moveTo>
                    <a:pt x="0" y="0"/>
                  </a:moveTo>
                  <a:lnTo>
                    <a:pt x="1440" y="0"/>
                  </a:lnTo>
                  <a:lnTo>
                    <a:pt x="1440" y="468"/>
                  </a:lnTo>
                  <a:lnTo>
                    <a:pt x="516" y="468"/>
                  </a:lnTo>
                  <a:lnTo>
                    <a:pt x="516" y="822"/>
                  </a:lnTo>
                  <a:lnTo>
                    <a:pt x="1308" y="822"/>
                  </a:lnTo>
                  <a:lnTo>
                    <a:pt x="1308" y="1284"/>
                  </a:lnTo>
                  <a:lnTo>
                    <a:pt x="516" y="1284"/>
                  </a:lnTo>
                  <a:lnTo>
                    <a:pt x="516" y="1662"/>
                  </a:lnTo>
                  <a:lnTo>
                    <a:pt x="1440" y="1662"/>
                  </a:lnTo>
                  <a:lnTo>
                    <a:pt x="1440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80"/>
            <p:cNvSpPr>
              <a:spLocks noEditPoints="1"/>
            </p:cNvSpPr>
            <p:nvPr/>
          </p:nvSpPr>
          <p:spPr bwMode="auto">
            <a:xfrm>
              <a:off x="4871814" y="5572884"/>
              <a:ext cx="85597" cy="108219"/>
            </a:xfrm>
            <a:custGeom>
              <a:avLst/>
              <a:gdLst/>
              <a:ahLst/>
              <a:cxnLst>
                <a:cxn ang="0">
                  <a:pos x="522" y="468"/>
                </a:cxn>
                <a:cxn ang="0">
                  <a:pos x="522" y="900"/>
                </a:cxn>
                <a:cxn ang="0">
                  <a:pos x="816" y="900"/>
                </a:cxn>
                <a:cxn ang="0">
                  <a:pos x="882" y="894"/>
                </a:cxn>
                <a:cxn ang="0">
                  <a:pos x="936" y="870"/>
                </a:cxn>
                <a:cxn ang="0">
                  <a:pos x="984" y="834"/>
                </a:cxn>
                <a:cxn ang="0">
                  <a:pos x="1002" y="816"/>
                </a:cxn>
                <a:cxn ang="0">
                  <a:pos x="1014" y="792"/>
                </a:cxn>
                <a:cxn ang="0">
                  <a:pos x="1038" y="738"/>
                </a:cxn>
                <a:cxn ang="0">
                  <a:pos x="1044" y="684"/>
                </a:cxn>
                <a:cxn ang="0">
                  <a:pos x="1038" y="630"/>
                </a:cxn>
                <a:cxn ang="0">
                  <a:pos x="1002" y="558"/>
                </a:cxn>
                <a:cxn ang="0">
                  <a:pos x="984" y="534"/>
                </a:cxn>
                <a:cxn ang="0">
                  <a:pos x="936" y="498"/>
                </a:cxn>
                <a:cxn ang="0">
                  <a:pos x="882" y="474"/>
                </a:cxn>
                <a:cxn ang="0">
                  <a:pos x="816" y="468"/>
                </a:cxn>
                <a:cxn ang="0">
                  <a:pos x="522" y="468"/>
                </a:cxn>
                <a:cxn ang="0">
                  <a:pos x="0" y="0"/>
                </a:cxn>
                <a:cxn ang="0">
                  <a:pos x="840" y="0"/>
                </a:cxn>
                <a:cxn ang="0">
                  <a:pos x="984" y="12"/>
                </a:cxn>
                <a:cxn ang="0">
                  <a:pos x="1116" y="42"/>
                </a:cxn>
                <a:cxn ang="0">
                  <a:pos x="1230" y="96"/>
                </a:cxn>
                <a:cxn ang="0">
                  <a:pos x="1332" y="168"/>
                </a:cxn>
                <a:cxn ang="0">
                  <a:pos x="1416" y="252"/>
                </a:cxn>
                <a:cxn ang="0">
                  <a:pos x="1482" y="348"/>
                </a:cxn>
                <a:cxn ang="0">
                  <a:pos x="1530" y="456"/>
                </a:cxn>
                <a:cxn ang="0">
                  <a:pos x="1554" y="564"/>
                </a:cxn>
                <a:cxn ang="0">
                  <a:pos x="1566" y="684"/>
                </a:cxn>
                <a:cxn ang="0">
                  <a:pos x="1554" y="810"/>
                </a:cxn>
                <a:cxn ang="0">
                  <a:pos x="1518" y="924"/>
                </a:cxn>
                <a:cxn ang="0">
                  <a:pos x="1464" y="1026"/>
                </a:cxn>
                <a:cxn ang="0">
                  <a:pos x="1392" y="1116"/>
                </a:cxn>
                <a:cxn ang="0">
                  <a:pos x="1308" y="1188"/>
                </a:cxn>
                <a:cxn ang="0">
                  <a:pos x="1218" y="1242"/>
                </a:cxn>
                <a:cxn ang="0">
                  <a:pos x="1680" y="2124"/>
                </a:cxn>
                <a:cxn ang="0">
                  <a:pos x="1074" y="2124"/>
                </a:cxn>
                <a:cxn ang="0">
                  <a:pos x="696" y="1332"/>
                </a:cxn>
                <a:cxn ang="0">
                  <a:pos x="522" y="1332"/>
                </a:cxn>
                <a:cxn ang="0">
                  <a:pos x="522" y="2124"/>
                </a:cxn>
                <a:cxn ang="0">
                  <a:pos x="0" y="2124"/>
                </a:cxn>
                <a:cxn ang="0">
                  <a:pos x="0" y="0"/>
                </a:cxn>
              </a:cxnLst>
              <a:rect l="0" t="0" r="r" b="b"/>
              <a:pathLst>
                <a:path w="1680" h="2124">
                  <a:moveTo>
                    <a:pt x="522" y="468"/>
                  </a:moveTo>
                  <a:lnTo>
                    <a:pt x="522" y="900"/>
                  </a:lnTo>
                  <a:lnTo>
                    <a:pt x="816" y="900"/>
                  </a:lnTo>
                  <a:lnTo>
                    <a:pt x="882" y="894"/>
                  </a:lnTo>
                  <a:lnTo>
                    <a:pt x="936" y="870"/>
                  </a:lnTo>
                  <a:lnTo>
                    <a:pt x="984" y="834"/>
                  </a:lnTo>
                  <a:lnTo>
                    <a:pt x="1002" y="816"/>
                  </a:lnTo>
                  <a:lnTo>
                    <a:pt x="1014" y="792"/>
                  </a:lnTo>
                  <a:lnTo>
                    <a:pt x="1038" y="738"/>
                  </a:lnTo>
                  <a:lnTo>
                    <a:pt x="1044" y="684"/>
                  </a:lnTo>
                  <a:lnTo>
                    <a:pt x="1038" y="630"/>
                  </a:lnTo>
                  <a:lnTo>
                    <a:pt x="1002" y="558"/>
                  </a:lnTo>
                  <a:lnTo>
                    <a:pt x="984" y="534"/>
                  </a:lnTo>
                  <a:lnTo>
                    <a:pt x="936" y="498"/>
                  </a:lnTo>
                  <a:lnTo>
                    <a:pt x="882" y="474"/>
                  </a:lnTo>
                  <a:lnTo>
                    <a:pt x="816" y="468"/>
                  </a:lnTo>
                  <a:lnTo>
                    <a:pt x="522" y="468"/>
                  </a:lnTo>
                  <a:close/>
                  <a:moveTo>
                    <a:pt x="0" y="0"/>
                  </a:moveTo>
                  <a:lnTo>
                    <a:pt x="840" y="0"/>
                  </a:lnTo>
                  <a:lnTo>
                    <a:pt x="984" y="12"/>
                  </a:lnTo>
                  <a:lnTo>
                    <a:pt x="1116" y="42"/>
                  </a:lnTo>
                  <a:lnTo>
                    <a:pt x="1230" y="96"/>
                  </a:lnTo>
                  <a:lnTo>
                    <a:pt x="1332" y="168"/>
                  </a:lnTo>
                  <a:lnTo>
                    <a:pt x="1416" y="252"/>
                  </a:lnTo>
                  <a:lnTo>
                    <a:pt x="1482" y="348"/>
                  </a:lnTo>
                  <a:lnTo>
                    <a:pt x="1530" y="456"/>
                  </a:lnTo>
                  <a:lnTo>
                    <a:pt x="1554" y="564"/>
                  </a:lnTo>
                  <a:lnTo>
                    <a:pt x="1566" y="684"/>
                  </a:lnTo>
                  <a:lnTo>
                    <a:pt x="1554" y="810"/>
                  </a:lnTo>
                  <a:lnTo>
                    <a:pt x="1518" y="924"/>
                  </a:lnTo>
                  <a:lnTo>
                    <a:pt x="1464" y="1026"/>
                  </a:lnTo>
                  <a:lnTo>
                    <a:pt x="1392" y="1116"/>
                  </a:lnTo>
                  <a:lnTo>
                    <a:pt x="1308" y="1188"/>
                  </a:lnTo>
                  <a:lnTo>
                    <a:pt x="1218" y="1242"/>
                  </a:lnTo>
                  <a:lnTo>
                    <a:pt x="1680" y="2124"/>
                  </a:lnTo>
                  <a:lnTo>
                    <a:pt x="1074" y="2124"/>
                  </a:lnTo>
                  <a:lnTo>
                    <a:pt x="696" y="1332"/>
                  </a:lnTo>
                  <a:lnTo>
                    <a:pt x="522" y="1332"/>
                  </a:lnTo>
                  <a:lnTo>
                    <a:pt x="522" y="2124"/>
                  </a:lnTo>
                  <a:lnTo>
                    <a:pt x="0" y="2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926"/>
          <p:cNvGrpSpPr/>
          <p:nvPr/>
        </p:nvGrpSpPr>
        <p:grpSpPr>
          <a:xfrm>
            <a:off x="4189405" y="1285860"/>
            <a:ext cx="768360" cy="586558"/>
            <a:chOff x="1643042" y="813923"/>
            <a:chExt cx="1199476" cy="915669"/>
          </a:xfrm>
          <a:solidFill>
            <a:schemeClr val="bg1"/>
          </a:solidFill>
        </p:grpSpPr>
        <p:sp>
          <p:nvSpPr>
            <p:cNvPr id="928" name="Freeform 81"/>
            <p:cNvSpPr>
              <a:spLocks/>
            </p:cNvSpPr>
            <p:nvPr/>
          </p:nvSpPr>
          <p:spPr bwMode="auto">
            <a:xfrm>
              <a:off x="1692314" y="100115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" name="Freeform 82"/>
            <p:cNvSpPr>
              <a:spLocks/>
            </p:cNvSpPr>
            <p:nvPr/>
          </p:nvSpPr>
          <p:spPr bwMode="auto">
            <a:xfrm>
              <a:off x="1855897" y="1001945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72"/>
                </a:cxn>
                <a:cxn ang="0">
                  <a:pos x="942" y="576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56" y="954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8"/>
                </a:cxn>
                <a:cxn ang="0">
                  <a:pos x="378" y="252"/>
                </a:cxn>
                <a:cxn ang="0">
                  <a:pos x="288" y="348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72"/>
                  </a:lnTo>
                  <a:lnTo>
                    <a:pt x="966" y="486"/>
                  </a:lnTo>
                  <a:lnTo>
                    <a:pt x="942" y="576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52" y="894"/>
                  </a:lnTo>
                  <a:lnTo>
                    <a:pt x="456" y="954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88" y="348"/>
                  </a:lnTo>
                  <a:lnTo>
                    <a:pt x="258" y="426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" name="Freeform 83"/>
            <p:cNvSpPr>
              <a:spLocks/>
            </p:cNvSpPr>
            <p:nvPr/>
          </p:nvSpPr>
          <p:spPr bwMode="auto">
            <a:xfrm>
              <a:off x="2034852" y="1001157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6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6" y="1116"/>
                </a:cxn>
                <a:cxn ang="0">
                  <a:pos x="648" y="1050"/>
                </a:cxn>
                <a:cxn ang="0">
                  <a:pos x="684" y="924"/>
                </a:cxn>
                <a:cxn ang="0">
                  <a:pos x="648" y="810"/>
                </a:cxn>
                <a:cxn ang="0">
                  <a:pos x="516" y="756"/>
                </a:cxn>
                <a:cxn ang="0">
                  <a:pos x="438" y="744"/>
                </a:cxn>
                <a:cxn ang="0">
                  <a:pos x="372" y="702"/>
                </a:cxn>
                <a:cxn ang="0">
                  <a:pos x="372" y="600"/>
                </a:cxn>
                <a:cxn ang="0">
                  <a:pos x="450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54" y="330"/>
                </a:cxn>
                <a:cxn ang="0">
                  <a:pos x="588" y="252"/>
                </a:cxn>
                <a:cxn ang="0">
                  <a:pos x="480" y="228"/>
                </a:cxn>
                <a:cxn ang="0">
                  <a:pos x="354" y="258"/>
                </a:cxn>
                <a:cxn ang="0">
                  <a:pos x="288" y="330"/>
                </a:cxn>
                <a:cxn ang="0">
                  <a:pos x="240" y="408"/>
                </a:cxn>
                <a:cxn ang="0">
                  <a:pos x="156" y="438"/>
                </a:cxn>
                <a:cxn ang="0">
                  <a:pos x="72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8"/>
                  </a:lnTo>
                  <a:lnTo>
                    <a:pt x="924" y="366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8"/>
                  </a:lnTo>
                  <a:lnTo>
                    <a:pt x="954" y="1032"/>
                  </a:lnTo>
                  <a:lnTo>
                    <a:pt x="912" y="1134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102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6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64"/>
                  </a:lnTo>
                  <a:lnTo>
                    <a:pt x="648" y="810"/>
                  </a:lnTo>
                  <a:lnTo>
                    <a:pt x="594" y="780"/>
                  </a:lnTo>
                  <a:lnTo>
                    <a:pt x="516" y="756"/>
                  </a:lnTo>
                  <a:lnTo>
                    <a:pt x="480" y="756"/>
                  </a:lnTo>
                  <a:lnTo>
                    <a:pt x="438" y="744"/>
                  </a:lnTo>
                  <a:lnTo>
                    <a:pt x="402" y="732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72" y="600"/>
                  </a:lnTo>
                  <a:lnTo>
                    <a:pt x="402" y="564"/>
                  </a:lnTo>
                  <a:lnTo>
                    <a:pt x="450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30" y="492"/>
                  </a:lnTo>
                  <a:lnTo>
                    <a:pt x="654" y="450"/>
                  </a:lnTo>
                  <a:lnTo>
                    <a:pt x="666" y="390"/>
                  </a:lnTo>
                  <a:lnTo>
                    <a:pt x="654" y="330"/>
                  </a:lnTo>
                  <a:lnTo>
                    <a:pt x="630" y="282"/>
                  </a:lnTo>
                  <a:lnTo>
                    <a:pt x="588" y="252"/>
                  </a:lnTo>
                  <a:lnTo>
                    <a:pt x="534" y="234"/>
                  </a:lnTo>
                  <a:lnTo>
                    <a:pt x="480" y="228"/>
                  </a:lnTo>
                  <a:lnTo>
                    <a:pt x="408" y="240"/>
                  </a:lnTo>
                  <a:lnTo>
                    <a:pt x="354" y="258"/>
                  </a:lnTo>
                  <a:lnTo>
                    <a:pt x="318" y="294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72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" name="Freeform 84"/>
            <p:cNvSpPr>
              <a:spLocks noEditPoints="1"/>
            </p:cNvSpPr>
            <p:nvPr/>
          </p:nvSpPr>
          <p:spPr bwMode="auto">
            <a:xfrm>
              <a:off x="2220115" y="1001157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6"/>
                </a:cxn>
                <a:cxn ang="0">
                  <a:pos x="606" y="336"/>
                </a:cxn>
                <a:cxn ang="0">
                  <a:pos x="732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70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44"/>
                </a:cxn>
                <a:cxn ang="0">
                  <a:pos x="738" y="1350"/>
                </a:cxn>
                <a:cxn ang="0">
                  <a:pos x="678" y="1344"/>
                </a:cxn>
                <a:cxn ang="0">
                  <a:pos x="636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6"/>
                  </a:lnTo>
                  <a:lnTo>
                    <a:pt x="606" y="336"/>
                  </a:lnTo>
                  <a:close/>
                  <a:moveTo>
                    <a:pt x="732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70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44"/>
                  </a:lnTo>
                  <a:lnTo>
                    <a:pt x="738" y="1350"/>
                  </a:lnTo>
                  <a:lnTo>
                    <a:pt x="678" y="1344"/>
                  </a:lnTo>
                  <a:lnTo>
                    <a:pt x="636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" name="Freeform 93"/>
            <p:cNvSpPr>
              <a:spLocks/>
            </p:cNvSpPr>
            <p:nvPr/>
          </p:nvSpPr>
          <p:spPr bwMode="auto">
            <a:xfrm>
              <a:off x="2412472" y="1001945"/>
              <a:ext cx="62674" cy="87113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58" y="210"/>
                </a:cxn>
                <a:cxn ang="0">
                  <a:pos x="774" y="234"/>
                </a:cxn>
                <a:cxn ang="0">
                  <a:pos x="246" y="516"/>
                </a:cxn>
                <a:cxn ang="0">
                  <a:pos x="324" y="474"/>
                </a:cxn>
                <a:cxn ang="0">
                  <a:pos x="510" y="432"/>
                </a:cxn>
                <a:cxn ang="0">
                  <a:pos x="702" y="468"/>
                </a:cxn>
                <a:cxn ang="0">
                  <a:pos x="852" y="576"/>
                </a:cxn>
                <a:cxn ang="0">
                  <a:pos x="942" y="750"/>
                </a:cxn>
                <a:cxn ang="0">
                  <a:pos x="942" y="984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38" y="1326"/>
                </a:cxn>
                <a:cxn ang="0">
                  <a:pos x="210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8"/>
                </a:cxn>
                <a:cxn ang="0">
                  <a:pos x="240" y="1008"/>
                </a:cxn>
                <a:cxn ang="0">
                  <a:pos x="318" y="1080"/>
                </a:cxn>
                <a:cxn ang="0">
                  <a:pos x="444" y="1116"/>
                </a:cxn>
                <a:cxn ang="0">
                  <a:pos x="588" y="1068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84"/>
                </a:cxn>
                <a:cxn ang="0">
                  <a:pos x="432" y="648"/>
                </a:cxn>
                <a:cxn ang="0">
                  <a:pos x="294" y="678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18" y="564"/>
                </a:cxn>
                <a:cxn ang="0">
                  <a:pos x="90" y="120"/>
                </a:cxn>
                <a:cxn ang="0">
                  <a:pos x="156" y="18"/>
                </a:cxn>
              </a:cxnLst>
              <a:rect l="0" t="0" r="r" b="b"/>
              <a:pathLst>
                <a:path w="954" h="1326">
                  <a:moveTo>
                    <a:pt x="210" y="0"/>
                  </a:moveTo>
                  <a:lnTo>
                    <a:pt x="768" y="0"/>
                  </a:lnTo>
                  <a:lnTo>
                    <a:pt x="816" y="6"/>
                  </a:lnTo>
                  <a:lnTo>
                    <a:pt x="858" y="30"/>
                  </a:lnTo>
                  <a:lnTo>
                    <a:pt x="882" y="66"/>
                  </a:lnTo>
                  <a:lnTo>
                    <a:pt x="894" y="120"/>
                  </a:lnTo>
                  <a:lnTo>
                    <a:pt x="882" y="174"/>
                  </a:lnTo>
                  <a:lnTo>
                    <a:pt x="858" y="210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46" y="516"/>
                  </a:lnTo>
                  <a:lnTo>
                    <a:pt x="252" y="522"/>
                  </a:lnTo>
                  <a:lnTo>
                    <a:pt x="324" y="474"/>
                  </a:lnTo>
                  <a:lnTo>
                    <a:pt x="414" y="444"/>
                  </a:lnTo>
                  <a:lnTo>
                    <a:pt x="510" y="432"/>
                  </a:lnTo>
                  <a:lnTo>
                    <a:pt x="606" y="438"/>
                  </a:lnTo>
                  <a:lnTo>
                    <a:pt x="702" y="468"/>
                  </a:lnTo>
                  <a:lnTo>
                    <a:pt x="780" y="510"/>
                  </a:lnTo>
                  <a:lnTo>
                    <a:pt x="852" y="576"/>
                  </a:lnTo>
                  <a:lnTo>
                    <a:pt x="906" y="654"/>
                  </a:lnTo>
                  <a:lnTo>
                    <a:pt x="942" y="750"/>
                  </a:lnTo>
                  <a:lnTo>
                    <a:pt x="954" y="864"/>
                  </a:lnTo>
                  <a:lnTo>
                    <a:pt x="942" y="984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74" y="948"/>
                  </a:lnTo>
                  <a:lnTo>
                    <a:pt x="210" y="972"/>
                  </a:lnTo>
                  <a:lnTo>
                    <a:pt x="240" y="1008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0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8"/>
                  </a:lnTo>
                  <a:lnTo>
                    <a:pt x="18" y="564"/>
                  </a:lnTo>
                  <a:lnTo>
                    <a:pt x="24" y="516"/>
                  </a:lnTo>
                  <a:lnTo>
                    <a:pt x="90" y="120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" name="Freeform 94"/>
            <p:cNvSpPr>
              <a:spLocks noEditPoints="1"/>
            </p:cNvSpPr>
            <p:nvPr/>
          </p:nvSpPr>
          <p:spPr bwMode="auto">
            <a:xfrm>
              <a:off x="2576844" y="1001157"/>
              <a:ext cx="65433" cy="88689"/>
            </a:xfrm>
            <a:custGeom>
              <a:avLst/>
              <a:gdLst/>
              <a:ahLst/>
              <a:cxnLst>
                <a:cxn ang="0">
                  <a:pos x="444" y="690"/>
                </a:cxn>
                <a:cxn ang="0">
                  <a:pos x="336" y="762"/>
                </a:cxn>
                <a:cxn ang="0">
                  <a:pos x="294" y="906"/>
                </a:cxn>
                <a:cxn ang="0">
                  <a:pos x="330" y="1050"/>
                </a:cxn>
                <a:cxn ang="0">
                  <a:pos x="438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24" y="288"/>
                </a:cxn>
                <a:cxn ang="0">
                  <a:pos x="864" y="354"/>
                </a:cxn>
                <a:cxn ang="0">
                  <a:pos x="768" y="360"/>
                </a:cxn>
                <a:cxn ang="0">
                  <a:pos x="672" y="270"/>
                </a:cxn>
                <a:cxn ang="0">
                  <a:pos x="594" y="210"/>
                </a:cxn>
                <a:cxn ang="0">
                  <a:pos x="462" y="216"/>
                </a:cxn>
                <a:cxn ang="0">
                  <a:pos x="354" y="288"/>
                </a:cxn>
                <a:cxn ang="0">
                  <a:pos x="294" y="414"/>
                </a:cxn>
                <a:cxn ang="0">
                  <a:pos x="276" y="564"/>
                </a:cxn>
                <a:cxn ang="0">
                  <a:pos x="336" y="546"/>
                </a:cxn>
                <a:cxn ang="0">
                  <a:pos x="474" y="486"/>
                </a:cxn>
                <a:cxn ang="0">
                  <a:pos x="678" y="492"/>
                </a:cxn>
                <a:cxn ang="0">
                  <a:pos x="852" y="570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30" y="1338"/>
                </a:cxn>
                <a:cxn ang="0">
                  <a:pos x="396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44" y="690"/>
                  </a:lnTo>
                  <a:lnTo>
                    <a:pt x="384" y="714"/>
                  </a:lnTo>
                  <a:lnTo>
                    <a:pt x="336" y="762"/>
                  </a:lnTo>
                  <a:lnTo>
                    <a:pt x="306" y="828"/>
                  </a:lnTo>
                  <a:lnTo>
                    <a:pt x="294" y="906"/>
                  </a:lnTo>
                  <a:lnTo>
                    <a:pt x="306" y="984"/>
                  </a:lnTo>
                  <a:lnTo>
                    <a:pt x="330" y="1050"/>
                  </a:lnTo>
                  <a:lnTo>
                    <a:pt x="378" y="1098"/>
                  </a:lnTo>
                  <a:lnTo>
                    <a:pt x="438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24" y="288"/>
                  </a:lnTo>
                  <a:lnTo>
                    <a:pt x="900" y="330"/>
                  </a:lnTo>
                  <a:lnTo>
                    <a:pt x="864" y="354"/>
                  </a:lnTo>
                  <a:lnTo>
                    <a:pt x="816" y="366"/>
                  </a:lnTo>
                  <a:lnTo>
                    <a:pt x="768" y="360"/>
                  </a:lnTo>
                  <a:lnTo>
                    <a:pt x="738" y="336"/>
                  </a:lnTo>
                  <a:lnTo>
                    <a:pt x="672" y="270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6"/>
                  </a:lnTo>
                  <a:lnTo>
                    <a:pt x="564" y="480"/>
                  </a:lnTo>
                  <a:lnTo>
                    <a:pt x="678" y="492"/>
                  </a:lnTo>
                  <a:lnTo>
                    <a:pt x="774" y="522"/>
                  </a:lnTo>
                  <a:lnTo>
                    <a:pt x="852" y="570"/>
                  </a:lnTo>
                  <a:lnTo>
                    <a:pt x="912" y="636"/>
                  </a:lnTo>
                  <a:lnTo>
                    <a:pt x="960" y="708"/>
                  </a:lnTo>
                  <a:lnTo>
                    <a:pt x="984" y="798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" name="Freeform 95"/>
            <p:cNvSpPr>
              <a:spLocks/>
            </p:cNvSpPr>
            <p:nvPr/>
          </p:nvSpPr>
          <p:spPr bwMode="auto">
            <a:xfrm>
              <a:off x="2739638" y="1001945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80"/>
                </a:cxn>
                <a:cxn ang="0">
                  <a:pos x="978" y="216"/>
                </a:cxn>
                <a:cxn ang="0">
                  <a:pos x="948" y="258"/>
                </a:cxn>
                <a:cxn ang="0">
                  <a:pos x="906" y="306"/>
                </a:cxn>
                <a:cxn ang="0">
                  <a:pos x="858" y="366"/>
                </a:cxn>
                <a:cxn ang="0">
                  <a:pos x="804" y="438"/>
                </a:cxn>
                <a:cxn ang="0">
                  <a:pos x="744" y="534"/>
                </a:cxn>
                <a:cxn ang="0">
                  <a:pos x="684" y="654"/>
                </a:cxn>
                <a:cxn ang="0">
                  <a:pos x="624" y="798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72"/>
                </a:cxn>
                <a:cxn ang="0">
                  <a:pos x="246" y="1230"/>
                </a:cxn>
                <a:cxn ang="0">
                  <a:pos x="240" y="1188"/>
                </a:cxn>
                <a:cxn ang="0">
                  <a:pos x="246" y="1116"/>
                </a:cxn>
                <a:cxn ang="0">
                  <a:pos x="276" y="1020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80"/>
                  </a:lnTo>
                  <a:lnTo>
                    <a:pt x="978" y="216"/>
                  </a:lnTo>
                  <a:lnTo>
                    <a:pt x="948" y="258"/>
                  </a:lnTo>
                  <a:lnTo>
                    <a:pt x="906" y="306"/>
                  </a:lnTo>
                  <a:lnTo>
                    <a:pt x="858" y="366"/>
                  </a:lnTo>
                  <a:lnTo>
                    <a:pt x="804" y="438"/>
                  </a:lnTo>
                  <a:lnTo>
                    <a:pt x="744" y="534"/>
                  </a:lnTo>
                  <a:lnTo>
                    <a:pt x="684" y="654"/>
                  </a:lnTo>
                  <a:lnTo>
                    <a:pt x="624" y="798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72"/>
                  </a:lnTo>
                  <a:lnTo>
                    <a:pt x="246" y="1230"/>
                  </a:lnTo>
                  <a:lnTo>
                    <a:pt x="240" y="1188"/>
                  </a:lnTo>
                  <a:lnTo>
                    <a:pt x="246" y="1116"/>
                  </a:lnTo>
                  <a:lnTo>
                    <a:pt x="276" y="1020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5" name="Freeform 99"/>
            <p:cNvSpPr>
              <a:spLocks noEditPoints="1"/>
            </p:cNvSpPr>
            <p:nvPr/>
          </p:nvSpPr>
          <p:spPr bwMode="auto">
            <a:xfrm>
              <a:off x="1680094" y="1161586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2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2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18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6"/>
                  </a:lnTo>
                  <a:lnTo>
                    <a:pt x="282" y="1002"/>
                  </a:lnTo>
                  <a:lnTo>
                    <a:pt x="312" y="1062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62"/>
                  </a:lnTo>
                  <a:lnTo>
                    <a:pt x="708" y="1002"/>
                  </a:lnTo>
                  <a:lnTo>
                    <a:pt x="720" y="936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58" y="540"/>
                  </a:lnTo>
                  <a:lnTo>
                    <a:pt x="612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34"/>
                  </a:lnTo>
                  <a:lnTo>
                    <a:pt x="558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6" name="Freeform 100"/>
            <p:cNvSpPr>
              <a:spLocks noEditPoints="1"/>
            </p:cNvSpPr>
            <p:nvPr/>
          </p:nvSpPr>
          <p:spPr bwMode="auto">
            <a:xfrm>
              <a:off x="1855503" y="1161586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80" y="990"/>
                </a:cxn>
                <a:cxn ang="0">
                  <a:pos x="264" y="1020"/>
                </a:cxn>
                <a:cxn ang="0">
                  <a:pos x="324" y="1086"/>
                </a:cxn>
                <a:cxn ang="0">
                  <a:pos x="402" y="1140"/>
                </a:cxn>
                <a:cxn ang="0">
                  <a:pos x="540" y="1134"/>
                </a:cxn>
                <a:cxn ang="0">
                  <a:pos x="648" y="1062"/>
                </a:cxn>
                <a:cxn ang="0">
                  <a:pos x="708" y="936"/>
                </a:cxn>
                <a:cxn ang="0">
                  <a:pos x="726" y="786"/>
                </a:cxn>
                <a:cxn ang="0">
                  <a:pos x="660" y="810"/>
                </a:cxn>
                <a:cxn ang="0">
                  <a:pos x="522" y="870"/>
                </a:cxn>
                <a:cxn ang="0">
                  <a:pos x="324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72" y="12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0"/>
                  </a:lnTo>
                  <a:lnTo>
                    <a:pt x="324" y="1086"/>
                  </a:lnTo>
                  <a:lnTo>
                    <a:pt x="360" y="1116"/>
                  </a:lnTo>
                  <a:lnTo>
                    <a:pt x="402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7" name="Freeform 101"/>
            <p:cNvSpPr>
              <a:spLocks/>
            </p:cNvSpPr>
            <p:nvPr/>
          </p:nvSpPr>
          <p:spPr bwMode="auto">
            <a:xfrm>
              <a:off x="2006078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8" name="Freeform 102"/>
            <p:cNvSpPr>
              <a:spLocks noEditPoints="1"/>
            </p:cNvSpPr>
            <p:nvPr/>
          </p:nvSpPr>
          <p:spPr bwMode="auto">
            <a:xfrm>
              <a:off x="2061656" y="1161586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300" y="432"/>
                </a:cxn>
                <a:cxn ang="0">
                  <a:pos x="282" y="540"/>
                </a:cxn>
                <a:cxn ang="0">
                  <a:pos x="276" y="672"/>
                </a:cxn>
                <a:cxn ang="0">
                  <a:pos x="282" y="804"/>
                </a:cxn>
                <a:cxn ang="0">
                  <a:pos x="294" y="912"/>
                </a:cxn>
                <a:cxn ang="0">
                  <a:pos x="318" y="990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0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6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92" y="90"/>
                </a:cxn>
                <a:cxn ang="0">
                  <a:pos x="864" y="162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90" y="504"/>
                </a:cxn>
                <a:cxn ang="0">
                  <a:pos x="996" y="660"/>
                </a:cxn>
                <a:cxn ang="0">
                  <a:pos x="990" y="762"/>
                </a:cxn>
                <a:cxn ang="0">
                  <a:pos x="984" y="858"/>
                </a:cxn>
                <a:cxn ang="0">
                  <a:pos x="966" y="954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6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78" y="1338"/>
                </a:cxn>
                <a:cxn ang="0">
                  <a:pos x="276" y="1302"/>
                </a:cxn>
                <a:cxn ang="0">
                  <a:pos x="198" y="1242"/>
                </a:cxn>
                <a:cxn ang="0">
                  <a:pos x="132" y="1170"/>
                </a:cxn>
                <a:cxn ang="0">
                  <a:pos x="78" y="1086"/>
                </a:cxn>
                <a:cxn ang="0">
                  <a:pos x="42" y="984"/>
                </a:cxn>
                <a:cxn ang="0">
                  <a:pos x="18" y="882"/>
                </a:cxn>
                <a:cxn ang="0">
                  <a:pos x="6" y="768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300" y="432"/>
                  </a:lnTo>
                  <a:lnTo>
                    <a:pt x="282" y="540"/>
                  </a:lnTo>
                  <a:lnTo>
                    <a:pt x="276" y="672"/>
                  </a:lnTo>
                  <a:lnTo>
                    <a:pt x="282" y="804"/>
                  </a:lnTo>
                  <a:lnTo>
                    <a:pt x="294" y="912"/>
                  </a:lnTo>
                  <a:lnTo>
                    <a:pt x="318" y="990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0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6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64" y="162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90" y="504"/>
                  </a:lnTo>
                  <a:lnTo>
                    <a:pt x="996" y="660"/>
                  </a:lnTo>
                  <a:lnTo>
                    <a:pt x="990" y="762"/>
                  </a:lnTo>
                  <a:lnTo>
                    <a:pt x="984" y="858"/>
                  </a:lnTo>
                  <a:lnTo>
                    <a:pt x="966" y="954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6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78" y="1338"/>
                  </a:lnTo>
                  <a:lnTo>
                    <a:pt x="276" y="1302"/>
                  </a:lnTo>
                  <a:lnTo>
                    <a:pt x="198" y="1242"/>
                  </a:lnTo>
                  <a:lnTo>
                    <a:pt x="132" y="1170"/>
                  </a:lnTo>
                  <a:lnTo>
                    <a:pt x="78" y="1086"/>
                  </a:lnTo>
                  <a:lnTo>
                    <a:pt x="42" y="984"/>
                  </a:lnTo>
                  <a:lnTo>
                    <a:pt x="18" y="882"/>
                  </a:lnTo>
                  <a:lnTo>
                    <a:pt x="6" y="768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9" name="Freeform 103"/>
            <p:cNvSpPr>
              <a:spLocks/>
            </p:cNvSpPr>
            <p:nvPr/>
          </p:nvSpPr>
          <p:spPr bwMode="auto">
            <a:xfrm>
              <a:off x="2209866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" name="Freeform 104"/>
            <p:cNvSpPr>
              <a:spLocks/>
            </p:cNvSpPr>
            <p:nvPr/>
          </p:nvSpPr>
          <p:spPr bwMode="auto">
            <a:xfrm>
              <a:off x="2259927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1" name="Freeform 120"/>
            <p:cNvSpPr>
              <a:spLocks/>
            </p:cNvSpPr>
            <p:nvPr/>
          </p:nvSpPr>
          <p:spPr bwMode="auto">
            <a:xfrm>
              <a:off x="2383698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" name="Freeform 121"/>
            <p:cNvSpPr>
              <a:spLocks/>
            </p:cNvSpPr>
            <p:nvPr/>
          </p:nvSpPr>
          <p:spPr bwMode="auto">
            <a:xfrm>
              <a:off x="2438488" y="1161586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3" name="Freeform 122"/>
            <p:cNvSpPr>
              <a:spLocks/>
            </p:cNvSpPr>
            <p:nvPr/>
          </p:nvSpPr>
          <p:spPr bwMode="auto">
            <a:xfrm>
              <a:off x="2550828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4" name="Freeform 123"/>
            <p:cNvSpPr>
              <a:spLocks/>
            </p:cNvSpPr>
            <p:nvPr/>
          </p:nvSpPr>
          <p:spPr bwMode="auto">
            <a:xfrm>
              <a:off x="2605618" y="1161586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00" y="1068"/>
                </a:cxn>
                <a:cxn ang="0">
                  <a:pos x="390" y="1122"/>
                </a:cxn>
                <a:cxn ang="0">
                  <a:pos x="540" y="1116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54"/>
                </a:cxn>
                <a:cxn ang="0">
                  <a:pos x="378" y="570"/>
                </a:cxn>
                <a:cxn ang="0">
                  <a:pos x="456" y="540"/>
                </a:cxn>
                <a:cxn ang="0">
                  <a:pos x="576" y="522"/>
                </a:cxn>
                <a:cxn ang="0">
                  <a:pos x="648" y="450"/>
                </a:cxn>
                <a:cxn ang="0">
                  <a:pos x="648" y="330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2"/>
                </a:cxn>
                <a:cxn ang="0">
                  <a:pos x="150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44"/>
                  </a:lnTo>
                  <a:lnTo>
                    <a:pt x="666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78" y="570"/>
                  </a:lnTo>
                  <a:lnTo>
                    <a:pt x="414" y="552"/>
                  </a:lnTo>
                  <a:lnTo>
                    <a:pt x="456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5" name="Freeform 124"/>
            <p:cNvSpPr>
              <a:spLocks/>
            </p:cNvSpPr>
            <p:nvPr/>
          </p:nvSpPr>
          <p:spPr bwMode="auto">
            <a:xfrm>
              <a:off x="2711652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2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2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2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2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6" name="Freeform 125"/>
            <p:cNvSpPr>
              <a:spLocks noEditPoints="1"/>
            </p:cNvSpPr>
            <p:nvPr/>
          </p:nvSpPr>
          <p:spPr bwMode="auto">
            <a:xfrm>
              <a:off x="2764077" y="1161586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7" name="Freeform 132"/>
            <p:cNvSpPr>
              <a:spLocks/>
            </p:cNvSpPr>
            <p:nvPr/>
          </p:nvSpPr>
          <p:spPr bwMode="auto">
            <a:xfrm>
              <a:off x="1654079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48"/>
                </a:cxn>
                <a:cxn ang="0">
                  <a:pos x="582" y="1296"/>
                </a:cxn>
                <a:cxn ang="0">
                  <a:pos x="540" y="1332"/>
                </a:cxn>
                <a:cxn ang="0">
                  <a:pos x="474" y="1344"/>
                </a:cxn>
                <a:cxn ang="0">
                  <a:pos x="408" y="1332"/>
                </a:cxn>
                <a:cxn ang="0">
                  <a:pos x="366" y="1296"/>
                </a:cxn>
                <a:cxn ang="0">
                  <a:pos x="336" y="1248"/>
                </a:cxn>
                <a:cxn ang="0">
                  <a:pos x="330" y="1182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2"/>
                </a:cxn>
                <a:cxn ang="0">
                  <a:pos x="264" y="228"/>
                </a:cxn>
                <a:cxn ang="0">
                  <a:pos x="312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48"/>
                  </a:lnTo>
                  <a:lnTo>
                    <a:pt x="582" y="1296"/>
                  </a:lnTo>
                  <a:lnTo>
                    <a:pt x="540" y="1332"/>
                  </a:lnTo>
                  <a:lnTo>
                    <a:pt x="474" y="1344"/>
                  </a:lnTo>
                  <a:lnTo>
                    <a:pt x="408" y="1332"/>
                  </a:lnTo>
                  <a:lnTo>
                    <a:pt x="366" y="1296"/>
                  </a:lnTo>
                  <a:lnTo>
                    <a:pt x="336" y="1248"/>
                  </a:lnTo>
                  <a:lnTo>
                    <a:pt x="330" y="1182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2"/>
                  </a:lnTo>
                  <a:lnTo>
                    <a:pt x="264" y="228"/>
                  </a:lnTo>
                  <a:lnTo>
                    <a:pt x="312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8" name="Freeform 133"/>
            <p:cNvSpPr>
              <a:spLocks/>
            </p:cNvSpPr>
            <p:nvPr/>
          </p:nvSpPr>
          <p:spPr bwMode="auto">
            <a:xfrm>
              <a:off x="1708869" y="1323592"/>
              <a:ext cx="62674" cy="86719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24"/>
                </a:cxn>
                <a:cxn ang="0">
                  <a:pos x="894" y="114"/>
                </a:cxn>
                <a:cxn ang="0">
                  <a:pos x="858" y="204"/>
                </a:cxn>
                <a:cxn ang="0">
                  <a:pos x="774" y="234"/>
                </a:cxn>
                <a:cxn ang="0">
                  <a:pos x="252" y="510"/>
                </a:cxn>
                <a:cxn ang="0">
                  <a:pos x="306" y="480"/>
                </a:cxn>
                <a:cxn ang="0">
                  <a:pos x="438" y="438"/>
                </a:cxn>
                <a:cxn ang="0">
                  <a:pos x="606" y="438"/>
                </a:cxn>
                <a:cxn ang="0">
                  <a:pos x="780" y="510"/>
                </a:cxn>
                <a:cxn ang="0">
                  <a:pos x="906" y="648"/>
                </a:cxn>
                <a:cxn ang="0">
                  <a:pos x="954" y="858"/>
                </a:cxn>
                <a:cxn ang="0">
                  <a:pos x="906" y="1080"/>
                </a:cxn>
                <a:cxn ang="0">
                  <a:pos x="768" y="1230"/>
                </a:cxn>
                <a:cxn ang="0">
                  <a:pos x="564" y="1308"/>
                </a:cxn>
                <a:cxn ang="0">
                  <a:pos x="312" y="1308"/>
                </a:cxn>
                <a:cxn ang="0">
                  <a:pos x="132" y="1248"/>
                </a:cxn>
                <a:cxn ang="0">
                  <a:pos x="30" y="1152"/>
                </a:cxn>
                <a:cxn ang="0">
                  <a:pos x="0" y="1056"/>
                </a:cxn>
                <a:cxn ang="0">
                  <a:pos x="36" y="966"/>
                </a:cxn>
                <a:cxn ang="0">
                  <a:pos x="132" y="930"/>
                </a:cxn>
                <a:cxn ang="0">
                  <a:pos x="210" y="966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0"/>
                </a:cxn>
                <a:cxn ang="0">
                  <a:pos x="636" y="720"/>
                </a:cxn>
                <a:cxn ang="0">
                  <a:pos x="510" y="648"/>
                </a:cxn>
                <a:cxn ang="0">
                  <a:pos x="354" y="654"/>
                </a:cxn>
                <a:cxn ang="0">
                  <a:pos x="246" y="702"/>
                </a:cxn>
                <a:cxn ang="0">
                  <a:pos x="144" y="732"/>
                </a:cxn>
                <a:cxn ang="0">
                  <a:pos x="54" y="702"/>
                </a:cxn>
                <a:cxn ang="0">
                  <a:pos x="18" y="612"/>
                </a:cxn>
                <a:cxn ang="0">
                  <a:pos x="24" y="510"/>
                </a:cxn>
                <a:cxn ang="0">
                  <a:pos x="114" y="60"/>
                </a:cxn>
                <a:cxn ang="0">
                  <a:pos x="210" y="0"/>
                </a:cxn>
              </a:cxnLst>
              <a:rect l="0" t="0" r="r" b="b"/>
              <a:pathLst>
                <a:path w="954" h="1320">
                  <a:moveTo>
                    <a:pt x="210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24"/>
                  </a:lnTo>
                  <a:lnTo>
                    <a:pt x="882" y="60"/>
                  </a:lnTo>
                  <a:lnTo>
                    <a:pt x="894" y="114"/>
                  </a:lnTo>
                  <a:lnTo>
                    <a:pt x="882" y="168"/>
                  </a:lnTo>
                  <a:lnTo>
                    <a:pt x="858" y="204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0"/>
                  </a:lnTo>
                  <a:lnTo>
                    <a:pt x="252" y="516"/>
                  </a:lnTo>
                  <a:lnTo>
                    <a:pt x="306" y="480"/>
                  </a:lnTo>
                  <a:lnTo>
                    <a:pt x="372" y="450"/>
                  </a:lnTo>
                  <a:lnTo>
                    <a:pt x="438" y="438"/>
                  </a:lnTo>
                  <a:lnTo>
                    <a:pt x="510" y="432"/>
                  </a:lnTo>
                  <a:lnTo>
                    <a:pt x="606" y="438"/>
                  </a:lnTo>
                  <a:lnTo>
                    <a:pt x="702" y="468"/>
                  </a:lnTo>
                  <a:lnTo>
                    <a:pt x="780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64"/>
                  </a:lnTo>
                  <a:lnTo>
                    <a:pt x="768" y="1230"/>
                  </a:lnTo>
                  <a:lnTo>
                    <a:pt x="672" y="1278"/>
                  </a:lnTo>
                  <a:lnTo>
                    <a:pt x="564" y="1308"/>
                  </a:lnTo>
                  <a:lnTo>
                    <a:pt x="438" y="1320"/>
                  </a:lnTo>
                  <a:lnTo>
                    <a:pt x="312" y="1308"/>
                  </a:lnTo>
                  <a:lnTo>
                    <a:pt x="210" y="1284"/>
                  </a:lnTo>
                  <a:lnTo>
                    <a:pt x="132" y="1248"/>
                  </a:lnTo>
                  <a:lnTo>
                    <a:pt x="72" y="1200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0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44" y="732"/>
                  </a:lnTo>
                  <a:lnTo>
                    <a:pt x="96" y="726"/>
                  </a:lnTo>
                  <a:lnTo>
                    <a:pt x="54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18" y="558"/>
                  </a:lnTo>
                  <a:lnTo>
                    <a:pt x="24" y="510"/>
                  </a:lnTo>
                  <a:lnTo>
                    <a:pt x="96" y="114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9" name="Freeform 134"/>
            <p:cNvSpPr>
              <a:spLocks/>
            </p:cNvSpPr>
            <p:nvPr/>
          </p:nvSpPr>
          <p:spPr bwMode="auto">
            <a:xfrm>
              <a:off x="1827516" y="1322016"/>
              <a:ext cx="40994" cy="88295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296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296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44">
                  <a:moveTo>
                    <a:pt x="516" y="0"/>
                  </a:move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296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296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0" name="Freeform 135"/>
            <p:cNvSpPr>
              <a:spLocks noEditPoints="1"/>
            </p:cNvSpPr>
            <p:nvPr/>
          </p:nvSpPr>
          <p:spPr bwMode="auto">
            <a:xfrm>
              <a:off x="1883489" y="1322016"/>
              <a:ext cx="65433" cy="88295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44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44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78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702" y="294"/>
                </a:cxn>
                <a:cxn ang="0">
                  <a:pos x="636" y="228"/>
                </a:cxn>
                <a:cxn ang="0">
                  <a:pos x="534" y="198"/>
                </a:cxn>
                <a:cxn ang="0">
                  <a:pos x="396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194"/>
                </a:cxn>
                <a:cxn ang="0">
                  <a:pos x="726" y="1308"/>
                </a:cxn>
                <a:cxn ang="0">
                  <a:pos x="510" y="1344"/>
                </a:cxn>
                <a:cxn ang="0">
                  <a:pos x="288" y="1302"/>
                </a:cxn>
                <a:cxn ang="0">
                  <a:pos x="132" y="1188"/>
                </a:cxn>
                <a:cxn ang="0">
                  <a:pos x="42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44">
                  <a:moveTo>
                    <a:pt x="504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44"/>
                  </a:lnTo>
                  <a:lnTo>
                    <a:pt x="372" y="1092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2"/>
                  </a:lnTo>
                  <a:lnTo>
                    <a:pt x="684" y="1044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04" y="672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66" y="264"/>
                  </a:lnTo>
                  <a:lnTo>
                    <a:pt x="636" y="228"/>
                  </a:lnTo>
                  <a:lnTo>
                    <a:pt x="588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2"/>
                  </a:lnTo>
                  <a:lnTo>
                    <a:pt x="984" y="792"/>
                  </a:lnTo>
                  <a:lnTo>
                    <a:pt x="996" y="882"/>
                  </a:lnTo>
                  <a:lnTo>
                    <a:pt x="984" y="1008"/>
                  </a:lnTo>
                  <a:lnTo>
                    <a:pt x="948" y="1110"/>
                  </a:lnTo>
                  <a:lnTo>
                    <a:pt x="894" y="1194"/>
                  </a:lnTo>
                  <a:lnTo>
                    <a:pt x="816" y="1260"/>
                  </a:lnTo>
                  <a:lnTo>
                    <a:pt x="726" y="1308"/>
                  </a:lnTo>
                  <a:lnTo>
                    <a:pt x="624" y="1332"/>
                  </a:lnTo>
                  <a:lnTo>
                    <a:pt x="510" y="1344"/>
                  </a:lnTo>
                  <a:lnTo>
                    <a:pt x="390" y="1332"/>
                  </a:lnTo>
                  <a:lnTo>
                    <a:pt x="288" y="1302"/>
                  </a:lnTo>
                  <a:lnTo>
                    <a:pt x="204" y="1254"/>
                  </a:lnTo>
                  <a:lnTo>
                    <a:pt x="132" y="1188"/>
                  </a:lnTo>
                  <a:lnTo>
                    <a:pt x="84" y="1116"/>
                  </a:lnTo>
                  <a:lnTo>
                    <a:pt x="42" y="1032"/>
                  </a:lnTo>
                  <a:lnTo>
                    <a:pt x="18" y="936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1" name="Freeform 136"/>
            <p:cNvSpPr>
              <a:spLocks/>
            </p:cNvSpPr>
            <p:nvPr/>
          </p:nvSpPr>
          <p:spPr bwMode="auto">
            <a:xfrm>
              <a:off x="2007260" y="1322016"/>
              <a:ext cx="40994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46" y="6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296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296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24" h="1344">
                  <a:moveTo>
                    <a:pt x="510" y="0"/>
                  </a:moveTo>
                  <a:lnTo>
                    <a:pt x="546" y="6"/>
                  </a:ln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296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296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" name="Freeform 137"/>
            <p:cNvSpPr>
              <a:spLocks/>
            </p:cNvSpPr>
            <p:nvPr/>
          </p:nvSpPr>
          <p:spPr bwMode="auto">
            <a:xfrm>
              <a:off x="2059685" y="1323592"/>
              <a:ext cx="66221" cy="86719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2"/>
                </a:cxn>
                <a:cxn ang="0">
                  <a:pos x="462" y="1290"/>
                </a:cxn>
                <a:cxn ang="0">
                  <a:pos x="426" y="1314"/>
                </a:cxn>
                <a:cxn ang="0">
                  <a:pos x="372" y="1320"/>
                </a:cxn>
                <a:cxn ang="0">
                  <a:pos x="318" y="1314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0"/>
                </a:cxn>
                <a:cxn ang="0">
                  <a:pos x="420" y="654"/>
                </a:cxn>
                <a:cxn ang="0">
                  <a:pos x="492" y="534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0" y="204"/>
                </a:cxn>
                <a:cxn ang="0">
                  <a:pos x="6" y="168"/>
                </a:cxn>
                <a:cxn ang="0">
                  <a:pos x="0" y="114"/>
                </a:cxn>
                <a:cxn ang="0">
                  <a:pos x="6" y="60"/>
                </a:cxn>
                <a:cxn ang="0">
                  <a:pos x="30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0">
                  <a:moveTo>
                    <a:pt x="120" y="0"/>
                  </a:moveTo>
                  <a:lnTo>
                    <a:pt x="876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2"/>
                  </a:lnTo>
                  <a:lnTo>
                    <a:pt x="462" y="1290"/>
                  </a:lnTo>
                  <a:lnTo>
                    <a:pt x="426" y="1314"/>
                  </a:lnTo>
                  <a:lnTo>
                    <a:pt x="372" y="1320"/>
                  </a:lnTo>
                  <a:lnTo>
                    <a:pt x="318" y="1314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0"/>
                  </a:lnTo>
                  <a:lnTo>
                    <a:pt x="420" y="654"/>
                  </a:lnTo>
                  <a:lnTo>
                    <a:pt x="492" y="534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0" y="204"/>
                  </a:lnTo>
                  <a:lnTo>
                    <a:pt x="6" y="168"/>
                  </a:lnTo>
                  <a:lnTo>
                    <a:pt x="0" y="114"/>
                  </a:lnTo>
                  <a:lnTo>
                    <a:pt x="6" y="60"/>
                  </a:lnTo>
                  <a:lnTo>
                    <a:pt x="30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" name="Freeform 138"/>
            <p:cNvSpPr>
              <a:spLocks/>
            </p:cNvSpPr>
            <p:nvPr/>
          </p:nvSpPr>
          <p:spPr bwMode="auto">
            <a:xfrm>
              <a:off x="2194493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4" name="Freeform 139"/>
            <p:cNvSpPr>
              <a:spLocks noEditPoints="1"/>
            </p:cNvSpPr>
            <p:nvPr/>
          </p:nvSpPr>
          <p:spPr bwMode="auto">
            <a:xfrm>
              <a:off x="2250466" y="1322016"/>
              <a:ext cx="65433" cy="88295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198"/>
                </a:cxn>
                <a:cxn ang="0">
                  <a:pos x="378" y="228"/>
                </a:cxn>
                <a:cxn ang="0">
                  <a:pos x="306" y="312"/>
                </a:cxn>
                <a:cxn ang="0">
                  <a:pos x="306" y="432"/>
                </a:cxn>
                <a:cxn ang="0">
                  <a:pos x="378" y="516"/>
                </a:cxn>
                <a:cxn ang="0">
                  <a:pos x="498" y="540"/>
                </a:cxn>
                <a:cxn ang="0">
                  <a:pos x="612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2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96"/>
                </a:cxn>
                <a:cxn ang="0">
                  <a:pos x="942" y="252"/>
                </a:cxn>
                <a:cxn ang="0">
                  <a:pos x="942" y="438"/>
                </a:cxn>
                <a:cxn ang="0">
                  <a:pos x="852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54"/>
                </a:cxn>
                <a:cxn ang="0">
                  <a:pos x="672" y="1326"/>
                </a:cxn>
                <a:cxn ang="0">
                  <a:pos x="498" y="1344"/>
                </a:cxn>
                <a:cxn ang="0">
                  <a:pos x="324" y="1326"/>
                </a:cxn>
                <a:cxn ang="0">
                  <a:pos x="162" y="1254"/>
                </a:cxn>
                <a:cxn ang="0">
                  <a:pos x="42" y="1128"/>
                </a:cxn>
                <a:cxn ang="0">
                  <a:pos x="0" y="930"/>
                </a:cxn>
                <a:cxn ang="0">
                  <a:pos x="30" y="774"/>
                </a:cxn>
                <a:cxn ang="0">
                  <a:pos x="132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2"/>
                </a:cxn>
                <a:cxn ang="0">
                  <a:pos x="156" y="96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98" y="720"/>
                  </a:moveTo>
                  <a:lnTo>
                    <a:pt x="420" y="732"/>
                  </a:lnTo>
                  <a:lnTo>
                    <a:pt x="360" y="756"/>
                  </a:lnTo>
                  <a:lnTo>
                    <a:pt x="318" y="798"/>
                  </a:lnTo>
                  <a:lnTo>
                    <a:pt x="288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0" y="264"/>
                  </a:lnTo>
                  <a:lnTo>
                    <a:pt x="306" y="312"/>
                  </a:lnTo>
                  <a:lnTo>
                    <a:pt x="294" y="372"/>
                  </a:lnTo>
                  <a:lnTo>
                    <a:pt x="306" y="432"/>
                  </a:lnTo>
                  <a:lnTo>
                    <a:pt x="330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8" y="540"/>
                  </a:lnTo>
                  <a:lnTo>
                    <a:pt x="558" y="534"/>
                  </a:lnTo>
                  <a:lnTo>
                    <a:pt x="612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28"/>
                  </a:lnTo>
                  <a:lnTo>
                    <a:pt x="558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96"/>
                  </a:lnTo>
                  <a:lnTo>
                    <a:pt x="900" y="168"/>
                  </a:lnTo>
                  <a:lnTo>
                    <a:pt x="942" y="252"/>
                  </a:lnTo>
                  <a:lnTo>
                    <a:pt x="954" y="354"/>
                  </a:lnTo>
                  <a:lnTo>
                    <a:pt x="942" y="438"/>
                  </a:lnTo>
                  <a:lnTo>
                    <a:pt x="906" y="516"/>
                  </a:lnTo>
                  <a:lnTo>
                    <a:pt x="852" y="576"/>
                  </a:lnTo>
                  <a:lnTo>
                    <a:pt x="780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54"/>
                  </a:lnTo>
                  <a:lnTo>
                    <a:pt x="756" y="1296"/>
                  </a:lnTo>
                  <a:lnTo>
                    <a:pt x="672" y="1326"/>
                  </a:lnTo>
                  <a:lnTo>
                    <a:pt x="582" y="1338"/>
                  </a:lnTo>
                  <a:lnTo>
                    <a:pt x="498" y="1344"/>
                  </a:lnTo>
                  <a:lnTo>
                    <a:pt x="408" y="1338"/>
                  </a:lnTo>
                  <a:lnTo>
                    <a:pt x="324" y="1326"/>
                  </a:lnTo>
                  <a:lnTo>
                    <a:pt x="240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2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0" y="774"/>
                  </a:lnTo>
                  <a:lnTo>
                    <a:pt x="72" y="708"/>
                  </a:lnTo>
                  <a:lnTo>
                    <a:pt x="132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2"/>
                  </a:lnTo>
                  <a:lnTo>
                    <a:pt x="90" y="168"/>
                  </a:lnTo>
                  <a:lnTo>
                    <a:pt x="156" y="96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5" name="Freeform 162"/>
            <p:cNvSpPr>
              <a:spLocks/>
            </p:cNvSpPr>
            <p:nvPr/>
          </p:nvSpPr>
          <p:spPr bwMode="auto">
            <a:xfrm>
              <a:off x="2383303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48"/>
                </a:cxn>
                <a:cxn ang="0">
                  <a:pos x="582" y="1296"/>
                </a:cxn>
                <a:cxn ang="0">
                  <a:pos x="540" y="1332"/>
                </a:cxn>
                <a:cxn ang="0">
                  <a:pos x="474" y="1344"/>
                </a:cxn>
                <a:cxn ang="0">
                  <a:pos x="408" y="1332"/>
                </a:cxn>
                <a:cxn ang="0">
                  <a:pos x="366" y="1296"/>
                </a:cxn>
                <a:cxn ang="0">
                  <a:pos x="336" y="1248"/>
                </a:cxn>
                <a:cxn ang="0">
                  <a:pos x="330" y="1182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2"/>
                </a:cxn>
                <a:cxn ang="0">
                  <a:pos x="264" y="228"/>
                </a:cxn>
                <a:cxn ang="0">
                  <a:pos x="312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48"/>
                  </a:lnTo>
                  <a:lnTo>
                    <a:pt x="582" y="1296"/>
                  </a:lnTo>
                  <a:lnTo>
                    <a:pt x="540" y="1332"/>
                  </a:lnTo>
                  <a:lnTo>
                    <a:pt x="474" y="1344"/>
                  </a:lnTo>
                  <a:lnTo>
                    <a:pt x="408" y="1332"/>
                  </a:lnTo>
                  <a:lnTo>
                    <a:pt x="366" y="1296"/>
                  </a:lnTo>
                  <a:lnTo>
                    <a:pt x="336" y="1248"/>
                  </a:lnTo>
                  <a:lnTo>
                    <a:pt x="330" y="1182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2"/>
                  </a:lnTo>
                  <a:lnTo>
                    <a:pt x="264" y="228"/>
                  </a:lnTo>
                  <a:lnTo>
                    <a:pt x="312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6" name="Freeform 163"/>
            <p:cNvSpPr>
              <a:spLocks noEditPoints="1"/>
            </p:cNvSpPr>
            <p:nvPr/>
          </p:nvSpPr>
          <p:spPr bwMode="auto">
            <a:xfrm>
              <a:off x="2438882" y="1322016"/>
              <a:ext cx="65433" cy="88295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68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14"/>
                </a:cxn>
                <a:cxn ang="0">
                  <a:pos x="432" y="1344"/>
                </a:cxn>
                <a:cxn ang="0">
                  <a:pos x="204" y="1290"/>
                </a:cxn>
                <a:cxn ang="0">
                  <a:pos x="78" y="1170"/>
                </a:cxn>
                <a:cxn ang="0">
                  <a:pos x="78" y="1044"/>
                </a:cxn>
                <a:cxn ang="0">
                  <a:pos x="180" y="984"/>
                </a:cxn>
                <a:cxn ang="0">
                  <a:pos x="258" y="1014"/>
                </a:cxn>
                <a:cxn ang="0">
                  <a:pos x="354" y="1116"/>
                </a:cxn>
                <a:cxn ang="0">
                  <a:pos x="456" y="1146"/>
                </a:cxn>
                <a:cxn ang="0">
                  <a:pos x="594" y="1104"/>
                </a:cxn>
                <a:cxn ang="0">
                  <a:pos x="678" y="1002"/>
                </a:cxn>
                <a:cxn ang="0">
                  <a:pos x="714" y="858"/>
                </a:cxn>
                <a:cxn ang="0">
                  <a:pos x="720" y="750"/>
                </a:cxn>
                <a:cxn ang="0">
                  <a:pos x="594" y="840"/>
                </a:cxn>
                <a:cxn ang="0">
                  <a:pos x="432" y="870"/>
                </a:cxn>
                <a:cxn ang="0">
                  <a:pos x="222" y="828"/>
                </a:cxn>
                <a:cxn ang="0">
                  <a:pos x="84" y="714"/>
                </a:cxn>
                <a:cxn ang="0">
                  <a:pos x="12" y="552"/>
                </a:cxn>
                <a:cxn ang="0">
                  <a:pos x="12" y="336"/>
                </a:cxn>
                <a:cxn ang="0">
                  <a:pos x="102" y="150"/>
                </a:cxn>
                <a:cxn ang="0">
                  <a:pos x="264" y="36"/>
                </a:cxn>
                <a:cxn ang="0">
                  <a:pos x="480" y="0"/>
                </a:cxn>
              </a:cxnLst>
              <a:rect l="0" t="0" r="r" b="b"/>
              <a:pathLst>
                <a:path w="996" h="1344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68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2"/>
                  </a:lnTo>
                  <a:lnTo>
                    <a:pt x="642" y="1314"/>
                  </a:lnTo>
                  <a:lnTo>
                    <a:pt x="540" y="1338"/>
                  </a:lnTo>
                  <a:lnTo>
                    <a:pt x="432" y="1344"/>
                  </a:lnTo>
                  <a:lnTo>
                    <a:pt x="306" y="1332"/>
                  </a:lnTo>
                  <a:lnTo>
                    <a:pt x="204" y="1290"/>
                  </a:lnTo>
                  <a:lnTo>
                    <a:pt x="126" y="1236"/>
                  </a:lnTo>
                  <a:lnTo>
                    <a:pt x="78" y="1170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58" y="1014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7" name="Freeform 164"/>
            <p:cNvSpPr>
              <a:spLocks/>
            </p:cNvSpPr>
            <p:nvPr/>
          </p:nvSpPr>
          <p:spPr bwMode="auto">
            <a:xfrm>
              <a:off x="2540185" y="1322016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14"/>
                </a:cxn>
                <a:cxn ang="0">
                  <a:pos x="156" y="1320"/>
                </a:cxn>
                <a:cxn ang="0">
                  <a:pos x="54" y="1290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0"/>
                </a:cxn>
                <a:cxn ang="0">
                  <a:pos x="348" y="756"/>
                </a:cxn>
                <a:cxn ang="0">
                  <a:pos x="534" y="642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88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0"/>
                  </a:lnTo>
                  <a:lnTo>
                    <a:pt x="222" y="846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2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8" name="Freeform 165"/>
            <p:cNvSpPr>
              <a:spLocks noEditPoints="1"/>
            </p:cNvSpPr>
            <p:nvPr/>
          </p:nvSpPr>
          <p:spPr bwMode="auto">
            <a:xfrm>
              <a:off x="2613896" y="1322016"/>
              <a:ext cx="65433" cy="88295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18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78" y="990"/>
                </a:cxn>
                <a:cxn ang="0">
                  <a:pos x="702" y="906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62"/>
                </a:cxn>
                <a:cxn ang="0">
                  <a:pos x="978" y="876"/>
                </a:cxn>
                <a:cxn ang="0">
                  <a:pos x="954" y="978"/>
                </a:cxn>
                <a:cxn ang="0">
                  <a:pos x="918" y="1080"/>
                </a:cxn>
                <a:cxn ang="0">
                  <a:pos x="864" y="1164"/>
                </a:cxn>
                <a:cxn ang="0">
                  <a:pos x="798" y="1236"/>
                </a:cxn>
                <a:cxn ang="0">
                  <a:pos x="720" y="1296"/>
                </a:cxn>
                <a:cxn ang="0">
                  <a:pos x="618" y="1332"/>
                </a:cxn>
                <a:cxn ang="0">
                  <a:pos x="498" y="1344"/>
                </a:cxn>
                <a:cxn ang="0">
                  <a:pos x="390" y="1332"/>
                </a:cxn>
                <a:cxn ang="0">
                  <a:pos x="294" y="1302"/>
                </a:cxn>
                <a:cxn ang="0">
                  <a:pos x="216" y="1260"/>
                </a:cxn>
                <a:cxn ang="0">
                  <a:pos x="150" y="1194"/>
                </a:cxn>
                <a:cxn ang="0">
                  <a:pos x="102" y="1122"/>
                </a:cxn>
                <a:cxn ang="0">
                  <a:pos x="60" y="1038"/>
                </a:cxn>
                <a:cxn ang="0">
                  <a:pos x="30" y="948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6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44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62"/>
                  </a:lnTo>
                  <a:lnTo>
                    <a:pt x="978" y="876"/>
                  </a:lnTo>
                  <a:lnTo>
                    <a:pt x="954" y="978"/>
                  </a:lnTo>
                  <a:lnTo>
                    <a:pt x="918" y="1080"/>
                  </a:lnTo>
                  <a:lnTo>
                    <a:pt x="864" y="1164"/>
                  </a:lnTo>
                  <a:lnTo>
                    <a:pt x="798" y="1236"/>
                  </a:lnTo>
                  <a:lnTo>
                    <a:pt x="720" y="1296"/>
                  </a:lnTo>
                  <a:lnTo>
                    <a:pt x="618" y="1332"/>
                  </a:lnTo>
                  <a:lnTo>
                    <a:pt x="498" y="1344"/>
                  </a:lnTo>
                  <a:lnTo>
                    <a:pt x="390" y="1332"/>
                  </a:lnTo>
                  <a:lnTo>
                    <a:pt x="294" y="1302"/>
                  </a:lnTo>
                  <a:lnTo>
                    <a:pt x="216" y="1260"/>
                  </a:lnTo>
                  <a:lnTo>
                    <a:pt x="150" y="1194"/>
                  </a:lnTo>
                  <a:lnTo>
                    <a:pt x="102" y="1122"/>
                  </a:lnTo>
                  <a:lnTo>
                    <a:pt x="60" y="1038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9" name="Freeform 166"/>
            <p:cNvSpPr>
              <a:spLocks/>
            </p:cNvSpPr>
            <p:nvPr/>
          </p:nvSpPr>
          <p:spPr bwMode="auto">
            <a:xfrm>
              <a:off x="2718747" y="1322016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0"/>
                </a:cxn>
                <a:cxn ang="0">
                  <a:pos x="90" y="1314"/>
                </a:cxn>
                <a:cxn ang="0">
                  <a:pos x="24" y="1260"/>
                </a:cxn>
                <a:cxn ang="0">
                  <a:pos x="0" y="1182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18" y="300"/>
                </a:cxn>
                <a:cxn ang="0">
                  <a:pos x="114" y="144"/>
                </a:cxn>
                <a:cxn ang="0">
                  <a:pos x="288" y="36"/>
                </a:cxn>
                <a:cxn ang="0">
                  <a:pos x="504" y="0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2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18" y="300"/>
                  </a:lnTo>
                  <a:lnTo>
                    <a:pt x="60" y="216"/>
                  </a:lnTo>
                  <a:lnTo>
                    <a:pt x="114" y="144"/>
                  </a:lnTo>
                  <a:lnTo>
                    <a:pt x="192" y="84"/>
                  </a:lnTo>
                  <a:lnTo>
                    <a:pt x="288" y="36"/>
                  </a:lnTo>
                  <a:lnTo>
                    <a:pt x="390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0" name="Freeform 167"/>
            <p:cNvSpPr>
              <a:spLocks/>
            </p:cNvSpPr>
            <p:nvPr/>
          </p:nvSpPr>
          <p:spPr bwMode="auto">
            <a:xfrm>
              <a:off x="2786545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2"/>
                </a:cxn>
                <a:cxn ang="0">
                  <a:pos x="264" y="228"/>
                </a:cxn>
                <a:cxn ang="0">
                  <a:pos x="312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2"/>
                  </a:lnTo>
                  <a:lnTo>
                    <a:pt x="264" y="228"/>
                  </a:lnTo>
                  <a:lnTo>
                    <a:pt x="312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1" name="Freeform 174"/>
            <p:cNvSpPr>
              <a:spLocks/>
            </p:cNvSpPr>
            <p:nvPr/>
          </p:nvSpPr>
          <p:spPr bwMode="auto">
            <a:xfrm>
              <a:off x="1643830" y="1482051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2" name="Freeform 175"/>
            <p:cNvSpPr>
              <a:spLocks/>
            </p:cNvSpPr>
            <p:nvPr/>
          </p:nvSpPr>
          <p:spPr bwMode="auto">
            <a:xfrm>
              <a:off x="1716753" y="1482051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54" y="294"/>
                </a:cxn>
                <a:cxn ang="0">
                  <a:pos x="558" y="234"/>
                </a:cxn>
                <a:cxn ang="0">
                  <a:pos x="432" y="234"/>
                </a:cxn>
                <a:cxn ang="0">
                  <a:pos x="324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2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48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6"/>
                  </a:lnTo>
                  <a:lnTo>
                    <a:pt x="948" y="1302"/>
                  </a:lnTo>
                  <a:lnTo>
                    <a:pt x="906" y="1320"/>
                  </a:lnTo>
                  <a:lnTo>
                    <a:pt x="846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2" y="252"/>
                  </a:lnTo>
                  <a:lnTo>
                    <a:pt x="324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" name="Freeform 176"/>
            <p:cNvSpPr>
              <a:spLocks/>
            </p:cNvSpPr>
            <p:nvPr/>
          </p:nvSpPr>
          <p:spPr bwMode="auto">
            <a:xfrm>
              <a:off x="1820421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4" name="Freeform 177"/>
            <p:cNvSpPr>
              <a:spLocks/>
            </p:cNvSpPr>
            <p:nvPr/>
          </p:nvSpPr>
          <p:spPr bwMode="auto">
            <a:xfrm>
              <a:off x="1892949" y="1481262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24"/>
                </a:cxn>
                <a:cxn ang="0">
                  <a:pos x="654" y="834"/>
                </a:cxn>
                <a:cxn ang="0">
                  <a:pos x="576" y="774"/>
                </a:cxn>
                <a:cxn ang="0">
                  <a:pos x="438" y="744"/>
                </a:cxn>
                <a:cxn ang="0">
                  <a:pos x="372" y="702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32"/>
                  </a:lnTo>
                  <a:lnTo>
                    <a:pt x="912" y="1128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66" y="606"/>
                  </a:lnTo>
                  <a:lnTo>
                    <a:pt x="384" y="576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5" name="Freeform 178"/>
            <p:cNvSpPr>
              <a:spLocks/>
            </p:cNvSpPr>
            <p:nvPr/>
          </p:nvSpPr>
          <p:spPr bwMode="auto">
            <a:xfrm>
              <a:off x="1996223" y="1481262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6" name="Freeform 179"/>
            <p:cNvSpPr>
              <a:spLocks noEditPoints="1"/>
            </p:cNvSpPr>
            <p:nvPr/>
          </p:nvSpPr>
          <p:spPr bwMode="auto">
            <a:xfrm>
              <a:off x="2066781" y="1481262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6"/>
                </a:cxn>
                <a:cxn ang="0">
                  <a:pos x="606" y="336"/>
                </a:cxn>
                <a:cxn ang="0">
                  <a:pos x="732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6"/>
                  </a:lnTo>
                  <a:lnTo>
                    <a:pt x="606" y="336"/>
                  </a:lnTo>
                  <a:close/>
                  <a:moveTo>
                    <a:pt x="732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7" name="Freeform 180"/>
            <p:cNvSpPr>
              <a:spLocks/>
            </p:cNvSpPr>
            <p:nvPr/>
          </p:nvSpPr>
          <p:spPr bwMode="auto">
            <a:xfrm>
              <a:off x="2187398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54" y="1026"/>
                  </a:lnTo>
                  <a:lnTo>
                    <a:pt x="126" y="936"/>
                  </a:lnTo>
                  <a:lnTo>
                    <a:pt x="222" y="852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8" name="Freeform 181"/>
            <p:cNvSpPr>
              <a:spLocks/>
            </p:cNvSpPr>
            <p:nvPr/>
          </p:nvSpPr>
          <p:spPr bwMode="auto">
            <a:xfrm>
              <a:off x="2260321" y="1482839"/>
              <a:ext cx="62674" cy="87113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58" y="210"/>
                </a:cxn>
                <a:cxn ang="0">
                  <a:pos x="774" y="234"/>
                </a:cxn>
                <a:cxn ang="0">
                  <a:pos x="246" y="516"/>
                </a:cxn>
                <a:cxn ang="0">
                  <a:pos x="324" y="474"/>
                </a:cxn>
                <a:cxn ang="0">
                  <a:pos x="510" y="432"/>
                </a:cxn>
                <a:cxn ang="0">
                  <a:pos x="702" y="468"/>
                </a:cxn>
                <a:cxn ang="0">
                  <a:pos x="852" y="576"/>
                </a:cxn>
                <a:cxn ang="0">
                  <a:pos x="942" y="750"/>
                </a:cxn>
                <a:cxn ang="0">
                  <a:pos x="942" y="984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38" y="1326"/>
                </a:cxn>
                <a:cxn ang="0">
                  <a:pos x="210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8"/>
                </a:cxn>
                <a:cxn ang="0">
                  <a:pos x="240" y="1008"/>
                </a:cxn>
                <a:cxn ang="0">
                  <a:pos x="318" y="1080"/>
                </a:cxn>
                <a:cxn ang="0">
                  <a:pos x="444" y="1116"/>
                </a:cxn>
                <a:cxn ang="0">
                  <a:pos x="588" y="1068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84"/>
                </a:cxn>
                <a:cxn ang="0">
                  <a:pos x="432" y="648"/>
                </a:cxn>
                <a:cxn ang="0">
                  <a:pos x="294" y="678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24" y="516"/>
                </a:cxn>
                <a:cxn ang="0">
                  <a:pos x="114" y="60"/>
                </a:cxn>
                <a:cxn ang="0">
                  <a:pos x="210" y="0"/>
                </a:cxn>
              </a:cxnLst>
              <a:rect l="0" t="0" r="r" b="b"/>
              <a:pathLst>
                <a:path w="954" h="1326">
                  <a:moveTo>
                    <a:pt x="210" y="0"/>
                  </a:moveTo>
                  <a:lnTo>
                    <a:pt x="768" y="0"/>
                  </a:lnTo>
                  <a:lnTo>
                    <a:pt x="816" y="6"/>
                  </a:lnTo>
                  <a:lnTo>
                    <a:pt x="858" y="30"/>
                  </a:lnTo>
                  <a:lnTo>
                    <a:pt x="882" y="66"/>
                  </a:lnTo>
                  <a:lnTo>
                    <a:pt x="894" y="120"/>
                  </a:lnTo>
                  <a:lnTo>
                    <a:pt x="882" y="174"/>
                  </a:lnTo>
                  <a:lnTo>
                    <a:pt x="858" y="210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46" y="516"/>
                  </a:lnTo>
                  <a:lnTo>
                    <a:pt x="252" y="522"/>
                  </a:lnTo>
                  <a:lnTo>
                    <a:pt x="324" y="474"/>
                  </a:lnTo>
                  <a:lnTo>
                    <a:pt x="414" y="444"/>
                  </a:lnTo>
                  <a:lnTo>
                    <a:pt x="510" y="432"/>
                  </a:lnTo>
                  <a:lnTo>
                    <a:pt x="606" y="438"/>
                  </a:lnTo>
                  <a:lnTo>
                    <a:pt x="702" y="468"/>
                  </a:lnTo>
                  <a:lnTo>
                    <a:pt x="780" y="510"/>
                  </a:lnTo>
                  <a:lnTo>
                    <a:pt x="852" y="576"/>
                  </a:lnTo>
                  <a:lnTo>
                    <a:pt x="906" y="654"/>
                  </a:lnTo>
                  <a:lnTo>
                    <a:pt x="942" y="750"/>
                  </a:lnTo>
                  <a:lnTo>
                    <a:pt x="954" y="864"/>
                  </a:lnTo>
                  <a:lnTo>
                    <a:pt x="942" y="984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74" y="948"/>
                  </a:lnTo>
                  <a:lnTo>
                    <a:pt x="210" y="972"/>
                  </a:lnTo>
                  <a:lnTo>
                    <a:pt x="240" y="1008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0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24" y="516"/>
                  </a:lnTo>
                  <a:lnTo>
                    <a:pt x="90" y="120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" name="Freeform 204"/>
            <p:cNvSpPr>
              <a:spLocks/>
            </p:cNvSpPr>
            <p:nvPr/>
          </p:nvSpPr>
          <p:spPr bwMode="auto">
            <a:xfrm>
              <a:off x="2374237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" name="Freeform 205"/>
            <p:cNvSpPr>
              <a:spLocks noEditPoints="1"/>
            </p:cNvSpPr>
            <p:nvPr/>
          </p:nvSpPr>
          <p:spPr bwMode="auto">
            <a:xfrm>
              <a:off x="2447948" y="1481262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636" y="234"/>
                </a:cxn>
                <a:cxn ang="0">
                  <a:pos x="534" y="204"/>
                </a:cxn>
                <a:cxn ang="0">
                  <a:pos x="396" y="246"/>
                </a:cxn>
                <a:cxn ang="0">
                  <a:pos x="312" y="348"/>
                </a:cxn>
                <a:cxn ang="0">
                  <a:pos x="276" y="492"/>
                </a:cxn>
                <a:cxn ang="0">
                  <a:pos x="270" y="594"/>
                </a:cxn>
                <a:cxn ang="0">
                  <a:pos x="396" y="504"/>
                </a:cxn>
                <a:cxn ang="0">
                  <a:pos x="558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88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2" y="1194"/>
                </a:cxn>
                <a:cxn ang="0">
                  <a:pos x="42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0" y="132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04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636" y="234"/>
                  </a:lnTo>
                  <a:lnTo>
                    <a:pt x="588" y="210"/>
                  </a:lnTo>
                  <a:lnTo>
                    <a:pt x="534" y="204"/>
                  </a:lnTo>
                  <a:lnTo>
                    <a:pt x="456" y="216"/>
                  </a:lnTo>
                  <a:lnTo>
                    <a:pt x="396" y="246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92"/>
                  </a:lnTo>
                  <a:lnTo>
                    <a:pt x="270" y="564"/>
                  </a:lnTo>
                  <a:lnTo>
                    <a:pt x="270" y="594"/>
                  </a:lnTo>
                  <a:lnTo>
                    <a:pt x="330" y="546"/>
                  </a:lnTo>
                  <a:lnTo>
                    <a:pt x="396" y="504"/>
                  </a:lnTo>
                  <a:lnTo>
                    <a:pt x="474" y="480"/>
                  </a:lnTo>
                  <a:lnTo>
                    <a:pt x="558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46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88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22"/>
                  </a:lnTo>
                  <a:lnTo>
                    <a:pt x="42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0" y="132"/>
                  </a:lnTo>
                  <a:lnTo>
                    <a:pt x="258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1" name="Freeform 207"/>
            <p:cNvSpPr>
              <a:spLocks/>
            </p:cNvSpPr>
            <p:nvPr/>
          </p:nvSpPr>
          <p:spPr bwMode="auto">
            <a:xfrm>
              <a:off x="2541368" y="1481262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8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" name="Freeform 208"/>
            <p:cNvSpPr>
              <a:spLocks/>
            </p:cNvSpPr>
            <p:nvPr/>
          </p:nvSpPr>
          <p:spPr bwMode="auto">
            <a:xfrm>
              <a:off x="2611531" y="1482839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8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72"/>
                </a:cxn>
                <a:cxn ang="0">
                  <a:pos x="246" y="1230"/>
                </a:cxn>
                <a:cxn ang="0">
                  <a:pos x="240" y="1188"/>
                </a:cxn>
                <a:cxn ang="0">
                  <a:pos x="246" y="1116"/>
                </a:cxn>
                <a:cxn ang="0">
                  <a:pos x="276" y="1020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8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72"/>
                  </a:lnTo>
                  <a:lnTo>
                    <a:pt x="246" y="1230"/>
                  </a:lnTo>
                  <a:lnTo>
                    <a:pt x="240" y="1188"/>
                  </a:lnTo>
                  <a:lnTo>
                    <a:pt x="246" y="1116"/>
                  </a:lnTo>
                  <a:lnTo>
                    <a:pt x="276" y="1020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" name="Freeform 209"/>
            <p:cNvSpPr>
              <a:spLocks/>
            </p:cNvSpPr>
            <p:nvPr/>
          </p:nvSpPr>
          <p:spPr bwMode="auto">
            <a:xfrm>
              <a:off x="2703374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4" name="Freeform 210"/>
            <p:cNvSpPr>
              <a:spLocks noEditPoints="1"/>
            </p:cNvSpPr>
            <p:nvPr/>
          </p:nvSpPr>
          <p:spPr bwMode="auto">
            <a:xfrm>
              <a:off x="2777085" y="1481262"/>
              <a:ext cx="65433" cy="88689"/>
            </a:xfrm>
            <a:custGeom>
              <a:avLst/>
              <a:gdLst/>
              <a:ahLst/>
              <a:cxnLst>
                <a:cxn ang="0">
                  <a:pos x="420" y="738"/>
                </a:cxn>
                <a:cxn ang="0">
                  <a:pos x="318" y="798"/>
                </a:cxn>
                <a:cxn ang="0">
                  <a:pos x="276" y="894"/>
                </a:cxn>
                <a:cxn ang="0">
                  <a:pos x="282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08" y="1008"/>
                </a:cxn>
                <a:cxn ang="0">
                  <a:pos x="714" y="894"/>
                </a:cxn>
                <a:cxn ang="0">
                  <a:pos x="672" y="798"/>
                </a:cxn>
                <a:cxn ang="0">
                  <a:pos x="570" y="738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06" y="312"/>
                </a:cxn>
                <a:cxn ang="0">
                  <a:pos x="306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2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2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2" y="258"/>
                </a:cxn>
                <a:cxn ang="0">
                  <a:pos x="942" y="438"/>
                </a:cxn>
                <a:cxn ang="0">
                  <a:pos x="852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2" y="1134"/>
                </a:cxn>
                <a:cxn ang="0">
                  <a:pos x="0" y="936"/>
                </a:cxn>
                <a:cxn ang="0">
                  <a:pos x="30" y="780"/>
                </a:cxn>
                <a:cxn ang="0">
                  <a:pos x="132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0" y="738"/>
                  </a:lnTo>
                  <a:lnTo>
                    <a:pt x="360" y="762"/>
                  </a:lnTo>
                  <a:lnTo>
                    <a:pt x="318" y="798"/>
                  </a:lnTo>
                  <a:lnTo>
                    <a:pt x="288" y="846"/>
                  </a:lnTo>
                  <a:lnTo>
                    <a:pt x="276" y="894"/>
                  </a:lnTo>
                  <a:lnTo>
                    <a:pt x="270" y="936"/>
                  </a:lnTo>
                  <a:lnTo>
                    <a:pt x="282" y="1008"/>
                  </a:lnTo>
                  <a:lnTo>
                    <a:pt x="312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78" y="1062"/>
                  </a:lnTo>
                  <a:lnTo>
                    <a:pt x="708" y="1008"/>
                  </a:lnTo>
                  <a:lnTo>
                    <a:pt x="720" y="936"/>
                  </a:lnTo>
                  <a:lnTo>
                    <a:pt x="714" y="894"/>
                  </a:lnTo>
                  <a:lnTo>
                    <a:pt x="702" y="846"/>
                  </a:lnTo>
                  <a:lnTo>
                    <a:pt x="672" y="798"/>
                  </a:lnTo>
                  <a:lnTo>
                    <a:pt x="630" y="762"/>
                  </a:lnTo>
                  <a:lnTo>
                    <a:pt x="570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0" y="264"/>
                  </a:lnTo>
                  <a:lnTo>
                    <a:pt x="306" y="312"/>
                  </a:lnTo>
                  <a:lnTo>
                    <a:pt x="294" y="372"/>
                  </a:lnTo>
                  <a:lnTo>
                    <a:pt x="306" y="438"/>
                  </a:lnTo>
                  <a:lnTo>
                    <a:pt x="330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58" y="540"/>
                  </a:lnTo>
                  <a:lnTo>
                    <a:pt x="612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34"/>
                  </a:lnTo>
                  <a:lnTo>
                    <a:pt x="558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0" y="174"/>
                  </a:lnTo>
                  <a:lnTo>
                    <a:pt x="942" y="258"/>
                  </a:lnTo>
                  <a:lnTo>
                    <a:pt x="954" y="354"/>
                  </a:lnTo>
                  <a:lnTo>
                    <a:pt x="942" y="438"/>
                  </a:lnTo>
                  <a:lnTo>
                    <a:pt x="906" y="516"/>
                  </a:lnTo>
                  <a:lnTo>
                    <a:pt x="852" y="582"/>
                  </a:lnTo>
                  <a:lnTo>
                    <a:pt x="780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08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2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0" y="780"/>
                  </a:lnTo>
                  <a:lnTo>
                    <a:pt x="72" y="714"/>
                  </a:lnTo>
                  <a:lnTo>
                    <a:pt x="132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5" name="Freeform 223"/>
            <p:cNvSpPr>
              <a:spLocks/>
            </p:cNvSpPr>
            <p:nvPr/>
          </p:nvSpPr>
          <p:spPr bwMode="auto">
            <a:xfrm>
              <a:off x="1643042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6" name="Freeform 224"/>
            <p:cNvSpPr>
              <a:spLocks noEditPoints="1"/>
            </p:cNvSpPr>
            <p:nvPr/>
          </p:nvSpPr>
          <p:spPr bwMode="auto">
            <a:xfrm>
              <a:off x="1716753" y="1640903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84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8" y="990"/>
                </a:cxn>
                <a:cxn ang="0">
                  <a:pos x="294" y="1050"/>
                </a:cxn>
                <a:cxn ang="0">
                  <a:pos x="360" y="1116"/>
                </a:cxn>
                <a:cxn ang="0">
                  <a:pos x="462" y="1146"/>
                </a:cxn>
                <a:cxn ang="0">
                  <a:pos x="600" y="1104"/>
                </a:cxn>
                <a:cxn ang="0">
                  <a:pos x="684" y="1002"/>
                </a:cxn>
                <a:cxn ang="0">
                  <a:pos x="720" y="858"/>
                </a:cxn>
                <a:cxn ang="0">
                  <a:pos x="726" y="756"/>
                </a:cxn>
                <a:cxn ang="0">
                  <a:pos x="594" y="840"/>
                </a:cxn>
                <a:cxn ang="0">
                  <a:pos x="432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2"/>
                </a:cxn>
                <a:cxn ang="0">
                  <a:pos x="12" y="342"/>
                </a:cxn>
                <a:cxn ang="0">
                  <a:pos x="102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84" y="1176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30" y="1080"/>
                  </a:lnTo>
                  <a:lnTo>
                    <a:pt x="360" y="1116"/>
                  </a:lnTo>
                  <a:lnTo>
                    <a:pt x="408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6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0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7" name="Freeform 229"/>
            <p:cNvSpPr>
              <a:spLocks/>
            </p:cNvSpPr>
            <p:nvPr/>
          </p:nvSpPr>
          <p:spPr bwMode="auto">
            <a:xfrm>
              <a:off x="1818844" y="1640903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52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8" name="Freeform 230"/>
            <p:cNvSpPr>
              <a:spLocks noEditPoints="1"/>
            </p:cNvSpPr>
            <p:nvPr/>
          </p:nvSpPr>
          <p:spPr bwMode="auto">
            <a:xfrm>
              <a:off x="1892555" y="1640903"/>
              <a:ext cx="65039" cy="88689"/>
            </a:xfrm>
            <a:custGeom>
              <a:avLst/>
              <a:gdLst/>
              <a:ahLst/>
              <a:cxnLst>
                <a:cxn ang="0">
                  <a:pos x="420" y="234"/>
                </a:cxn>
                <a:cxn ang="0">
                  <a:pos x="318" y="342"/>
                </a:cxn>
                <a:cxn ang="0">
                  <a:pos x="276" y="540"/>
                </a:cxn>
                <a:cxn ang="0">
                  <a:pos x="276" y="804"/>
                </a:cxn>
                <a:cxn ang="0">
                  <a:pos x="312" y="990"/>
                </a:cxn>
                <a:cxn ang="0">
                  <a:pos x="390" y="1092"/>
                </a:cxn>
                <a:cxn ang="0">
                  <a:pos x="492" y="1122"/>
                </a:cxn>
                <a:cxn ang="0">
                  <a:pos x="600" y="1092"/>
                </a:cxn>
                <a:cxn ang="0">
                  <a:pos x="678" y="990"/>
                </a:cxn>
                <a:cxn ang="0">
                  <a:pos x="714" y="804"/>
                </a:cxn>
                <a:cxn ang="0">
                  <a:pos x="714" y="540"/>
                </a:cxn>
                <a:cxn ang="0">
                  <a:pos x="666" y="342"/>
                </a:cxn>
                <a:cxn ang="0">
                  <a:pos x="570" y="234"/>
                </a:cxn>
                <a:cxn ang="0">
                  <a:pos x="492" y="0"/>
                </a:cxn>
                <a:cxn ang="0">
                  <a:pos x="696" y="42"/>
                </a:cxn>
                <a:cxn ang="0">
                  <a:pos x="858" y="162"/>
                </a:cxn>
                <a:cxn ang="0">
                  <a:pos x="954" y="366"/>
                </a:cxn>
                <a:cxn ang="0">
                  <a:pos x="990" y="654"/>
                </a:cxn>
                <a:cxn ang="0">
                  <a:pos x="978" y="852"/>
                </a:cxn>
                <a:cxn ang="0">
                  <a:pos x="930" y="1044"/>
                </a:cxn>
                <a:cxn ang="0">
                  <a:pos x="840" y="1200"/>
                </a:cxn>
                <a:cxn ang="0">
                  <a:pos x="696" y="1308"/>
                </a:cxn>
                <a:cxn ang="0">
                  <a:pos x="492" y="1350"/>
                </a:cxn>
                <a:cxn ang="0">
                  <a:pos x="294" y="1308"/>
                </a:cxn>
                <a:cxn ang="0">
                  <a:pos x="150" y="1200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0" y="654"/>
                </a:cxn>
                <a:cxn ang="0">
                  <a:pos x="36" y="366"/>
                </a:cxn>
                <a:cxn ang="0">
                  <a:pos x="132" y="162"/>
                </a:cxn>
                <a:cxn ang="0">
                  <a:pos x="288" y="42"/>
                </a:cxn>
                <a:cxn ang="0">
                  <a:pos x="492" y="0"/>
                </a:cxn>
              </a:cxnLst>
              <a:rect l="0" t="0" r="r" b="b"/>
              <a:pathLst>
                <a:path w="990" h="1350">
                  <a:moveTo>
                    <a:pt x="492" y="222"/>
                  </a:moveTo>
                  <a:lnTo>
                    <a:pt x="420" y="234"/>
                  </a:lnTo>
                  <a:lnTo>
                    <a:pt x="360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2" y="1122"/>
                  </a:lnTo>
                  <a:lnTo>
                    <a:pt x="552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66" y="342"/>
                  </a:lnTo>
                  <a:lnTo>
                    <a:pt x="624" y="276"/>
                  </a:lnTo>
                  <a:lnTo>
                    <a:pt x="570" y="234"/>
                  </a:lnTo>
                  <a:lnTo>
                    <a:pt x="492" y="222"/>
                  </a:lnTo>
                  <a:close/>
                  <a:moveTo>
                    <a:pt x="492" y="0"/>
                  </a:moveTo>
                  <a:lnTo>
                    <a:pt x="600" y="12"/>
                  </a:lnTo>
                  <a:lnTo>
                    <a:pt x="696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2" y="252"/>
                  </a:lnTo>
                  <a:lnTo>
                    <a:pt x="954" y="366"/>
                  </a:lnTo>
                  <a:lnTo>
                    <a:pt x="984" y="498"/>
                  </a:lnTo>
                  <a:lnTo>
                    <a:pt x="990" y="654"/>
                  </a:lnTo>
                  <a:lnTo>
                    <a:pt x="984" y="756"/>
                  </a:lnTo>
                  <a:lnTo>
                    <a:pt x="978" y="852"/>
                  </a:lnTo>
                  <a:lnTo>
                    <a:pt x="960" y="948"/>
                  </a:lnTo>
                  <a:lnTo>
                    <a:pt x="930" y="1044"/>
                  </a:lnTo>
                  <a:lnTo>
                    <a:pt x="888" y="1128"/>
                  </a:lnTo>
                  <a:lnTo>
                    <a:pt x="840" y="1200"/>
                  </a:lnTo>
                  <a:lnTo>
                    <a:pt x="774" y="1260"/>
                  </a:lnTo>
                  <a:lnTo>
                    <a:pt x="696" y="1308"/>
                  </a:lnTo>
                  <a:lnTo>
                    <a:pt x="600" y="1338"/>
                  </a:lnTo>
                  <a:lnTo>
                    <a:pt x="492" y="1350"/>
                  </a:lnTo>
                  <a:lnTo>
                    <a:pt x="384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88" y="42"/>
                  </a:lnTo>
                  <a:lnTo>
                    <a:pt x="384" y="12"/>
                  </a:lnTo>
                  <a:lnTo>
                    <a:pt x="4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9" name="Freeform 231"/>
            <p:cNvSpPr>
              <a:spLocks/>
            </p:cNvSpPr>
            <p:nvPr/>
          </p:nvSpPr>
          <p:spPr bwMode="auto">
            <a:xfrm>
              <a:off x="2012384" y="1640903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0" y="1110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44"/>
                </a:cxn>
                <a:cxn ang="0">
                  <a:pos x="648" y="324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0" name="Freeform 232"/>
            <p:cNvSpPr>
              <a:spLocks/>
            </p:cNvSpPr>
            <p:nvPr/>
          </p:nvSpPr>
          <p:spPr bwMode="auto">
            <a:xfrm>
              <a:off x="2080183" y="164090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1" name="Freeform 392"/>
            <p:cNvSpPr>
              <a:spLocks/>
            </p:cNvSpPr>
            <p:nvPr/>
          </p:nvSpPr>
          <p:spPr bwMode="auto">
            <a:xfrm>
              <a:off x="1676153" y="813923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18" y="432"/>
                </a:cxn>
                <a:cxn ang="0">
                  <a:pos x="840" y="402"/>
                </a:cxn>
                <a:cxn ang="0">
                  <a:pos x="774" y="330"/>
                </a:cxn>
                <a:cxn ang="0">
                  <a:pos x="678" y="264"/>
                </a:cxn>
                <a:cxn ang="0">
                  <a:pos x="516" y="234"/>
                </a:cxn>
                <a:cxn ang="0">
                  <a:pos x="354" y="276"/>
                </a:cxn>
                <a:cxn ang="0">
                  <a:pos x="300" y="390"/>
                </a:cxn>
                <a:cxn ang="0">
                  <a:pos x="342" y="480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46"/>
                </a:cxn>
                <a:cxn ang="0">
                  <a:pos x="1116" y="984"/>
                </a:cxn>
                <a:cxn ang="0">
                  <a:pos x="1068" y="1170"/>
                </a:cxn>
                <a:cxn ang="0">
                  <a:pos x="936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6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48" y="1116"/>
                </a:cxn>
                <a:cxn ang="0">
                  <a:pos x="474" y="1176"/>
                </a:cxn>
                <a:cxn ang="0">
                  <a:pos x="648" y="1170"/>
                </a:cxn>
                <a:cxn ang="0">
                  <a:pos x="768" y="1104"/>
                </a:cxn>
                <a:cxn ang="0">
                  <a:pos x="810" y="1002"/>
                </a:cxn>
                <a:cxn ang="0">
                  <a:pos x="780" y="924"/>
                </a:cxn>
                <a:cxn ang="0">
                  <a:pos x="678" y="864"/>
                </a:cxn>
                <a:cxn ang="0">
                  <a:pos x="228" y="738"/>
                </a:cxn>
                <a:cxn ang="0">
                  <a:pos x="84" y="648"/>
                </a:cxn>
                <a:cxn ang="0">
                  <a:pos x="24" y="534"/>
                </a:cxn>
                <a:cxn ang="0">
                  <a:pos x="6" y="408"/>
                </a:cxn>
                <a:cxn ang="0">
                  <a:pos x="54" y="216"/>
                </a:cxn>
                <a:cxn ang="0">
                  <a:pos x="174" y="90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0" y="426"/>
                  </a:lnTo>
                  <a:lnTo>
                    <a:pt x="840" y="402"/>
                  </a:lnTo>
                  <a:lnTo>
                    <a:pt x="804" y="372"/>
                  </a:lnTo>
                  <a:lnTo>
                    <a:pt x="774" y="330"/>
                  </a:lnTo>
                  <a:lnTo>
                    <a:pt x="732" y="294"/>
                  </a:lnTo>
                  <a:lnTo>
                    <a:pt x="678" y="264"/>
                  </a:lnTo>
                  <a:lnTo>
                    <a:pt x="612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76"/>
                  </a:lnTo>
                  <a:lnTo>
                    <a:pt x="312" y="330"/>
                  </a:lnTo>
                  <a:lnTo>
                    <a:pt x="300" y="390"/>
                  </a:lnTo>
                  <a:lnTo>
                    <a:pt x="312" y="438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510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46"/>
                  </a:lnTo>
                  <a:lnTo>
                    <a:pt x="1110" y="912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06" y="1080"/>
                  </a:lnTo>
                  <a:lnTo>
                    <a:pt x="348" y="1116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04"/>
                  </a:lnTo>
                  <a:lnTo>
                    <a:pt x="798" y="1056"/>
                  </a:lnTo>
                  <a:lnTo>
                    <a:pt x="810" y="1002"/>
                  </a:lnTo>
                  <a:lnTo>
                    <a:pt x="804" y="960"/>
                  </a:lnTo>
                  <a:lnTo>
                    <a:pt x="780" y="924"/>
                  </a:lnTo>
                  <a:lnTo>
                    <a:pt x="744" y="888"/>
                  </a:lnTo>
                  <a:lnTo>
                    <a:pt x="678" y="864"/>
                  </a:lnTo>
                  <a:lnTo>
                    <a:pt x="330" y="774"/>
                  </a:lnTo>
                  <a:lnTo>
                    <a:pt x="228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68"/>
                  </a:lnTo>
                  <a:lnTo>
                    <a:pt x="6" y="408"/>
                  </a:lnTo>
                  <a:lnTo>
                    <a:pt x="18" y="306"/>
                  </a:lnTo>
                  <a:lnTo>
                    <a:pt x="54" y="216"/>
                  </a:lnTo>
                  <a:lnTo>
                    <a:pt x="108" y="150"/>
                  </a:lnTo>
                  <a:lnTo>
                    <a:pt x="174" y="90"/>
                  </a:lnTo>
                  <a:lnTo>
                    <a:pt x="258" y="48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2" name="Freeform 393"/>
            <p:cNvSpPr>
              <a:spLocks/>
            </p:cNvSpPr>
            <p:nvPr/>
          </p:nvSpPr>
          <p:spPr bwMode="auto">
            <a:xfrm>
              <a:off x="1842889" y="814318"/>
              <a:ext cx="90660" cy="91449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26" y="138"/>
                </a:cxn>
                <a:cxn ang="0">
                  <a:pos x="690" y="1002"/>
                </a:cxn>
                <a:cxn ang="0">
                  <a:pos x="696" y="1002"/>
                </a:cxn>
                <a:cxn ang="0">
                  <a:pos x="960" y="138"/>
                </a:cxn>
                <a:cxn ang="0">
                  <a:pos x="984" y="72"/>
                </a:cxn>
                <a:cxn ang="0">
                  <a:pos x="1020" y="30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08" y="18"/>
                </a:cxn>
                <a:cxn ang="0">
                  <a:pos x="1344" y="48"/>
                </a:cxn>
                <a:cxn ang="0">
                  <a:pos x="1368" y="90"/>
                </a:cxn>
                <a:cxn ang="0">
                  <a:pos x="1380" y="150"/>
                </a:cxn>
                <a:cxn ang="0">
                  <a:pos x="1380" y="1242"/>
                </a:cxn>
                <a:cxn ang="0">
                  <a:pos x="1374" y="1290"/>
                </a:cxn>
                <a:cxn ang="0">
                  <a:pos x="1362" y="1326"/>
                </a:cxn>
                <a:cxn ang="0">
                  <a:pos x="1338" y="1362"/>
                </a:cxn>
                <a:cxn ang="0">
                  <a:pos x="1296" y="1386"/>
                </a:cxn>
                <a:cxn ang="0">
                  <a:pos x="1248" y="1392"/>
                </a:cxn>
                <a:cxn ang="0">
                  <a:pos x="1194" y="1386"/>
                </a:cxn>
                <a:cxn ang="0">
                  <a:pos x="1158" y="1362"/>
                </a:cxn>
                <a:cxn ang="0">
                  <a:pos x="1128" y="1326"/>
                </a:cxn>
                <a:cxn ang="0">
                  <a:pos x="1116" y="1290"/>
                </a:cxn>
                <a:cxn ang="0">
                  <a:pos x="1110" y="1242"/>
                </a:cxn>
                <a:cxn ang="0">
                  <a:pos x="1110" y="408"/>
                </a:cxn>
                <a:cxn ang="0">
                  <a:pos x="1104" y="408"/>
                </a:cxn>
                <a:cxn ang="0">
                  <a:pos x="822" y="1302"/>
                </a:cxn>
                <a:cxn ang="0">
                  <a:pos x="792" y="1350"/>
                </a:cxn>
                <a:cxn ang="0">
                  <a:pos x="750" y="1380"/>
                </a:cxn>
                <a:cxn ang="0">
                  <a:pos x="690" y="1392"/>
                </a:cxn>
                <a:cxn ang="0">
                  <a:pos x="636" y="1380"/>
                </a:cxn>
                <a:cxn ang="0">
                  <a:pos x="588" y="1350"/>
                </a:cxn>
                <a:cxn ang="0">
                  <a:pos x="558" y="1302"/>
                </a:cxn>
                <a:cxn ang="0">
                  <a:pos x="276" y="408"/>
                </a:cxn>
                <a:cxn ang="0">
                  <a:pos x="270" y="408"/>
                </a:cxn>
                <a:cxn ang="0">
                  <a:pos x="270" y="1242"/>
                </a:cxn>
                <a:cxn ang="0">
                  <a:pos x="264" y="1290"/>
                </a:cxn>
                <a:cxn ang="0">
                  <a:pos x="252" y="1326"/>
                </a:cxn>
                <a:cxn ang="0">
                  <a:pos x="222" y="1362"/>
                </a:cxn>
                <a:cxn ang="0">
                  <a:pos x="186" y="1386"/>
                </a:cxn>
                <a:cxn ang="0">
                  <a:pos x="132" y="1392"/>
                </a:cxn>
                <a:cxn ang="0">
                  <a:pos x="84" y="1386"/>
                </a:cxn>
                <a:cxn ang="0">
                  <a:pos x="42" y="1362"/>
                </a:cxn>
                <a:cxn ang="0">
                  <a:pos x="18" y="1326"/>
                </a:cxn>
                <a:cxn ang="0">
                  <a:pos x="6" y="1290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90"/>
                </a:cxn>
                <a:cxn ang="0">
                  <a:pos x="36" y="48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92">
                  <a:moveTo>
                    <a:pt x="162" y="0"/>
                  </a:moveTo>
                  <a:lnTo>
                    <a:pt x="252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26" y="138"/>
                  </a:lnTo>
                  <a:lnTo>
                    <a:pt x="690" y="1002"/>
                  </a:lnTo>
                  <a:lnTo>
                    <a:pt x="696" y="1002"/>
                  </a:lnTo>
                  <a:lnTo>
                    <a:pt x="960" y="138"/>
                  </a:lnTo>
                  <a:lnTo>
                    <a:pt x="984" y="72"/>
                  </a:lnTo>
                  <a:lnTo>
                    <a:pt x="1020" y="30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08" y="18"/>
                  </a:lnTo>
                  <a:lnTo>
                    <a:pt x="1344" y="48"/>
                  </a:lnTo>
                  <a:lnTo>
                    <a:pt x="1368" y="90"/>
                  </a:lnTo>
                  <a:lnTo>
                    <a:pt x="1380" y="150"/>
                  </a:lnTo>
                  <a:lnTo>
                    <a:pt x="1380" y="1242"/>
                  </a:lnTo>
                  <a:lnTo>
                    <a:pt x="1374" y="1290"/>
                  </a:lnTo>
                  <a:lnTo>
                    <a:pt x="1362" y="1326"/>
                  </a:lnTo>
                  <a:lnTo>
                    <a:pt x="1338" y="1362"/>
                  </a:lnTo>
                  <a:lnTo>
                    <a:pt x="1296" y="1386"/>
                  </a:lnTo>
                  <a:lnTo>
                    <a:pt x="1248" y="1392"/>
                  </a:lnTo>
                  <a:lnTo>
                    <a:pt x="1194" y="1386"/>
                  </a:lnTo>
                  <a:lnTo>
                    <a:pt x="1158" y="1362"/>
                  </a:lnTo>
                  <a:lnTo>
                    <a:pt x="1128" y="1326"/>
                  </a:lnTo>
                  <a:lnTo>
                    <a:pt x="1116" y="1290"/>
                  </a:lnTo>
                  <a:lnTo>
                    <a:pt x="1110" y="1242"/>
                  </a:lnTo>
                  <a:lnTo>
                    <a:pt x="1110" y="408"/>
                  </a:lnTo>
                  <a:lnTo>
                    <a:pt x="1104" y="408"/>
                  </a:lnTo>
                  <a:lnTo>
                    <a:pt x="822" y="1302"/>
                  </a:lnTo>
                  <a:lnTo>
                    <a:pt x="792" y="1350"/>
                  </a:lnTo>
                  <a:lnTo>
                    <a:pt x="750" y="1380"/>
                  </a:lnTo>
                  <a:lnTo>
                    <a:pt x="690" y="1392"/>
                  </a:lnTo>
                  <a:lnTo>
                    <a:pt x="636" y="1380"/>
                  </a:lnTo>
                  <a:lnTo>
                    <a:pt x="588" y="1350"/>
                  </a:lnTo>
                  <a:lnTo>
                    <a:pt x="558" y="1302"/>
                  </a:lnTo>
                  <a:lnTo>
                    <a:pt x="276" y="408"/>
                  </a:lnTo>
                  <a:lnTo>
                    <a:pt x="270" y="408"/>
                  </a:lnTo>
                  <a:lnTo>
                    <a:pt x="270" y="1242"/>
                  </a:lnTo>
                  <a:lnTo>
                    <a:pt x="264" y="1290"/>
                  </a:lnTo>
                  <a:lnTo>
                    <a:pt x="252" y="1326"/>
                  </a:lnTo>
                  <a:lnTo>
                    <a:pt x="222" y="1362"/>
                  </a:lnTo>
                  <a:lnTo>
                    <a:pt x="186" y="1386"/>
                  </a:lnTo>
                  <a:lnTo>
                    <a:pt x="132" y="1392"/>
                  </a:lnTo>
                  <a:lnTo>
                    <a:pt x="84" y="1386"/>
                  </a:lnTo>
                  <a:lnTo>
                    <a:pt x="42" y="1362"/>
                  </a:lnTo>
                  <a:lnTo>
                    <a:pt x="18" y="1326"/>
                  </a:lnTo>
                  <a:lnTo>
                    <a:pt x="6" y="1290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90"/>
                  </a:lnTo>
                  <a:lnTo>
                    <a:pt x="36" y="48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" name="Freeform 394"/>
            <p:cNvSpPr>
              <a:spLocks/>
            </p:cNvSpPr>
            <p:nvPr/>
          </p:nvSpPr>
          <p:spPr bwMode="auto">
            <a:xfrm>
              <a:off x="2027363" y="815106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38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38" y="258"/>
                </a:cxn>
                <a:cxn ang="0">
                  <a:pos x="750" y="258"/>
                </a:cxn>
                <a:cxn ang="0">
                  <a:pos x="750" y="1212"/>
                </a:cxn>
                <a:cxn ang="0">
                  <a:pos x="738" y="1278"/>
                </a:cxn>
                <a:cxn ang="0">
                  <a:pos x="708" y="1326"/>
                </a:cxn>
                <a:cxn ang="0">
                  <a:pos x="660" y="1356"/>
                </a:cxn>
                <a:cxn ang="0">
                  <a:pos x="600" y="1368"/>
                </a:cxn>
                <a:cxn ang="0">
                  <a:pos x="534" y="1356"/>
                </a:cxn>
                <a:cxn ang="0">
                  <a:pos x="486" y="1326"/>
                </a:cxn>
                <a:cxn ang="0">
                  <a:pos x="456" y="1278"/>
                </a:cxn>
                <a:cxn ang="0">
                  <a:pos x="444" y="1212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2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2" y="36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38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38" y="258"/>
                  </a:lnTo>
                  <a:lnTo>
                    <a:pt x="750" y="258"/>
                  </a:lnTo>
                  <a:lnTo>
                    <a:pt x="750" y="1212"/>
                  </a:lnTo>
                  <a:lnTo>
                    <a:pt x="738" y="1278"/>
                  </a:lnTo>
                  <a:lnTo>
                    <a:pt x="708" y="1326"/>
                  </a:lnTo>
                  <a:lnTo>
                    <a:pt x="660" y="1356"/>
                  </a:lnTo>
                  <a:lnTo>
                    <a:pt x="600" y="1368"/>
                  </a:lnTo>
                  <a:lnTo>
                    <a:pt x="534" y="1356"/>
                  </a:lnTo>
                  <a:lnTo>
                    <a:pt x="486" y="1326"/>
                  </a:lnTo>
                  <a:lnTo>
                    <a:pt x="456" y="1278"/>
                  </a:lnTo>
                  <a:lnTo>
                    <a:pt x="444" y="1212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2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2" y="36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4" name="Freeform 395"/>
            <p:cNvSpPr>
              <a:spLocks/>
            </p:cNvSpPr>
            <p:nvPr/>
          </p:nvSpPr>
          <p:spPr bwMode="auto">
            <a:xfrm>
              <a:off x="2199618" y="814318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702" y="66"/>
                </a:cxn>
                <a:cxn ang="0">
                  <a:pos x="726" y="30"/>
                </a:cxn>
                <a:cxn ang="0">
                  <a:pos x="774" y="6"/>
                </a:cxn>
                <a:cxn ang="0">
                  <a:pos x="846" y="0"/>
                </a:cxn>
                <a:cxn ang="0">
                  <a:pos x="912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6"/>
                </a:cxn>
                <a:cxn ang="0">
                  <a:pos x="1428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96" y="6"/>
                </a:cxn>
                <a:cxn ang="0">
                  <a:pos x="1644" y="36"/>
                </a:cxn>
                <a:cxn ang="0">
                  <a:pos x="1680" y="78"/>
                </a:cxn>
                <a:cxn ang="0">
                  <a:pos x="1692" y="138"/>
                </a:cxn>
                <a:cxn ang="0">
                  <a:pos x="1686" y="180"/>
                </a:cxn>
                <a:cxn ang="0">
                  <a:pos x="1674" y="228"/>
                </a:cxn>
                <a:cxn ang="0">
                  <a:pos x="1416" y="1248"/>
                </a:cxn>
                <a:cxn ang="0">
                  <a:pos x="1392" y="1314"/>
                </a:cxn>
                <a:cxn ang="0">
                  <a:pos x="1356" y="1356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58" y="1380"/>
                </a:cxn>
                <a:cxn ang="0">
                  <a:pos x="1104" y="1356"/>
                </a:cxn>
                <a:cxn ang="0">
                  <a:pos x="1068" y="1308"/>
                </a:cxn>
                <a:cxn ang="0">
                  <a:pos x="1044" y="1242"/>
                </a:cxn>
                <a:cxn ang="0">
                  <a:pos x="846" y="420"/>
                </a:cxn>
                <a:cxn ang="0">
                  <a:pos x="642" y="1242"/>
                </a:cxn>
                <a:cxn ang="0">
                  <a:pos x="618" y="1308"/>
                </a:cxn>
                <a:cxn ang="0">
                  <a:pos x="588" y="1356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56"/>
                </a:cxn>
                <a:cxn ang="0">
                  <a:pos x="300" y="1314"/>
                </a:cxn>
                <a:cxn ang="0">
                  <a:pos x="276" y="1248"/>
                </a:cxn>
                <a:cxn ang="0">
                  <a:pos x="12" y="228"/>
                </a:cxn>
                <a:cxn ang="0">
                  <a:pos x="6" y="180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702" y="66"/>
                  </a:lnTo>
                  <a:lnTo>
                    <a:pt x="726" y="30"/>
                  </a:lnTo>
                  <a:lnTo>
                    <a:pt x="774" y="6"/>
                  </a:lnTo>
                  <a:lnTo>
                    <a:pt x="846" y="0"/>
                  </a:lnTo>
                  <a:lnTo>
                    <a:pt x="912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6"/>
                  </a:lnTo>
                  <a:lnTo>
                    <a:pt x="1428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96" y="6"/>
                  </a:lnTo>
                  <a:lnTo>
                    <a:pt x="1644" y="36"/>
                  </a:lnTo>
                  <a:lnTo>
                    <a:pt x="1680" y="78"/>
                  </a:lnTo>
                  <a:lnTo>
                    <a:pt x="1692" y="138"/>
                  </a:lnTo>
                  <a:lnTo>
                    <a:pt x="1686" y="180"/>
                  </a:lnTo>
                  <a:lnTo>
                    <a:pt x="1674" y="228"/>
                  </a:lnTo>
                  <a:lnTo>
                    <a:pt x="1416" y="1248"/>
                  </a:lnTo>
                  <a:lnTo>
                    <a:pt x="1392" y="1314"/>
                  </a:lnTo>
                  <a:lnTo>
                    <a:pt x="1356" y="1356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58" y="1380"/>
                  </a:lnTo>
                  <a:lnTo>
                    <a:pt x="1104" y="1356"/>
                  </a:lnTo>
                  <a:lnTo>
                    <a:pt x="1068" y="1308"/>
                  </a:lnTo>
                  <a:lnTo>
                    <a:pt x="1044" y="1242"/>
                  </a:lnTo>
                  <a:lnTo>
                    <a:pt x="846" y="420"/>
                  </a:lnTo>
                  <a:lnTo>
                    <a:pt x="642" y="1242"/>
                  </a:lnTo>
                  <a:lnTo>
                    <a:pt x="618" y="1308"/>
                  </a:lnTo>
                  <a:lnTo>
                    <a:pt x="588" y="1356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56"/>
                  </a:lnTo>
                  <a:lnTo>
                    <a:pt x="300" y="1314"/>
                  </a:lnTo>
                  <a:lnTo>
                    <a:pt x="276" y="1248"/>
                  </a:lnTo>
                  <a:lnTo>
                    <a:pt x="12" y="228"/>
                  </a:lnTo>
                  <a:lnTo>
                    <a:pt x="6" y="180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" name="Freeform 396"/>
            <p:cNvSpPr>
              <a:spLocks/>
            </p:cNvSpPr>
            <p:nvPr/>
          </p:nvSpPr>
          <p:spPr bwMode="auto">
            <a:xfrm>
              <a:off x="2404195" y="815106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" name="Freeform 397"/>
            <p:cNvSpPr>
              <a:spLocks/>
            </p:cNvSpPr>
            <p:nvPr/>
          </p:nvSpPr>
          <p:spPr bwMode="auto">
            <a:xfrm>
              <a:off x="2576844" y="815106"/>
              <a:ext cx="65827" cy="89872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846" y="0"/>
                </a:cxn>
                <a:cxn ang="0">
                  <a:pos x="942" y="12"/>
                </a:cxn>
                <a:cxn ang="0">
                  <a:pos x="972" y="36"/>
                </a:cxn>
                <a:cxn ang="0">
                  <a:pos x="996" y="72"/>
                </a:cxn>
                <a:cxn ang="0">
                  <a:pos x="1002" y="126"/>
                </a:cxn>
                <a:cxn ang="0">
                  <a:pos x="996" y="174"/>
                </a:cxn>
                <a:cxn ang="0">
                  <a:pos x="972" y="210"/>
                </a:cxn>
                <a:cxn ang="0">
                  <a:pos x="942" y="234"/>
                </a:cxn>
                <a:cxn ang="0">
                  <a:pos x="846" y="246"/>
                </a:cxn>
                <a:cxn ang="0">
                  <a:pos x="300" y="246"/>
                </a:cxn>
                <a:cxn ang="0">
                  <a:pos x="300" y="558"/>
                </a:cxn>
                <a:cxn ang="0">
                  <a:pos x="762" y="558"/>
                </a:cxn>
                <a:cxn ang="0">
                  <a:pos x="810" y="564"/>
                </a:cxn>
                <a:cxn ang="0">
                  <a:pos x="846" y="570"/>
                </a:cxn>
                <a:cxn ang="0">
                  <a:pos x="882" y="594"/>
                </a:cxn>
                <a:cxn ang="0">
                  <a:pos x="900" y="630"/>
                </a:cxn>
                <a:cxn ang="0">
                  <a:pos x="906" y="678"/>
                </a:cxn>
                <a:cxn ang="0">
                  <a:pos x="900" y="726"/>
                </a:cxn>
                <a:cxn ang="0">
                  <a:pos x="882" y="762"/>
                </a:cxn>
                <a:cxn ang="0">
                  <a:pos x="846" y="780"/>
                </a:cxn>
                <a:cxn ang="0">
                  <a:pos x="810" y="792"/>
                </a:cxn>
                <a:cxn ang="0">
                  <a:pos x="300" y="792"/>
                </a:cxn>
                <a:cxn ang="0">
                  <a:pos x="300" y="1212"/>
                </a:cxn>
                <a:cxn ang="0">
                  <a:pos x="288" y="1278"/>
                </a:cxn>
                <a:cxn ang="0">
                  <a:pos x="258" y="1326"/>
                </a:cxn>
                <a:cxn ang="0">
                  <a:pos x="210" y="1356"/>
                </a:cxn>
                <a:cxn ang="0">
                  <a:pos x="150" y="1368"/>
                </a:cxn>
                <a:cxn ang="0">
                  <a:pos x="84" y="1356"/>
                </a:cxn>
                <a:cxn ang="0">
                  <a:pos x="36" y="1326"/>
                </a:cxn>
                <a:cxn ang="0">
                  <a:pos x="12" y="1278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66" y="24"/>
                </a:cxn>
                <a:cxn ang="0">
                  <a:pos x="114" y="6"/>
                </a:cxn>
                <a:cxn ang="0">
                  <a:pos x="174" y="0"/>
                </a:cxn>
              </a:cxnLst>
              <a:rect l="0" t="0" r="r" b="b"/>
              <a:pathLst>
                <a:path w="1002" h="1368">
                  <a:moveTo>
                    <a:pt x="174" y="0"/>
                  </a:moveTo>
                  <a:lnTo>
                    <a:pt x="846" y="0"/>
                  </a:lnTo>
                  <a:lnTo>
                    <a:pt x="942" y="12"/>
                  </a:lnTo>
                  <a:lnTo>
                    <a:pt x="972" y="36"/>
                  </a:lnTo>
                  <a:lnTo>
                    <a:pt x="996" y="72"/>
                  </a:lnTo>
                  <a:lnTo>
                    <a:pt x="1002" y="126"/>
                  </a:lnTo>
                  <a:lnTo>
                    <a:pt x="996" y="174"/>
                  </a:lnTo>
                  <a:lnTo>
                    <a:pt x="972" y="210"/>
                  </a:lnTo>
                  <a:lnTo>
                    <a:pt x="942" y="234"/>
                  </a:lnTo>
                  <a:lnTo>
                    <a:pt x="846" y="246"/>
                  </a:lnTo>
                  <a:lnTo>
                    <a:pt x="300" y="246"/>
                  </a:lnTo>
                  <a:lnTo>
                    <a:pt x="300" y="558"/>
                  </a:lnTo>
                  <a:lnTo>
                    <a:pt x="762" y="558"/>
                  </a:lnTo>
                  <a:lnTo>
                    <a:pt x="810" y="564"/>
                  </a:lnTo>
                  <a:lnTo>
                    <a:pt x="846" y="570"/>
                  </a:lnTo>
                  <a:lnTo>
                    <a:pt x="882" y="594"/>
                  </a:lnTo>
                  <a:lnTo>
                    <a:pt x="900" y="630"/>
                  </a:lnTo>
                  <a:lnTo>
                    <a:pt x="906" y="678"/>
                  </a:lnTo>
                  <a:lnTo>
                    <a:pt x="900" y="726"/>
                  </a:lnTo>
                  <a:lnTo>
                    <a:pt x="882" y="762"/>
                  </a:lnTo>
                  <a:lnTo>
                    <a:pt x="846" y="780"/>
                  </a:lnTo>
                  <a:lnTo>
                    <a:pt x="810" y="792"/>
                  </a:lnTo>
                  <a:lnTo>
                    <a:pt x="300" y="792"/>
                  </a:lnTo>
                  <a:lnTo>
                    <a:pt x="300" y="1212"/>
                  </a:lnTo>
                  <a:lnTo>
                    <a:pt x="288" y="1278"/>
                  </a:lnTo>
                  <a:lnTo>
                    <a:pt x="258" y="1326"/>
                  </a:lnTo>
                  <a:lnTo>
                    <a:pt x="210" y="1356"/>
                  </a:lnTo>
                  <a:lnTo>
                    <a:pt x="150" y="1368"/>
                  </a:lnTo>
                  <a:lnTo>
                    <a:pt x="84" y="1356"/>
                  </a:lnTo>
                  <a:lnTo>
                    <a:pt x="36" y="1326"/>
                  </a:lnTo>
                  <a:lnTo>
                    <a:pt x="12" y="1278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66" y="24"/>
                  </a:lnTo>
                  <a:lnTo>
                    <a:pt x="114" y="6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" name="Freeform 398"/>
            <p:cNvSpPr>
              <a:spLocks/>
            </p:cNvSpPr>
            <p:nvPr/>
          </p:nvSpPr>
          <p:spPr bwMode="auto">
            <a:xfrm>
              <a:off x="2736485" y="813923"/>
              <a:ext cx="72922" cy="92237"/>
            </a:xfrm>
            <a:custGeom>
              <a:avLst/>
              <a:gdLst/>
              <a:ahLst/>
              <a:cxnLst>
                <a:cxn ang="0">
                  <a:pos x="636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2"/>
                </a:cxn>
                <a:cxn ang="0">
                  <a:pos x="1014" y="402"/>
                </a:cxn>
                <a:cxn ang="0">
                  <a:pos x="918" y="432"/>
                </a:cxn>
                <a:cxn ang="0">
                  <a:pos x="834" y="402"/>
                </a:cxn>
                <a:cxn ang="0">
                  <a:pos x="768" y="330"/>
                </a:cxn>
                <a:cxn ang="0">
                  <a:pos x="678" y="264"/>
                </a:cxn>
                <a:cxn ang="0">
                  <a:pos x="516" y="234"/>
                </a:cxn>
                <a:cxn ang="0">
                  <a:pos x="378" y="264"/>
                </a:cxn>
                <a:cxn ang="0">
                  <a:pos x="306" y="342"/>
                </a:cxn>
                <a:cxn ang="0">
                  <a:pos x="306" y="438"/>
                </a:cxn>
                <a:cxn ang="0">
                  <a:pos x="390" y="504"/>
                </a:cxn>
                <a:cxn ang="0">
                  <a:pos x="504" y="540"/>
                </a:cxn>
                <a:cxn ang="0">
                  <a:pos x="870" y="630"/>
                </a:cxn>
                <a:cxn ang="0">
                  <a:pos x="1014" y="726"/>
                </a:cxn>
                <a:cxn ang="0">
                  <a:pos x="1092" y="846"/>
                </a:cxn>
                <a:cxn ang="0">
                  <a:pos x="1110" y="984"/>
                </a:cxn>
                <a:cxn ang="0">
                  <a:pos x="1068" y="1170"/>
                </a:cxn>
                <a:cxn ang="0">
                  <a:pos x="930" y="1314"/>
                </a:cxn>
                <a:cxn ang="0">
                  <a:pos x="708" y="1392"/>
                </a:cxn>
                <a:cxn ang="0">
                  <a:pos x="420" y="1398"/>
                </a:cxn>
                <a:cxn ang="0">
                  <a:pos x="210" y="1338"/>
                </a:cxn>
                <a:cxn ang="0">
                  <a:pos x="72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2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396" y="1152"/>
                </a:cxn>
                <a:cxn ang="0">
                  <a:pos x="558" y="1182"/>
                </a:cxn>
                <a:cxn ang="0">
                  <a:pos x="714" y="1146"/>
                </a:cxn>
                <a:cxn ang="0">
                  <a:pos x="792" y="1056"/>
                </a:cxn>
                <a:cxn ang="0">
                  <a:pos x="798" y="960"/>
                </a:cxn>
                <a:cxn ang="0">
                  <a:pos x="738" y="888"/>
                </a:cxn>
                <a:cxn ang="0">
                  <a:pos x="330" y="774"/>
                </a:cxn>
                <a:cxn ang="0">
                  <a:pos x="144" y="696"/>
                </a:cxn>
                <a:cxn ang="0">
                  <a:pos x="42" y="594"/>
                </a:cxn>
                <a:cxn ang="0">
                  <a:pos x="6" y="468"/>
                </a:cxn>
                <a:cxn ang="0">
                  <a:pos x="12" y="306"/>
                </a:cxn>
                <a:cxn ang="0">
                  <a:pos x="102" y="150"/>
                </a:cxn>
                <a:cxn ang="0">
                  <a:pos x="252" y="48"/>
                </a:cxn>
                <a:cxn ang="0">
                  <a:pos x="438" y="6"/>
                </a:cxn>
              </a:cxnLst>
              <a:rect l="0" t="0" r="r" b="b"/>
              <a:pathLst>
                <a:path w="1110" h="1404">
                  <a:moveTo>
                    <a:pt x="534" y="0"/>
                  </a:moveTo>
                  <a:lnTo>
                    <a:pt x="636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14"/>
                  </a:lnTo>
                  <a:lnTo>
                    <a:pt x="996" y="174"/>
                  </a:lnTo>
                  <a:lnTo>
                    <a:pt x="1038" y="240"/>
                  </a:lnTo>
                  <a:lnTo>
                    <a:pt x="1056" y="312"/>
                  </a:lnTo>
                  <a:lnTo>
                    <a:pt x="1044" y="366"/>
                  </a:lnTo>
                  <a:lnTo>
                    <a:pt x="1014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0" y="426"/>
                  </a:lnTo>
                  <a:lnTo>
                    <a:pt x="834" y="402"/>
                  </a:lnTo>
                  <a:lnTo>
                    <a:pt x="804" y="372"/>
                  </a:lnTo>
                  <a:lnTo>
                    <a:pt x="768" y="330"/>
                  </a:lnTo>
                  <a:lnTo>
                    <a:pt x="732" y="294"/>
                  </a:lnTo>
                  <a:lnTo>
                    <a:pt x="678" y="264"/>
                  </a:lnTo>
                  <a:lnTo>
                    <a:pt x="606" y="240"/>
                  </a:lnTo>
                  <a:lnTo>
                    <a:pt x="516" y="234"/>
                  </a:lnTo>
                  <a:lnTo>
                    <a:pt x="438" y="240"/>
                  </a:lnTo>
                  <a:lnTo>
                    <a:pt x="378" y="264"/>
                  </a:lnTo>
                  <a:lnTo>
                    <a:pt x="330" y="294"/>
                  </a:lnTo>
                  <a:lnTo>
                    <a:pt x="306" y="342"/>
                  </a:lnTo>
                  <a:lnTo>
                    <a:pt x="294" y="390"/>
                  </a:lnTo>
                  <a:lnTo>
                    <a:pt x="306" y="438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14" y="726"/>
                  </a:lnTo>
                  <a:lnTo>
                    <a:pt x="1062" y="786"/>
                  </a:lnTo>
                  <a:lnTo>
                    <a:pt x="1092" y="846"/>
                  </a:lnTo>
                  <a:lnTo>
                    <a:pt x="1104" y="912"/>
                  </a:lnTo>
                  <a:lnTo>
                    <a:pt x="1110" y="984"/>
                  </a:lnTo>
                  <a:lnTo>
                    <a:pt x="1098" y="1080"/>
                  </a:lnTo>
                  <a:lnTo>
                    <a:pt x="1068" y="1170"/>
                  </a:lnTo>
                  <a:lnTo>
                    <a:pt x="1008" y="1248"/>
                  </a:lnTo>
                  <a:lnTo>
                    <a:pt x="930" y="1314"/>
                  </a:lnTo>
                  <a:lnTo>
                    <a:pt x="828" y="1362"/>
                  </a:lnTo>
                  <a:lnTo>
                    <a:pt x="708" y="1392"/>
                  </a:lnTo>
                  <a:lnTo>
                    <a:pt x="558" y="1404"/>
                  </a:lnTo>
                  <a:lnTo>
                    <a:pt x="420" y="1398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2" y="1290"/>
                  </a:lnTo>
                  <a:lnTo>
                    <a:pt x="72" y="1236"/>
                  </a:lnTo>
                  <a:lnTo>
                    <a:pt x="30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26" y="936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6" y="1002"/>
                  </a:lnTo>
                  <a:lnTo>
                    <a:pt x="270" y="1038"/>
                  </a:lnTo>
                  <a:lnTo>
                    <a:pt x="306" y="1080"/>
                  </a:lnTo>
                  <a:lnTo>
                    <a:pt x="342" y="1116"/>
                  </a:lnTo>
                  <a:lnTo>
                    <a:pt x="396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2" y="1170"/>
                  </a:lnTo>
                  <a:lnTo>
                    <a:pt x="714" y="1146"/>
                  </a:lnTo>
                  <a:lnTo>
                    <a:pt x="762" y="1104"/>
                  </a:lnTo>
                  <a:lnTo>
                    <a:pt x="792" y="1056"/>
                  </a:lnTo>
                  <a:lnTo>
                    <a:pt x="804" y="1002"/>
                  </a:lnTo>
                  <a:lnTo>
                    <a:pt x="798" y="960"/>
                  </a:lnTo>
                  <a:lnTo>
                    <a:pt x="780" y="924"/>
                  </a:lnTo>
                  <a:lnTo>
                    <a:pt x="738" y="888"/>
                  </a:lnTo>
                  <a:lnTo>
                    <a:pt x="672" y="864"/>
                  </a:lnTo>
                  <a:lnTo>
                    <a:pt x="330" y="774"/>
                  </a:lnTo>
                  <a:lnTo>
                    <a:pt x="222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2" y="594"/>
                  </a:lnTo>
                  <a:lnTo>
                    <a:pt x="18" y="534"/>
                  </a:lnTo>
                  <a:lnTo>
                    <a:pt x="6" y="468"/>
                  </a:lnTo>
                  <a:lnTo>
                    <a:pt x="0" y="408"/>
                  </a:lnTo>
                  <a:lnTo>
                    <a:pt x="12" y="306"/>
                  </a:lnTo>
                  <a:lnTo>
                    <a:pt x="48" y="216"/>
                  </a:lnTo>
                  <a:lnTo>
                    <a:pt x="102" y="150"/>
                  </a:lnTo>
                  <a:lnTo>
                    <a:pt x="168" y="90"/>
                  </a:lnTo>
                  <a:lnTo>
                    <a:pt x="252" y="48"/>
                  </a:lnTo>
                  <a:lnTo>
                    <a:pt x="342" y="24"/>
                  </a:lnTo>
                  <a:lnTo>
                    <a:pt x="438" y="6"/>
                  </a:lnTo>
                  <a:lnTo>
                    <a:pt x="5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987"/>
          <p:cNvGrpSpPr/>
          <p:nvPr/>
        </p:nvGrpSpPr>
        <p:grpSpPr>
          <a:xfrm>
            <a:off x="2252316" y="2376480"/>
            <a:ext cx="767098" cy="586560"/>
            <a:chOff x="3174413" y="813923"/>
            <a:chExt cx="1197505" cy="915670"/>
          </a:xfrm>
          <a:solidFill>
            <a:schemeClr val="bg1"/>
          </a:solidFill>
        </p:grpSpPr>
        <p:sp>
          <p:nvSpPr>
            <p:cNvPr id="989" name="Freeform 85"/>
            <p:cNvSpPr>
              <a:spLocks/>
            </p:cNvSpPr>
            <p:nvPr/>
          </p:nvSpPr>
          <p:spPr bwMode="auto">
            <a:xfrm>
              <a:off x="3766071" y="100115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" name="Freeform 86"/>
            <p:cNvSpPr>
              <a:spLocks/>
            </p:cNvSpPr>
            <p:nvPr/>
          </p:nvSpPr>
          <p:spPr bwMode="auto">
            <a:xfrm>
              <a:off x="3942661" y="1001945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72"/>
                </a:cxn>
                <a:cxn ang="0">
                  <a:pos x="942" y="576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56" y="954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8"/>
                </a:cxn>
                <a:cxn ang="0">
                  <a:pos x="378" y="252"/>
                </a:cxn>
                <a:cxn ang="0">
                  <a:pos x="288" y="348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72"/>
                  </a:lnTo>
                  <a:lnTo>
                    <a:pt x="966" y="486"/>
                  </a:lnTo>
                  <a:lnTo>
                    <a:pt x="942" y="576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52" y="894"/>
                  </a:lnTo>
                  <a:lnTo>
                    <a:pt x="456" y="954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88" y="348"/>
                  </a:lnTo>
                  <a:lnTo>
                    <a:pt x="258" y="426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" name="Freeform 87"/>
            <p:cNvSpPr>
              <a:spLocks/>
            </p:cNvSpPr>
            <p:nvPr/>
          </p:nvSpPr>
          <p:spPr bwMode="auto">
            <a:xfrm>
              <a:off x="4109398" y="1001157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6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24"/>
                </a:cxn>
                <a:cxn ang="0">
                  <a:pos x="654" y="834"/>
                </a:cxn>
                <a:cxn ang="0">
                  <a:pos x="576" y="774"/>
                </a:cxn>
                <a:cxn ang="0">
                  <a:pos x="474" y="756"/>
                </a:cxn>
                <a:cxn ang="0">
                  <a:pos x="396" y="732"/>
                </a:cxn>
                <a:cxn ang="0">
                  <a:pos x="360" y="660"/>
                </a:cxn>
                <a:cxn ang="0">
                  <a:pos x="402" y="564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34" y="234"/>
                </a:cxn>
                <a:cxn ang="0">
                  <a:pos x="402" y="240"/>
                </a:cxn>
                <a:cxn ang="0">
                  <a:pos x="312" y="294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8"/>
                  </a:lnTo>
                  <a:lnTo>
                    <a:pt x="924" y="366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8"/>
                  </a:lnTo>
                  <a:lnTo>
                    <a:pt x="954" y="1032"/>
                  </a:lnTo>
                  <a:lnTo>
                    <a:pt x="912" y="1134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56"/>
                  </a:lnTo>
                  <a:lnTo>
                    <a:pt x="474" y="756"/>
                  </a:lnTo>
                  <a:lnTo>
                    <a:pt x="438" y="744"/>
                  </a:lnTo>
                  <a:lnTo>
                    <a:pt x="396" y="732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72" y="600"/>
                  </a:lnTo>
                  <a:lnTo>
                    <a:pt x="402" y="564"/>
                  </a:lnTo>
                  <a:lnTo>
                    <a:pt x="450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52"/>
                  </a:lnTo>
                  <a:lnTo>
                    <a:pt x="534" y="234"/>
                  </a:lnTo>
                  <a:lnTo>
                    <a:pt x="474" y="228"/>
                  </a:lnTo>
                  <a:lnTo>
                    <a:pt x="402" y="240"/>
                  </a:lnTo>
                  <a:lnTo>
                    <a:pt x="348" y="258"/>
                  </a:lnTo>
                  <a:lnTo>
                    <a:pt x="312" y="294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34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" name="Freeform 91"/>
            <p:cNvSpPr>
              <a:spLocks noEditPoints="1"/>
            </p:cNvSpPr>
            <p:nvPr/>
          </p:nvSpPr>
          <p:spPr bwMode="auto">
            <a:xfrm>
              <a:off x="4269039" y="1001157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6"/>
                </a:cxn>
                <a:cxn ang="0">
                  <a:pos x="606" y="336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70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44"/>
                </a:cxn>
                <a:cxn ang="0">
                  <a:pos x="738" y="1350"/>
                </a:cxn>
                <a:cxn ang="0">
                  <a:pos x="678" y="1344"/>
                </a:cxn>
                <a:cxn ang="0">
                  <a:pos x="636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6"/>
                  </a:lnTo>
                  <a:lnTo>
                    <a:pt x="606" y="336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70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44"/>
                  </a:lnTo>
                  <a:lnTo>
                    <a:pt x="738" y="1350"/>
                  </a:lnTo>
                  <a:lnTo>
                    <a:pt x="678" y="1344"/>
                  </a:lnTo>
                  <a:lnTo>
                    <a:pt x="636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" name="Freeform 96"/>
            <p:cNvSpPr>
              <a:spLocks/>
            </p:cNvSpPr>
            <p:nvPr/>
          </p:nvSpPr>
          <p:spPr bwMode="auto">
            <a:xfrm>
              <a:off x="3212648" y="1162374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8"/>
                </a:cxn>
                <a:cxn ang="0">
                  <a:pos x="672" y="804"/>
                </a:cxn>
                <a:cxn ang="0">
                  <a:pos x="612" y="696"/>
                </a:cxn>
                <a:cxn ang="0">
                  <a:pos x="498" y="648"/>
                </a:cxn>
                <a:cxn ang="0">
                  <a:pos x="354" y="654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08" y="72"/>
                </a:cxn>
                <a:cxn ang="0">
                  <a:pos x="174" y="12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30"/>
                  </a:lnTo>
                  <a:lnTo>
                    <a:pt x="888" y="66"/>
                  </a:lnTo>
                  <a:lnTo>
                    <a:pt x="894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" name="Freeform 97"/>
            <p:cNvSpPr>
              <a:spLocks noEditPoints="1"/>
            </p:cNvSpPr>
            <p:nvPr/>
          </p:nvSpPr>
          <p:spPr bwMode="auto">
            <a:xfrm>
              <a:off x="3386874" y="1161586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2" y="330"/>
                </a:cxn>
                <a:cxn ang="0">
                  <a:pos x="672" y="264"/>
                </a:cxn>
                <a:cxn ang="0">
                  <a:pos x="594" y="210"/>
                </a:cxn>
                <a:cxn ang="0">
                  <a:pos x="456" y="216"/>
                </a:cxn>
                <a:cxn ang="0">
                  <a:pos x="348" y="288"/>
                </a:cxn>
                <a:cxn ang="0">
                  <a:pos x="288" y="414"/>
                </a:cxn>
                <a:cxn ang="0">
                  <a:pos x="270" y="558"/>
                </a:cxn>
                <a:cxn ang="0">
                  <a:pos x="336" y="540"/>
                </a:cxn>
                <a:cxn ang="0">
                  <a:pos x="474" y="480"/>
                </a:cxn>
                <a:cxn ang="0">
                  <a:pos x="672" y="486"/>
                </a:cxn>
                <a:cxn ang="0">
                  <a:pos x="852" y="564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24" y="1338"/>
                </a:cxn>
                <a:cxn ang="0">
                  <a:pos x="390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0" y="6"/>
                </a:cxn>
              </a:cxnLst>
              <a:rect l="0" t="0" r="r" b="b"/>
              <a:pathLst>
                <a:path w="996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300"/>
                  </a:lnTo>
                  <a:lnTo>
                    <a:pt x="672" y="264"/>
                  </a:lnTo>
                  <a:lnTo>
                    <a:pt x="636" y="234"/>
                  </a:lnTo>
                  <a:lnTo>
                    <a:pt x="594" y="210"/>
                  </a:lnTo>
                  <a:lnTo>
                    <a:pt x="534" y="204"/>
                  </a:lnTo>
                  <a:lnTo>
                    <a:pt x="456" y="216"/>
                  </a:lnTo>
                  <a:lnTo>
                    <a:pt x="396" y="246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" name="Freeform 98"/>
            <p:cNvSpPr>
              <a:spLocks/>
            </p:cNvSpPr>
            <p:nvPr/>
          </p:nvSpPr>
          <p:spPr bwMode="auto">
            <a:xfrm>
              <a:off x="3564647" y="1162374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70" y="966"/>
                </a:cxn>
                <a:cxn ang="0">
                  <a:pos x="516" y="1176"/>
                </a:cxn>
                <a:cxn ang="0">
                  <a:pos x="498" y="1248"/>
                </a:cxn>
                <a:cxn ang="0">
                  <a:pos x="468" y="1296"/>
                </a:cxn>
                <a:cxn ang="0">
                  <a:pos x="432" y="1320"/>
                </a:cxn>
                <a:cxn ang="0">
                  <a:pos x="378" y="1326"/>
                </a:cxn>
                <a:cxn ang="0">
                  <a:pos x="324" y="1320"/>
                </a:cxn>
                <a:cxn ang="0">
                  <a:pos x="282" y="1302"/>
                </a:cxn>
                <a:cxn ang="0">
                  <a:pos x="258" y="1266"/>
                </a:cxn>
                <a:cxn ang="0">
                  <a:pos x="246" y="1230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70" y="966"/>
                  </a:lnTo>
                  <a:lnTo>
                    <a:pt x="516" y="1176"/>
                  </a:lnTo>
                  <a:lnTo>
                    <a:pt x="498" y="1248"/>
                  </a:lnTo>
                  <a:lnTo>
                    <a:pt x="468" y="1296"/>
                  </a:lnTo>
                  <a:lnTo>
                    <a:pt x="432" y="1320"/>
                  </a:lnTo>
                  <a:lnTo>
                    <a:pt x="378" y="1326"/>
                  </a:lnTo>
                  <a:lnTo>
                    <a:pt x="324" y="1320"/>
                  </a:lnTo>
                  <a:lnTo>
                    <a:pt x="282" y="1302"/>
                  </a:lnTo>
                  <a:lnTo>
                    <a:pt x="258" y="1266"/>
                  </a:lnTo>
                  <a:lnTo>
                    <a:pt x="246" y="1230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" name="Freeform 105"/>
            <p:cNvSpPr>
              <a:spLocks noEditPoints="1"/>
            </p:cNvSpPr>
            <p:nvPr/>
          </p:nvSpPr>
          <p:spPr bwMode="auto">
            <a:xfrm>
              <a:off x="3753851" y="1161586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2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2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18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6"/>
                  </a:lnTo>
                  <a:lnTo>
                    <a:pt x="282" y="1002"/>
                  </a:lnTo>
                  <a:lnTo>
                    <a:pt x="312" y="1062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62"/>
                  </a:lnTo>
                  <a:lnTo>
                    <a:pt x="708" y="1002"/>
                  </a:lnTo>
                  <a:lnTo>
                    <a:pt x="720" y="936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58" y="540"/>
                  </a:lnTo>
                  <a:lnTo>
                    <a:pt x="612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34"/>
                  </a:lnTo>
                  <a:lnTo>
                    <a:pt x="558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" name="Freeform 106"/>
            <p:cNvSpPr>
              <a:spLocks noEditPoints="1"/>
            </p:cNvSpPr>
            <p:nvPr/>
          </p:nvSpPr>
          <p:spPr bwMode="auto">
            <a:xfrm>
              <a:off x="3942267" y="1161586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80" y="990"/>
                </a:cxn>
                <a:cxn ang="0">
                  <a:pos x="264" y="1020"/>
                </a:cxn>
                <a:cxn ang="0">
                  <a:pos x="324" y="1086"/>
                </a:cxn>
                <a:cxn ang="0">
                  <a:pos x="402" y="1140"/>
                </a:cxn>
                <a:cxn ang="0">
                  <a:pos x="540" y="1134"/>
                </a:cxn>
                <a:cxn ang="0">
                  <a:pos x="648" y="1062"/>
                </a:cxn>
                <a:cxn ang="0">
                  <a:pos x="708" y="936"/>
                </a:cxn>
                <a:cxn ang="0">
                  <a:pos x="726" y="786"/>
                </a:cxn>
                <a:cxn ang="0">
                  <a:pos x="660" y="810"/>
                </a:cxn>
                <a:cxn ang="0">
                  <a:pos x="522" y="870"/>
                </a:cxn>
                <a:cxn ang="0">
                  <a:pos x="324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72" y="12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0"/>
                  </a:lnTo>
                  <a:lnTo>
                    <a:pt x="324" y="1086"/>
                  </a:lnTo>
                  <a:lnTo>
                    <a:pt x="360" y="1116"/>
                  </a:lnTo>
                  <a:lnTo>
                    <a:pt x="402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" name="Freeform 107"/>
            <p:cNvSpPr>
              <a:spLocks/>
            </p:cNvSpPr>
            <p:nvPr/>
          </p:nvSpPr>
          <p:spPr bwMode="auto">
            <a:xfrm>
              <a:off x="4080623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" name="Freeform 108"/>
            <p:cNvSpPr>
              <a:spLocks noEditPoints="1"/>
            </p:cNvSpPr>
            <p:nvPr/>
          </p:nvSpPr>
          <p:spPr bwMode="auto">
            <a:xfrm>
              <a:off x="4136201" y="1161586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0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0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0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0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" name="Freeform 116"/>
            <p:cNvSpPr>
              <a:spLocks/>
            </p:cNvSpPr>
            <p:nvPr/>
          </p:nvSpPr>
          <p:spPr bwMode="auto">
            <a:xfrm>
              <a:off x="4258790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" name="Freeform 117"/>
            <p:cNvSpPr>
              <a:spLocks/>
            </p:cNvSpPr>
            <p:nvPr/>
          </p:nvSpPr>
          <p:spPr bwMode="auto">
            <a:xfrm>
              <a:off x="4308850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" name="Freeform 126"/>
            <p:cNvSpPr>
              <a:spLocks/>
            </p:cNvSpPr>
            <p:nvPr/>
          </p:nvSpPr>
          <p:spPr bwMode="auto">
            <a:xfrm>
              <a:off x="3184268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" name="Freeform 127"/>
            <p:cNvSpPr>
              <a:spLocks/>
            </p:cNvSpPr>
            <p:nvPr/>
          </p:nvSpPr>
          <p:spPr bwMode="auto">
            <a:xfrm>
              <a:off x="3239058" y="1322016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14"/>
                </a:cxn>
                <a:cxn ang="0">
                  <a:pos x="150" y="1320"/>
                </a:cxn>
                <a:cxn ang="0">
                  <a:pos x="48" y="1290"/>
                </a:cxn>
                <a:cxn ang="0">
                  <a:pos x="6" y="1224"/>
                </a:cxn>
                <a:cxn ang="0">
                  <a:pos x="24" y="1080"/>
                </a:cxn>
                <a:cxn ang="0">
                  <a:pos x="192" y="870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2"/>
                </a:cxn>
                <a:cxn ang="0">
                  <a:pos x="6" y="396"/>
                </a:cxn>
                <a:cxn ang="0">
                  <a:pos x="72" y="192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2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2" y="192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" name="Freeform 128"/>
            <p:cNvSpPr>
              <a:spLocks/>
            </p:cNvSpPr>
            <p:nvPr/>
          </p:nvSpPr>
          <p:spPr bwMode="auto">
            <a:xfrm>
              <a:off x="3360464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" name="Freeform 129"/>
            <p:cNvSpPr>
              <a:spLocks/>
            </p:cNvSpPr>
            <p:nvPr/>
          </p:nvSpPr>
          <p:spPr bwMode="auto">
            <a:xfrm>
              <a:off x="3415255" y="1322016"/>
              <a:ext cx="63462" cy="88295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08"/>
                </a:cxn>
                <a:cxn ang="0">
                  <a:pos x="462" y="1344"/>
                </a:cxn>
                <a:cxn ang="0">
                  <a:pos x="240" y="1308"/>
                </a:cxn>
                <a:cxn ang="0">
                  <a:pos x="96" y="1224"/>
                </a:cxn>
                <a:cxn ang="0">
                  <a:pos x="24" y="1116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0" y="1110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38" y="744"/>
                </a:cxn>
                <a:cxn ang="0">
                  <a:pos x="372" y="696"/>
                </a:cxn>
                <a:cxn ang="0">
                  <a:pos x="372" y="594"/>
                </a:cxn>
                <a:cxn ang="0">
                  <a:pos x="450" y="534"/>
                </a:cxn>
                <a:cxn ang="0">
                  <a:pos x="582" y="516"/>
                </a:cxn>
                <a:cxn ang="0">
                  <a:pos x="654" y="444"/>
                </a:cxn>
                <a:cxn ang="0">
                  <a:pos x="648" y="324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2"/>
                </a:cxn>
                <a:cxn ang="0">
                  <a:pos x="288" y="324"/>
                </a:cxn>
                <a:cxn ang="0">
                  <a:pos x="234" y="402"/>
                </a:cxn>
                <a:cxn ang="0">
                  <a:pos x="156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44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2" y="618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66"/>
                  </a:lnTo>
                  <a:lnTo>
                    <a:pt x="684" y="1308"/>
                  </a:lnTo>
                  <a:lnTo>
                    <a:pt x="576" y="1338"/>
                  </a:lnTo>
                  <a:lnTo>
                    <a:pt x="462" y="1344"/>
                  </a:lnTo>
                  <a:lnTo>
                    <a:pt x="342" y="1332"/>
                  </a:lnTo>
                  <a:lnTo>
                    <a:pt x="240" y="1308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0"/>
                  </a:lnTo>
                  <a:lnTo>
                    <a:pt x="24" y="1116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2" y="516"/>
                  </a:lnTo>
                  <a:lnTo>
                    <a:pt x="624" y="486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8" y="324"/>
                  </a:lnTo>
                  <a:lnTo>
                    <a:pt x="264" y="366"/>
                  </a:lnTo>
                  <a:lnTo>
                    <a:pt x="234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" name="Freeform 130"/>
            <p:cNvSpPr>
              <a:spLocks/>
            </p:cNvSpPr>
            <p:nvPr/>
          </p:nvSpPr>
          <p:spPr bwMode="auto">
            <a:xfrm>
              <a:off x="3536661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" name="Freeform 131"/>
            <p:cNvSpPr>
              <a:spLocks noEditPoints="1"/>
            </p:cNvSpPr>
            <p:nvPr/>
          </p:nvSpPr>
          <p:spPr bwMode="auto">
            <a:xfrm>
              <a:off x="3589086" y="1322016"/>
              <a:ext cx="70163" cy="88295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0"/>
                </a:cxn>
                <a:cxn ang="0">
                  <a:pos x="612" y="810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6" y="810"/>
                </a:cxn>
                <a:cxn ang="0">
                  <a:pos x="1020" y="822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2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08"/>
                </a:cxn>
                <a:cxn ang="0">
                  <a:pos x="804" y="1338"/>
                </a:cxn>
                <a:cxn ang="0">
                  <a:pos x="738" y="1344"/>
                </a:cxn>
                <a:cxn ang="0">
                  <a:pos x="678" y="1338"/>
                </a:cxn>
                <a:cxn ang="0">
                  <a:pos x="636" y="1308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894"/>
                </a:cxn>
                <a:cxn ang="0">
                  <a:pos x="6" y="834"/>
                </a:cxn>
                <a:cxn ang="0">
                  <a:pos x="36" y="786"/>
                </a:cxn>
                <a:cxn ang="0">
                  <a:pos x="612" y="48"/>
                </a:cxn>
                <a:cxn ang="0">
                  <a:pos x="642" y="18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44">
                  <a:moveTo>
                    <a:pt x="606" y="330"/>
                  </a:moveTo>
                  <a:lnTo>
                    <a:pt x="246" y="810"/>
                  </a:lnTo>
                  <a:lnTo>
                    <a:pt x="612" y="810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6" y="810"/>
                  </a:lnTo>
                  <a:lnTo>
                    <a:pt x="1020" y="822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2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08"/>
                  </a:lnTo>
                  <a:lnTo>
                    <a:pt x="804" y="1338"/>
                  </a:lnTo>
                  <a:lnTo>
                    <a:pt x="738" y="1344"/>
                  </a:lnTo>
                  <a:lnTo>
                    <a:pt x="678" y="1338"/>
                  </a:lnTo>
                  <a:lnTo>
                    <a:pt x="636" y="1308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894"/>
                  </a:lnTo>
                  <a:lnTo>
                    <a:pt x="6" y="834"/>
                  </a:lnTo>
                  <a:lnTo>
                    <a:pt x="36" y="786"/>
                  </a:lnTo>
                  <a:lnTo>
                    <a:pt x="612" y="48"/>
                  </a:lnTo>
                  <a:lnTo>
                    <a:pt x="642" y="18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8" name="Freeform 140"/>
            <p:cNvSpPr>
              <a:spLocks/>
            </p:cNvSpPr>
            <p:nvPr/>
          </p:nvSpPr>
          <p:spPr bwMode="auto">
            <a:xfrm>
              <a:off x="3727836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48"/>
                </a:cxn>
                <a:cxn ang="0">
                  <a:pos x="582" y="1296"/>
                </a:cxn>
                <a:cxn ang="0">
                  <a:pos x="540" y="1332"/>
                </a:cxn>
                <a:cxn ang="0">
                  <a:pos x="474" y="1344"/>
                </a:cxn>
                <a:cxn ang="0">
                  <a:pos x="408" y="1332"/>
                </a:cxn>
                <a:cxn ang="0">
                  <a:pos x="366" y="1296"/>
                </a:cxn>
                <a:cxn ang="0">
                  <a:pos x="336" y="1248"/>
                </a:cxn>
                <a:cxn ang="0">
                  <a:pos x="330" y="1182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2"/>
                </a:cxn>
                <a:cxn ang="0">
                  <a:pos x="264" y="228"/>
                </a:cxn>
                <a:cxn ang="0">
                  <a:pos x="312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48"/>
                  </a:lnTo>
                  <a:lnTo>
                    <a:pt x="582" y="1296"/>
                  </a:lnTo>
                  <a:lnTo>
                    <a:pt x="540" y="1332"/>
                  </a:lnTo>
                  <a:lnTo>
                    <a:pt x="474" y="1344"/>
                  </a:lnTo>
                  <a:lnTo>
                    <a:pt x="408" y="1332"/>
                  </a:lnTo>
                  <a:lnTo>
                    <a:pt x="366" y="1296"/>
                  </a:lnTo>
                  <a:lnTo>
                    <a:pt x="336" y="1248"/>
                  </a:lnTo>
                  <a:lnTo>
                    <a:pt x="330" y="1182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2"/>
                  </a:lnTo>
                  <a:lnTo>
                    <a:pt x="264" y="228"/>
                  </a:lnTo>
                  <a:lnTo>
                    <a:pt x="312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9" name="Freeform 141"/>
            <p:cNvSpPr>
              <a:spLocks/>
            </p:cNvSpPr>
            <p:nvPr/>
          </p:nvSpPr>
          <p:spPr bwMode="auto">
            <a:xfrm>
              <a:off x="3782626" y="1323592"/>
              <a:ext cx="62674" cy="86719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24"/>
                </a:cxn>
                <a:cxn ang="0">
                  <a:pos x="894" y="114"/>
                </a:cxn>
                <a:cxn ang="0">
                  <a:pos x="858" y="204"/>
                </a:cxn>
                <a:cxn ang="0">
                  <a:pos x="774" y="234"/>
                </a:cxn>
                <a:cxn ang="0">
                  <a:pos x="252" y="510"/>
                </a:cxn>
                <a:cxn ang="0">
                  <a:pos x="306" y="480"/>
                </a:cxn>
                <a:cxn ang="0">
                  <a:pos x="438" y="438"/>
                </a:cxn>
                <a:cxn ang="0">
                  <a:pos x="606" y="438"/>
                </a:cxn>
                <a:cxn ang="0">
                  <a:pos x="780" y="510"/>
                </a:cxn>
                <a:cxn ang="0">
                  <a:pos x="906" y="648"/>
                </a:cxn>
                <a:cxn ang="0">
                  <a:pos x="954" y="858"/>
                </a:cxn>
                <a:cxn ang="0">
                  <a:pos x="906" y="1080"/>
                </a:cxn>
                <a:cxn ang="0">
                  <a:pos x="768" y="1230"/>
                </a:cxn>
                <a:cxn ang="0">
                  <a:pos x="564" y="1308"/>
                </a:cxn>
                <a:cxn ang="0">
                  <a:pos x="312" y="1308"/>
                </a:cxn>
                <a:cxn ang="0">
                  <a:pos x="132" y="1248"/>
                </a:cxn>
                <a:cxn ang="0">
                  <a:pos x="30" y="1152"/>
                </a:cxn>
                <a:cxn ang="0">
                  <a:pos x="0" y="1056"/>
                </a:cxn>
                <a:cxn ang="0">
                  <a:pos x="36" y="966"/>
                </a:cxn>
                <a:cxn ang="0">
                  <a:pos x="132" y="930"/>
                </a:cxn>
                <a:cxn ang="0">
                  <a:pos x="210" y="966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0"/>
                </a:cxn>
                <a:cxn ang="0">
                  <a:pos x="636" y="720"/>
                </a:cxn>
                <a:cxn ang="0">
                  <a:pos x="510" y="648"/>
                </a:cxn>
                <a:cxn ang="0">
                  <a:pos x="354" y="654"/>
                </a:cxn>
                <a:cxn ang="0">
                  <a:pos x="246" y="702"/>
                </a:cxn>
                <a:cxn ang="0">
                  <a:pos x="144" y="732"/>
                </a:cxn>
                <a:cxn ang="0">
                  <a:pos x="54" y="702"/>
                </a:cxn>
                <a:cxn ang="0">
                  <a:pos x="18" y="612"/>
                </a:cxn>
                <a:cxn ang="0">
                  <a:pos x="24" y="510"/>
                </a:cxn>
                <a:cxn ang="0">
                  <a:pos x="114" y="60"/>
                </a:cxn>
                <a:cxn ang="0">
                  <a:pos x="210" y="0"/>
                </a:cxn>
              </a:cxnLst>
              <a:rect l="0" t="0" r="r" b="b"/>
              <a:pathLst>
                <a:path w="954" h="1320">
                  <a:moveTo>
                    <a:pt x="210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24"/>
                  </a:lnTo>
                  <a:lnTo>
                    <a:pt x="882" y="60"/>
                  </a:lnTo>
                  <a:lnTo>
                    <a:pt x="894" y="114"/>
                  </a:lnTo>
                  <a:lnTo>
                    <a:pt x="882" y="168"/>
                  </a:lnTo>
                  <a:lnTo>
                    <a:pt x="858" y="204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0"/>
                  </a:lnTo>
                  <a:lnTo>
                    <a:pt x="252" y="516"/>
                  </a:lnTo>
                  <a:lnTo>
                    <a:pt x="306" y="480"/>
                  </a:lnTo>
                  <a:lnTo>
                    <a:pt x="372" y="450"/>
                  </a:lnTo>
                  <a:lnTo>
                    <a:pt x="438" y="438"/>
                  </a:lnTo>
                  <a:lnTo>
                    <a:pt x="510" y="432"/>
                  </a:lnTo>
                  <a:lnTo>
                    <a:pt x="606" y="438"/>
                  </a:lnTo>
                  <a:lnTo>
                    <a:pt x="702" y="468"/>
                  </a:lnTo>
                  <a:lnTo>
                    <a:pt x="780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64"/>
                  </a:lnTo>
                  <a:lnTo>
                    <a:pt x="768" y="1230"/>
                  </a:lnTo>
                  <a:lnTo>
                    <a:pt x="672" y="1278"/>
                  </a:lnTo>
                  <a:lnTo>
                    <a:pt x="564" y="1308"/>
                  </a:lnTo>
                  <a:lnTo>
                    <a:pt x="438" y="1320"/>
                  </a:lnTo>
                  <a:lnTo>
                    <a:pt x="312" y="1308"/>
                  </a:lnTo>
                  <a:lnTo>
                    <a:pt x="210" y="1284"/>
                  </a:lnTo>
                  <a:lnTo>
                    <a:pt x="132" y="1248"/>
                  </a:lnTo>
                  <a:lnTo>
                    <a:pt x="72" y="1200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0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44" y="732"/>
                  </a:lnTo>
                  <a:lnTo>
                    <a:pt x="96" y="726"/>
                  </a:lnTo>
                  <a:lnTo>
                    <a:pt x="54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18" y="558"/>
                  </a:lnTo>
                  <a:lnTo>
                    <a:pt x="24" y="510"/>
                  </a:lnTo>
                  <a:lnTo>
                    <a:pt x="96" y="114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0" name="Freeform 142"/>
            <p:cNvSpPr>
              <a:spLocks/>
            </p:cNvSpPr>
            <p:nvPr/>
          </p:nvSpPr>
          <p:spPr bwMode="auto">
            <a:xfrm>
              <a:off x="3914281" y="1322016"/>
              <a:ext cx="40994" cy="88295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296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296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44">
                  <a:moveTo>
                    <a:pt x="516" y="0"/>
                  </a:move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296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296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1" name="Freeform 143"/>
            <p:cNvSpPr>
              <a:spLocks noEditPoints="1"/>
            </p:cNvSpPr>
            <p:nvPr/>
          </p:nvSpPr>
          <p:spPr bwMode="auto">
            <a:xfrm>
              <a:off x="3970254" y="1322016"/>
              <a:ext cx="65433" cy="88295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44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44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78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702" y="294"/>
                </a:cxn>
                <a:cxn ang="0">
                  <a:pos x="636" y="228"/>
                </a:cxn>
                <a:cxn ang="0">
                  <a:pos x="534" y="198"/>
                </a:cxn>
                <a:cxn ang="0">
                  <a:pos x="396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194"/>
                </a:cxn>
                <a:cxn ang="0">
                  <a:pos x="726" y="1308"/>
                </a:cxn>
                <a:cxn ang="0">
                  <a:pos x="510" y="1344"/>
                </a:cxn>
                <a:cxn ang="0">
                  <a:pos x="288" y="1302"/>
                </a:cxn>
                <a:cxn ang="0">
                  <a:pos x="132" y="1188"/>
                </a:cxn>
                <a:cxn ang="0">
                  <a:pos x="42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44">
                  <a:moveTo>
                    <a:pt x="504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44"/>
                  </a:lnTo>
                  <a:lnTo>
                    <a:pt x="372" y="1092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2"/>
                  </a:lnTo>
                  <a:lnTo>
                    <a:pt x="684" y="1044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04" y="672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66" y="264"/>
                  </a:lnTo>
                  <a:lnTo>
                    <a:pt x="636" y="228"/>
                  </a:lnTo>
                  <a:lnTo>
                    <a:pt x="588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2"/>
                  </a:lnTo>
                  <a:lnTo>
                    <a:pt x="984" y="792"/>
                  </a:lnTo>
                  <a:lnTo>
                    <a:pt x="996" y="882"/>
                  </a:lnTo>
                  <a:lnTo>
                    <a:pt x="984" y="1008"/>
                  </a:lnTo>
                  <a:lnTo>
                    <a:pt x="948" y="1110"/>
                  </a:lnTo>
                  <a:lnTo>
                    <a:pt x="894" y="1194"/>
                  </a:lnTo>
                  <a:lnTo>
                    <a:pt x="816" y="1260"/>
                  </a:lnTo>
                  <a:lnTo>
                    <a:pt x="726" y="1308"/>
                  </a:lnTo>
                  <a:lnTo>
                    <a:pt x="624" y="1332"/>
                  </a:lnTo>
                  <a:lnTo>
                    <a:pt x="510" y="1344"/>
                  </a:lnTo>
                  <a:lnTo>
                    <a:pt x="390" y="1332"/>
                  </a:lnTo>
                  <a:lnTo>
                    <a:pt x="288" y="1302"/>
                  </a:lnTo>
                  <a:lnTo>
                    <a:pt x="204" y="1254"/>
                  </a:lnTo>
                  <a:lnTo>
                    <a:pt x="132" y="1188"/>
                  </a:lnTo>
                  <a:lnTo>
                    <a:pt x="84" y="1116"/>
                  </a:lnTo>
                  <a:lnTo>
                    <a:pt x="42" y="1032"/>
                  </a:lnTo>
                  <a:lnTo>
                    <a:pt x="18" y="936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2" name="Freeform 144"/>
            <p:cNvSpPr>
              <a:spLocks/>
            </p:cNvSpPr>
            <p:nvPr/>
          </p:nvSpPr>
          <p:spPr bwMode="auto">
            <a:xfrm>
              <a:off x="4081805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" name="Freeform 145"/>
            <p:cNvSpPr>
              <a:spLocks/>
            </p:cNvSpPr>
            <p:nvPr/>
          </p:nvSpPr>
          <p:spPr bwMode="auto">
            <a:xfrm>
              <a:off x="4133836" y="1323592"/>
              <a:ext cx="66221" cy="86719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70" y="966"/>
                </a:cxn>
                <a:cxn ang="0">
                  <a:pos x="516" y="1176"/>
                </a:cxn>
                <a:cxn ang="0">
                  <a:pos x="492" y="1242"/>
                </a:cxn>
                <a:cxn ang="0">
                  <a:pos x="468" y="1290"/>
                </a:cxn>
                <a:cxn ang="0">
                  <a:pos x="432" y="1314"/>
                </a:cxn>
                <a:cxn ang="0">
                  <a:pos x="378" y="1320"/>
                </a:cxn>
                <a:cxn ang="0">
                  <a:pos x="324" y="1314"/>
                </a:cxn>
                <a:cxn ang="0">
                  <a:pos x="282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0"/>
                </a:cxn>
                <a:cxn ang="0">
                  <a:pos x="426" y="654"/>
                </a:cxn>
                <a:cxn ang="0">
                  <a:pos x="492" y="534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0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70" y="966"/>
                  </a:lnTo>
                  <a:lnTo>
                    <a:pt x="516" y="1176"/>
                  </a:lnTo>
                  <a:lnTo>
                    <a:pt x="492" y="1242"/>
                  </a:lnTo>
                  <a:lnTo>
                    <a:pt x="468" y="1290"/>
                  </a:lnTo>
                  <a:lnTo>
                    <a:pt x="432" y="1314"/>
                  </a:lnTo>
                  <a:lnTo>
                    <a:pt x="378" y="1320"/>
                  </a:lnTo>
                  <a:lnTo>
                    <a:pt x="324" y="1314"/>
                  </a:lnTo>
                  <a:lnTo>
                    <a:pt x="282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0"/>
                  </a:lnTo>
                  <a:lnTo>
                    <a:pt x="426" y="654"/>
                  </a:lnTo>
                  <a:lnTo>
                    <a:pt x="492" y="534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" name="Freeform 158"/>
            <p:cNvSpPr>
              <a:spLocks/>
            </p:cNvSpPr>
            <p:nvPr/>
          </p:nvSpPr>
          <p:spPr bwMode="auto">
            <a:xfrm>
              <a:off x="4243417" y="1322016"/>
              <a:ext cx="40994" cy="88295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94" y="24"/>
                </a:cxn>
                <a:cxn ang="0">
                  <a:pos x="618" y="66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296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296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44">
                  <a:moveTo>
                    <a:pt x="516" y="0"/>
                  </a:moveTo>
                  <a:lnTo>
                    <a:pt x="558" y="6"/>
                  </a:lnTo>
                  <a:lnTo>
                    <a:pt x="594" y="24"/>
                  </a:lnTo>
                  <a:lnTo>
                    <a:pt x="618" y="66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296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296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5" name="Freeform 159"/>
            <p:cNvSpPr>
              <a:spLocks noEditPoints="1"/>
            </p:cNvSpPr>
            <p:nvPr/>
          </p:nvSpPr>
          <p:spPr bwMode="auto">
            <a:xfrm>
              <a:off x="4299390" y="1322016"/>
              <a:ext cx="65433" cy="88295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198"/>
                </a:cxn>
                <a:cxn ang="0">
                  <a:pos x="378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78" y="516"/>
                </a:cxn>
                <a:cxn ang="0">
                  <a:pos x="498" y="540"/>
                </a:cxn>
                <a:cxn ang="0">
                  <a:pos x="612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2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96"/>
                </a:cxn>
                <a:cxn ang="0">
                  <a:pos x="948" y="252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54"/>
                </a:cxn>
                <a:cxn ang="0">
                  <a:pos x="672" y="1326"/>
                </a:cxn>
                <a:cxn ang="0">
                  <a:pos x="498" y="1344"/>
                </a:cxn>
                <a:cxn ang="0">
                  <a:pos x="324" y="1326"/>
                </a:cxn>
                <a:cxn ang="0">
                  <a:pos x="162" y="1254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2"/>
                </a:cxn>
                <a:cxn ang="0">
                  <a:pos x="156" y="96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18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8" y="540"/>
                  </a:lnTo>
                  <a:lnTo>
                    <a:pt x="558" y="534"/>
                  </a:lnTo>
                  <a:lnTo>
                    <a:pt x="612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28"/>
                  </a:lnTo>
                  <a:lnTo>
                    <a:pt x="558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96"/>
                  </a:lnTo>
                  <a:lnTo>
                    <a:pt x="906" y="168"/>
                  </a:lnTo>
                  <a:lnTo>
                    <a:pt x="948" y="252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54"/>
                  </a:lnTo>
                  <a:lnTo>
                    <a:pt x="756" y="1296"/>
                  </a:lnTo>
                  <a:lnTo>
                    <a:pt x="672" y="1326"/>
                  </a:lnTo>
                  <a:lnTo>
                    <a:pt x="582" y="1338"/>
                  </a:lnTo>
                  <a:lnTo>
                    <a:pt x="498" y="1344"/>
                  </a:lnTo>
                  <a:lnTo>
                    <a:pt x="414" y="1338"/>
                  </a:lnTo>
                  <a:lnTo>
                    <a:pt x="324" y="1326"/>
                  </a:lnTo>
                  <a:lnTo>
                    <a:pt x="240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2"/>
                  </a:lnTo>
                  <a:lnTo>
                    <a:pt x="90" y="168"/>
                  </a:lnTo>
                  <a:lnTo>
                    <a:pt x="156" y="96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6" name="Freeform 168"/>
            <p:cNvSpPr>
              <a:spLocks/>
            </p:cNvSpPr>
            <p:nvPr/>
          </p:nvSpPr>
          <p:spPr bwMode="auto">
            <a:xfrm>
              <a:off x="3183479" y="148126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7" name="Freeform 169"/>
            <p:cNvSpPr>
              <a:spLocks noEditPoints="1"/>
            </p:cNvSpPr>
            <p:nvPr/>
          </p:nvSpPr>
          <p:spPr bwMode="auto">
            <a:xfrm>
              <a:off x="3239058" y="1481262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8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8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6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84" y="1176"/>
                </a:cxn>
                <a:cxn ang="0">
                  <a:pos x="72" y="1062"/>
                </a:cxn>
                <a:cxn ang="0">
                  <a:pos x="132" y="1002"/>
                </a:cxn>
                <a:cxn ang="0">
                  <a:pos x="228" y="996"/>
                </a:cxn>
                <a:cxn ang="0">
                  <a:pos x="294" y="1056"/>
                </a:cxn>
                <a:cxn ang="0">
                  <a:pos x="360" y="1122"/>
                </a:cxn>
                <a:cxn ang="0">
                  <a:pos x="462" y="1152"/>
                </a:cxn>
                <a:cxn ang="0">
                  <a:pos x="600" y="1110"/>
                </a:cxn>
                <a:cxn ang="0">
                  <a:pos x="684" y="1002"/>
                </a:cxn>
                <a:cxn ang="0">
                  <a:pos x="720" y="864"/>
                </a:cxn>
                <a:cxn ang="0">
                  <a:pos x="726" y="756"/>
                </a:cxn>
                <a:cxn ang="0">
                  <a:pos x="594" y="846"/>
                </a:cxn>
                <a:cxn ang="0">
                  <a:pos x="432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8"/>
                </a:cxn>
                <a:cxn ang="0">
                  <a:pos x="12" y="342"/>
                </a:cxn>
                <a:cxn ang="0">
                  <a:pos x="108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8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8"/>
                  </a:lnTo>
                  <a:lnTo>
                    <a:pt x="492" y="216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8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44"/>
                  </a:lnTo>
                  <a:lnTo>
                    <a:pt x="876" y="1140"/>
                  </a:lnTo>
                  <a:lnTo>
                    <a:pt x="816" y="1218"/>
                  </a:lnTo>
                  <a:lnTo>
                    <a:pt x="738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84" y="1176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6"/>
                  </a:lnTo>
                  <a:lnTo>
                    <a:pt x="132" y="1002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6"/>
                  </a:lnTo>
                  <a:lnTo>
                    <a:pt x="330" y="1086"/>
                  </a:lnTo>
                  <a:lnTo>
                    <a:pt x="360" y="1122"/>
                  </a:lnTo>
                  <a:lnTo>
                    <a:pt x="408" y="1146"/>
                  </a:lnTo>
                  <a:lnTo>
                    <a:pt x="462" y="1152"/>
                  </a:lnTo>
                  <a:lnTo>
                    <a:pt x="540" y="1140"/>
                  </a:lnTo>
                  <a:lnTo>
                    <a:pt x="600" y="1110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64"/>
                  </a:lnTo>
                  <a:lnTo>
                    <a:pt x="726" y="792"/>
                  </a:lnTo>
                  <a:lnTo>
                    <a:pt x="726" y="756"/>
                  </a:lnTo>
                  <a:lnTo>
                    <a:pt x="666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8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8" name="Freeform 170"/>
            <p:cNvSpPr>
              <a:spLocks/>
            </p:cNvSpPr>
            <p:nvPr/>
          </p:nvSpPr>
          <p:spPr bwMode="auto">
            <a:xfrm>
              <a:off x="3350216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9" name="Freeform 171"/>
            <p:cNvSpPr>
              <a:spLocks noEditPoints="1"/>
            </p:cNvSpPr>
            <p:nvPr/>
          </p:nvSpPr>
          <p:spPr bwMode="auto">
            <a:xfrm>
              <a:off x="3423532" y="1481262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300" y="432"/>
                </a:cxn>
                <a:cxn ang="0">
                  <a:pos x="282" y="546"/>
                </a:cxn>
                <a:cxn ang="0">
                  <a:pos x="276" y="678"/>
                </a:cxn>
                <a:cxn ang="0">
                  <a:pos x="282" y="804"/>
                </a:cxn>
                <a:cxn ang="0">
                  <a:pos x="294" y="912"/>
                </a:cxn>
                <a:cxn ang="0">
                  <a:pos x="318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6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8"/>
                </a:cxn>
                <a:cxn ang="0">
                  <a:pos x="720" y="546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6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92" y="96"/>
                </a:cxn>
                <a:cxn ang="0">
                  <a:pos x="864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90" y="504"/>
                </a:cxn>
                <a:cxn ang="0">
                  <a:pos x="996" y="660"/>
                </a:cxn>
                <a:cxn ang="0">
                  <a:pos x="990" y="762"/>
                </a:cxn>
                <a:cxn ang="0">
                  <a:pos x="984" y="858"/>
                </a:cxn>
                <a:cxn ang="0">
                  <a:pos x="966" y="954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6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78" y="1338"/>
                </a:cxn>
                <a:cxn ang="0">
                  <a:pos x="276" y="1302"/>
                </a:cxn>
                <a:cxn ang="0">
                  <a:pos x="198" y="1242"/>
                </a:cxn>
                <a:cxn ang="0">
                  <a:pos x="132" y="1170"/>
                </a:cxn>
                <a:cxn ang="0">
                  <a:pos x="78" y="1086"/>
                </a:cxn>
                <a:cxn ang="0">
                  <a:pos x="42" y="984"/>
                </a:cxn>
                <a:cxn ang="0">
                  <a:pos x="18" y="882"/>
                </a:cxn>
                <a:cxn ang="0">
                  <a:pos x="6" y="768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8"/>
                </a:cxn>
                <a:cxn ang="0">
                  <a:pos x="210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300" y="432"/>
                  </a:lnTo>
                  <a:lnTo>
                    <a:pt x="282" y="546"/>
                  </a:lnTo>
                  <a:lnTo>
                    <a:pt x="276" y="678"/>
                  </a:lnTo>
                  <a:lnTo>
                    <a:pt x="282" y="804"/>
                  </a:lnTo>
                  <a:lnTo>
                    <a:pt x="294" y="912"/>
                  </a:lnTo>
                  <a:lnTo>
                    <a:pt x="318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6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8"/>
                  </a:lnTo>
                  <a:lnTo>
                    <a:pt x="720" y="546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6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92" y="96"/>
                  </a:lnTo>
                  <a:lnTo>
                    <a:pt x="864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90" y="504"/>
                  </a:lnTo>
                  <a:lnTo>
                    <a:pt x="996" y="660"/>
                  </a:lnTo>
                  <a:lnTo>
                    <a:pt x="990" y="762"/>
                  </a:lnTo>
                  <a:lnTo>
                    <a:pt x="984" y="858"/>
                  </a:lnTo>
                  <a:lnTo>
                    <a:pt x="966" y="954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6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78" y="1338"/>
                  </a:lnTo>
                  <a:lnTo>
                    <a:pt x="276" y="1302"/>
                  </a:lnTo>
                  <a:lnTo>
                    <a:pt x="198" y="1242"/>
                  </a:lnTo>
                  <a:lnTo>
                    <a:pt x="132" y="1170"/>
                  </a:lnTo>
                  <a:lnTo>
                    <a:pt x="78" y="1086"/>
                  </a:lnTo>
                  <a:lnTo>
                    <a:pt x="42" y="984"/>
                  </a:lnTo>
                  <a:lnTo>
                    <a:pt x="18" y="882"/>
                  </a:lnTo>
                  <a:lnTo>
                    <a:pt x="6" y="768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8"/>
                  </a:lnTo>
                  <a:lnTo>
                    <a:pt x="210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" name="Freeform 172"/>
            <p:cNvSpPr>
              <a:spLocks/>
            </p:cNvSpPr>
            <p:nvPr/>
          </p:nvSpPr>
          <p:spPr bwMode="auto">
            <a:xfrm>
              <a:off x="3543756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64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64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1" name="Freeform 173"/>
            <p:cNvSpPr>
              <a:spLocks/>
            </p:cNvSpPr>
            <p:nvPr/>
          </p:nvSpPr>
          <p:spPr bwMode="auto">
            <a:xfrm>
              <a:off x="3611554" y="148126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2" name="Freeform 182"/>
            <p:cNvSpPr>
              <a:spLocks/>
            </p:cNvSpPr>
            <p:nvPr/>
          </p:nvSpPr>
          <p:spPr bwMode="auto">
            <a:xfrm>
              <a:off x="3717587" y="1482051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3" name="Freeform 183"/>
            <p:cNvSpPr>
              <a:spLocks/>
            </p:cNvSpPr>
            <p:nvPr/>
          </p:nvSpPr>
          <p:spPr bwMode="auto">
            <a:xfrm>
              <a:off x="3790115" y="1482051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8"/>
                </a:cxn>
                <a:cxn ang="0">
                  <a:pos x="984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Freeform 184"/>
            <p:cNvSpPr>
              <a:spLocks/>
            </p:cNvSpPr>
            <p:nvPr/>
          </p:nvSpPr>
          <p:spPr bwMode="auto">
            <a:xfrm>
              <a:off x="3907186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Freeform 185"/>
            <p:cNvSpPr>
              <a:spLocks/>
            </p:cNvSpPr>
            <p:nvPr/>
          </p:nvSpPr>
          <p:spPr bwMode="auto">
            <a:xfrm>
              <a:off x="3979714" y="1481262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24"/>
                </a:cxn>
                <a:cxn ang="0">
                  <a:pos x="654" y="834"/>
                </a:cxn>
                <a:cxn ang="0">
                  <a:pos x="576" y="774"/>
                </a:cxn>
                <a:cxn ang="0">
                  <a:pos x="438" y="744"/>
                </a:cxn>
                <a:cxn ang="0">
                  <a:pos x="372" y="702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32"/>
                  </a:lnTo>
                  <a:lnTo>
                    <a:pt x="912" y="1128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66" y="606"/>
                  </a:lnTo>
                  <a:lnTo>
                    <a:pt x="384" y="576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" name="Freeform 186"/>
            <p:cNvSpPr>
              <a:spLocks/>
            </p:cNvSpPr>
            <p:nvPr/>
          </p:nvSpPr>
          <p:spPr bwMode="auto">
            <a:xfrm>
              <a:off x="4070768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" name="Freeform 187"/>
            <p:cNvSpPr>
              <a:spLocks noEditPoints="1"/>
            </p:cNvSpPr>
            <p:nvPr/>
          </p:nvSpPr>
          <p:spPr bwMode="auto">
            <a:xfrm>
              <a:off x="4141326" y="1481262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6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0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0" y="792"/>
                </a:cxn>
                <a:cxn ang="0">
                  <a:pos x="606" y="54"/>
                </a:cxn>
                <a:cxn ang="0">
                  <a:pos x="660" y="12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6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0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0" y="792"/>
                  </a:lnTo>
                  <a:lnTo>
                    <a:pt x="606" y="54"/>
                  </a:lnTo>
                  <a:lnTo>
                    <a:pt x="660" y="12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Freeform 200"/>
            <p:cNvSpPr>
              <a:spLocks/>
            </p:cNvSpPr>
            <p:nvPr/>
          </p:nvSpPr>
          <p:spPr bwMode="auto">
            <a:xfrm>
              <a:off x="4236322" y="1481262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201"/>
            <p:cNvSpPr>
              <a:spLocks/>
            </p:cNvSpPr>
            <p:nvPr/>
          </p:nvSpPr>
          <p:spPr bwMode="auto">
            <a:xfrm>
              <a:off x="4309244" y="1482839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58" y="210"/>
                </a:cxn>
                <a:cxn ang="0">
                  <a:pos x="774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0" y="432"/>
                </a:cxn>
                <a:cxn ang="0">
                  <a:pos x="702" y="468"/>
                </a:cxn>
                <a:cxn ang="0">
                  <a:pos x="852" y="576"/>
                </a:cxn>
                <a:cxn ang="0">
                  <a:pos x="942" y="750"/>
                </a:cxn>
                <a:cxn ang="0">
                  <a:pos x="942" y="984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38" y="1326"/>
                </a:cxn>
                <a:cxn ang="0">
                  <a:pos x="210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8"/>
                </a:cxn>
                <a:cxn ang="0">
                  <a:pos x="240" y="1008"/>
                </a:cxn>
                <a:cxn ang="0">
                  <a:pos x="318" y="1080"/>
                </a:cxn>
                <a:cxn ang="0">
                  <a:pos x="444" y="1116"/>
                </a:cxn>
                <a:cxn ang="0">
                  <a:pos x="588" y="1068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84"/>
                </a:cxn>
                <a:cxn ang="0">
                  <a:pos x="432" y="648"/>
                </a:cxn>
                <a:cxn ang="0">
                  <a:pos x="294" y="678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24" y="516"/>
                </a:cxn>
                <a:cxn ang="0">
                  <a:pos x="114" y="60"/>
                </a:cxn>
                <a:cxn ang="0">
                  <a:pos x="210" y="0"/>
                </a:cxn>
              </a:cxnLst>
              <a:rect l="0" t="0" r="r" b="b"/>
              <a:pathLst>
                <a:path w="954" h="1326">
                  <a:moveTo>
                    <a:pt x="210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30"/>
                  </a:lnTo>
                  <a:lnTo>
                    <a:pt x="882" y="66"/>
                  </a:lnTo>
                  <a:lnTo>
                    <a:pt x="894" y="120"/>
                  </a:lnTo>
                  <a:lnTo>
                    <a:pt x="882" y="174"/>
                  </a:lnTo>
                  <a:lnTo>
                    <a:pt x="858" y="210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2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0" y="432"/>
                  </a:lnTo>
                  <a:lnTo>
                    <a:pt x="606" y="438"/>
                  </a:lnTo>
                  <a:lnTo>
                    <a:pt x="702" y="468"/>
                  </a:lnTo>
                  <a:lnTo>
                    <a:pt x="780" y="510"/>
                  </a:lnTo>
                  <a:lnTo>
                    <a:pt x="852" y="576"/>
                  </a:lnTo>
                  <a:lnTo>
                    <a:pt x="906" y="654"/>
                  </a:lnTo>
                  <a:lnTo>
                    <a:pt x="942" y="750"/>
                  </a:lnTo>
                  <a:lnTo>
                    <a:pt x="954" y="864"/>
                  </a:lnTo>
                  <a:lnTo>
                    <a:pt x="942" y="984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74" y="948"/>
                  </a:lnTo>
                  <a:lnTo>
                    <a:pt x="210" y="972"/>
                  </a:lnTo>
                  <a:lnTo>
                    <a:pt x="240" y="1008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0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24" y="516"/>
                  </a:lnTo>
                  <a:lnTo>
                    <a:pt x="96" y="120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211"/>
            <p:cNvSpPr>
              <a:spLocks/>
            </p:cNvSpPr>
            <p:nvPr/>
          </p:nvSpPr>
          <p:spPr bwMode="auto">
            <a:xfrm>
              <a:off x="3174413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212"/>
            <p:cNvSpPr>
              <a:spLocks noEditPoints="1"/>
            </p:cNvSpPr>
            <p:nvPr/>
          </p:nvSpPr>
          <p:spPr bwMode="auto">
            <a:xfrm>
              <a:off x="3248124" y="1640903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213"/>
            <p:cNvSpPr>
              <a:spLocks/>
            </p:cNvSpPr>
            <p:nvPr/>
          </p:nvSpPr>
          <p:spPr bwMode="auto">
            <a:xfrm>
              <a:off x="3351398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34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214"/>
            <p:cNvSpPr>
              <a:spLocks/>
            </p:cNvSpPr>
            <p:nvPr/>
          </p:nvSpPr>
          <p:spPr bwMode="auto">
            <a:xfrm>
              <a:off x="3421561" y="1642480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0" y="204"/>
                </a:cxn>
                <a:cxn ang="0">
                  <a:pos x="6" y="168"/>
                </a:cxn>
                <a:cxn ang="0">
                  <a:pos x="0" y="114"/>
                </a:cxn>
                <a:cxn ang="0">
                  <a:pos x="6" y="60"/>
                </a:cxn>
                <a:cxn ang="0">
                  <a:pos x="30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0" y="204"/>
                  </a:lnTo>
                  <a:lnTo>
                    <a:pt x="6" y="168"/>
                  </a:lnTo>
                  <a:lnTo>
                    <a:pt x="0" y="114"/>
                  </a:lnTo>
                  <a:lnTo>
                    <a:pt x="6" y="60"/>
                  </a:lnTo>
                  <a:lnTo>
                    <a:pt x="30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215"/>
            <p:cNvSpPr>
              <a:spLocks/>
            </p:cNvSpPr>
            <p:nvPr/>
          </p:nvSpPr>
          <p:spPr bwMode="auto">
            <a:xfrm>
              <a:off x="3528383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216"/>
            <p:cNvSpPr>
              <a:spLocks noEditPoints="1"/>
            </p:cNvSpPr>
            <p:nvPr/>
          </p:nvSpPr>
          <p:spPr bwMode="auto">
            <a:xfrm>
              <a:off x="3602094" y="1640903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198"/>
                </a:cxn>
                <a:cxn ang="0">
                  <a:pos x="354" y="246"/>
                </a:cxn>
                <a:cxn ang="0">
                  <a:pos x="300" y="372"/>
                </a:cxn>
                <a:cxn ang="0">
                  <a:pos x="336" y="486"/>
                </a:cxn>
                <a:cxn ang="0">
                  <a:pos x="432" y="540"/>
                </a:cxn>
                <a:cxn ang="0">
                  <a:pos x="558" y="540"/>
                </a:cxn>
                <a:cxn ang="0">
                  <a:pos x="660" y="486"/>
                </a:cxn>
                <a:cxn ang="0">
                  <a:pos x="696" y="372"/>
                </a:cxn>
                <a:cxn ang="0">
                  <a:pos x="660" y="264"/>
                </a:cxn>
                <a:cxn ang="0">
                  <a:pos x="558" y="204"/>
                </a:cxn>
                <a:cxn ang="0">
                  <a:pos x="498" y="0"/>
                </a:cxn>
                <a:cxn ang="0">
                  <a:pos x="744" y="48"/>
                </a:cxn>
                <a:cxn ang="0">
                  <a:pos x="906" y="174"/>
                </a:cxn>
                <a:cxn ang="0">
                  <a:pos x="960" y="354"/>
                </a:cxn>
                <a:cxn ang="0">
                  <a:pos x="912" y="516"/>
                </a:cxn>
                <a:cxn ang="0">
                  <a:pos x="786" y="630"/>
                </a:cxn>
                <a:cxn ang="0">
                  <a:pos x="918" y="714"/>
                </a:cxn>
                <a:cxn ang="0">
                  <a:pos x="990" y="846"/>
                </a:cxn>
                <a:cxn ang="0">
                  <a:pos x="984" y="1038"/>
                </a:cxn>
                <a:cxn ang="0">
                  <a:pos x="900" y="1200"/>
                </a:cxn>
                <a:cxn ang="0">
                  <a:pos x="756" y="1302"/>
                </a:cxn>
                <a:cxn ang="0">
                  <a:pos x="582" y="1344"/>
                </a:cxn>
                <a:cxn ang="0">
                  <a:pos x="414" y="1344"/>
                </a:cxn>
                <a:cxn ang="0">
                  <a:pos x="240" y="1302"/>
                </a:cxn>
                <a:cxn ang="0">
                  <a:pos x="96" y="1200"/>
                </a:cxn>
                <a:cxn ang="0">
                  <a:pos x="12" y="1038"/>
                </a:cxn>
                <a:cxn ang="0">
                  <a:pos x="6" y="846"/>
                </a:cxn>
                <a:cxn ang="0">
                  <a:pos x="78" y="714"/>
                </a:cxn>
                <a:cxn ang="0">
                  <a:pos x="210" y="630"/>
                </a:cxn>
                <a:cxn ang="0">
                  <a:pos x="84" y="516"/>
                </a:cxn>
                <a:cxn ang="0">
                  <a:pos x="36" y="354"/>
                </a:cxn>
                <a:cxn ang="0">
                  <a:pos x="90" y="174"/>
                </a:cxn>
                <a:cxn ang="0">
                  <a:pos x="252" y="48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18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20" y="210"/>
                  </a:lnTo>
                  <a:lnTo>
                    <a:pt x="354" y="246"/>
                  </a:lnTo>
                  <a:lnTo>
                    <a:pt x="312" y="300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58" y="540"/>
                  </a:lnTo>
                  <a:lnTo>
                    <a:pt x="612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28"/>
                  </a:lnTo>
                  <a:lnTo>
                    <a:pt x="558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225"/>
            <p:cNvSpPr>
              <a:spLocks/>
            </p:cNvSpPr>
            <p:nvPr/>
          </p:nvSpPr>
          <p:spPr bwMode="auto">
            <a:xfrm>
              <a:off x="3716799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226"/>
            <p:cNvSpPr>
              <a:spLocks noEditPoints="1"/>
            </p:cNvSpPr>
            <p:nvPr/>
          </p:nvSpPr>
          <p:spPr bwMode="auto">
            <a:xfrm>
              <a:off x="3790510" y="1640903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78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8" y="990"/>
                </a:cxn>
                <a:cxn ang="0">
                  <a:pos x="294" y="1050"/>
                </a:cxn>
                <a:cxn ang="0">
                  <a:pos x="402" y="1140"/>
                </a:cxn>
                <a:cxn ang="0">
                  <a:pos x="540" y="1134"/>
                </a:cxn>
                <a:cxn ang="0">
                  <a:pos x="648" y="1062"/>
                </a:cxn>
                <a:cxn ang="0">
                  <a:pos x="708" y="936"/>
                </a:cxn>
                <a:cxn ang="0">
                  <a:pos x="726" y="786"/>
                </a:cxn>
                <a:cxn ang="0">
                  <a:pos x="660" y="804"/>
                </a:cxn>
                <a:cxn ang="0">
                  <a:pos x="522" y="870"/>
                </a:cxn>
                <a:cxn ang="0">
                  <a:pos x="324" y="864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72" y="12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60" y="1116"/>
                  </a:lnTo>
                  <a:lnTo>
                    <a:pt x="402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6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0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484"/>
            <p:cNvSpPr>
              <a:spLocks/>
            </p:cNvSpPr>
            <p:nvPr/>
          </p:nvSpPr>
          <p:spPr bwMode="auto">
            <a:xfrm>
              <a:off x="3207524" y="813923"/>
              <a:ext cx="72922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2"/>
                </a:cxn>
                <a:cxn ang="0">
                  <a:pos x="1014" y="402"/>
                </a:cxn>
                <a:cxn ang="0">
                  <a:pos x="918" y="432"/>
                </a:cxn>
                <a:cxn ang="0">
                  <a:pos x="840" y="408"/>
                </a:cxn>
                <a:cxn ang="0">
                  <a:pos x="756" y="318"/>
                </a:cxn>
                <a:cxn ang="0">
                  <a:pos x="666" y="258"/>
                </a:cxn>
                <a:cxn ang="0">
                  <a:pos x="516" y="234"/>
                </a:cxn>
                <a:cxn ang="0">
                  <a:pos x="354" y="276"/>
                </a:cxn>
                <a:cxn ang="0">
                  <a:pos x="300" y="390"/>
                </a:cxn>
                <a:cxn ang="0">
                  <a:pos x="342" y="480"/>
                </a:cxn>
                <a:cxn ang="0">
                  <a:pos x="444" y="522"/>
                </a:cxn>
                <a:cxn ang="0">
                  <a:pos x="762" y="594"/>
                </a:cxn>
                <a:cxn ang="0">
                  <a:pos x="954" y="672"/>
                </a:cxn>
                <a:cxn ang="0">
                  <a:pos x="1062" y="786"/>
                </a:cxn>
                <a:cxn ang="0">
                  <a:pos x="1104" y="912"/>
                </a:cxn>
                <a:cxn ang="0">
                  <a:pos x="1098" y="1080"/>
                </a:cxn>
                <a:cxn ang="0">
                  <a:pos x="1008" y="1248"/>
                </a:cxn>
                <a:cxn ang="0">
                  <a:pos x="828" y="1362"/>
                </a:cxn>
                <a:cxn ang="0">
                  <a:pos x="558" y="1404"/>
                </a:cxn>
                <a:cxn ang="0">
                  <a:pos x="306" y="1374"/>
                </a:cxn>
                <a:cxn ang="0">
                  <a:pos x="132" y="1290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2"/>
                </a:cxn>
                <a:cxn ang="0">
                  <a:pos x="126" y="936"/>
                </a:cxn>
                <a:cxn ang="0">
                  <a:pos x="216" y="966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58" y="1182"/>
                </a:cxn>
                <a:cxn ang="0">
                  <a:pos x="714" y="1146"/>
                </a:cxn>
                <a:cxn ang="0">
                  <a:pos x="792" y="1056"/>
                </a:cxn>
                <a:cxn ang="0">
                  <a:pos x="798" y="960"/>
                </a:cxn>
                <a:cxn ang="0">
                  <a:pos x="738" y="888"/>
                </a:cxn>
                <a:cxn ang="0">
                  <a:pos x="330" y="774"/>
                </a:cxn>
                <a:cxn ang="0">
                  <a:pos x="144" y="696"/>
                </a:cxn>
                <a:cxn ang="0">
                  <a:pos x="48" y="594"/>
                </a:cxn>
                <a:cxn ang="0">
                  <a:pos x="12" y="468"/>
                </a:cxn>
                <a:cxn ang="0">
                  <a:pos x="18" y="306"/>
                </a:cxn>
                <a:cxn ang="0">
                  <a:pos x="108" y="150"/>
                </a:cxn>
                <a:cxn ang="0">
                  <a:pos x="258" y="48"/>
                </a:cxn>
                <a:cxn ang="0">
                  <a:pos x="444" y="6"/>
                </a:cxn>
              </a:cxnLst>
              <a:rect l="0" t="0" r="r" b="b"/>
              <a:pathLst>
                <a:path w="1110" h="1404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14"/>
                  </a:lnTo>
                  <a:lnTo>
                    <a:pt x="996" y="174"/>
                  </a:lnTo>
                  <a:lnTo>
                    <a:pt x="1038" y="240"/>
                  </a:lnTo>
                  <a:lnTo>
                    <a:pt x="1056" y="312"/>
                  </a:lnTo>
                  <a:lnTo>
                    <a:pt x="1044" y="366"/>
                  </a:lnTo>
                  <a:lnTo>
                    <a:pt x="1014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6" y="426"/>
                  </a:lnTo>
                  <a:lnTo>
                    <a:pt x="840" y="408"/>
                  </a:lnTo>
                  <a:lnTo>
                    <a:pt x="816" y="378"/>
                  </a:lnTo>
                  <a:lnTo>
                    <a:pt x="756" y="318"/>
                  </a:lnTo>
                  <a:lnTo>
                    <a:pt x="714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76"/>
                  </a:lnTo>
                  <a:lnTo>
                    <a:pt x="312" y="330"/>
                  </a:lnTo>
                  <a:lnTo>
                    <a:pt x="300" y="390"/>
                  </a:lnTo>
                  <a:lnTo>
                    <a:pt x="312" y="438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20" y="726"/>
                  </a:lnTo>
                  <a:lnTo>
                    <a:pt x="1062" y="786"/>
                  </a:lnTo>
                  <a:lnTo>
                    <a:pt x="1092" y="846"/>
                  </a:lnTo>
                  <a:lnTo>
                    <a:pt x="1104" y="912"/>
                  </a:lnTo>
                  <a:lnTo>
                    <a:pt x="1110" y="984"/>
                  </a:lnTo>
                  <a:lnTo>
                    <a:pt x="1098" y="1080"/>
                  </a:lnTo>
                  <a:lnTo>
                    <a:pt x="1068" y="1170"/>
                  </a:lnTo>
                  <a:lnTo>
                    <a:pt x="1008" y="1248"/>
                  </a:lnTo>
                  <a:lnTo>
                    <a:pt x="930" y="1314"/>
                  </a:lnTo>
                  <a:lnTo>
                    <a:pt x="828" y="1362"/>
                  </a:lnTo>
                  <a:lnTo>
                    <a:pt x="708" y="1392"/>
                  </a:lnTo>
                  <a:lnTo>
                    <a:pt x="558" y="1404"/>
                  </a:lnTo>
                  <a:lnTo>
                    <a:pt x="426" y="1398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2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26" y="936"/>
                  </a:lnTo>
                  <a:lnTo>
                    <a:pt x="174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06" y="1080"/>
                  </a:lnTo>
                  <a:lnTo>
                    <a:pt x="348" y="1116"/>
                  </a:lnTo>
                  <a:lnTo>
                    <a:pt x="402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8" y="1170"/>
                  </a:lnTo>
                  <a:lnTo>
                    <a:pt x="714" y="1146"/>
                  </a:lnTo>
                  <a:lnTo>
                    <a:pt x="762" y="1104"/>
                  </a:lnTo>
                  <a:lnTo>
                    <a:pt x="792" y="1056"/>
                  </a:lnTo>
                  <a:lnTo>
                    <a:pt x="804" y="1002"/>
                  </a:lnTo>
                  <a:lnTo>
                    <a:pt x="798" y="960"/>
                  </a:lnTo>
                  <a:lnTo>
                    <a:pt x="780" y="924"/>
                  </a:lnTo>
                  <a:lnTo>
                    <a:pt x="738" y="888"/>
                  </a:lnTo>
                  <a:lnTo>
                    <a:pt x="678" y="864"/>
                  </a:lnTo>
                  <a:lnTo>
                    <a:pt x="330" y="774"/>
                  </a:lnTo>
                  <a:lnTo>
                    <a:pt x="228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68"/>
                  </a:lnTo>
                  <a:lnTo>
                    <a:pt x="6" y="408"/>
                  </a:lnTo>
                  <a:lnTo>
                    <a:pt x="18" y="306"/>
                  </a:lnTo>
                  <a:lnTo>
                    <a:pt x="54" y="216"/>
                  </a:lnTo>
                  <a:lnTo>
                    <a:pt x="108" y="150"/>
                  </a:lnTo>
                  <a:lnTo>
                    <a:pt x="174" y="90"/>
                  </a:lnTo>
                  <a:lnTo>
                    <a:pt x="258" y="48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485"/>
            <p:cNvSpPr>
              <a:spLocks/>
            </p:cNvSpPr>
            <p:nvPr/>
          </p:nvSpPr>
          <p:spPr bwMode="auto">
            <a:xfrm>
              <a:off x="3374260" y="814318"/>
              <a:ext cx="90660" cy="91449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26" y="138"/>
                </a:cxn>
                <a:cxn ang="0">
                  <a:pos x="690" y="1002"/>
                </a:cxn>
                <a:cxn ang="0">
                  <a:pos x="696" y="1002"/>
                </a:cxn>
                <a:cxn ang="0">
                  <a:pos x="960" y="138"/>
                </a:cxn>
                <a:cxn ang="0">
                  <a:pos x="984" y="72"/>
                </a:cxn>
                <a:cxn ang="0">
                  <a:pos x="1020" y="30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08" y="18"/>
                </a:cxn>
                <a:cxn ang="0">
                  <a:pos x="1344" y="48"/>
                </a:cxn>
                <a:cxn ang="0">
                  <a:pos x="1368" y="90"/>
                </a:cxn>
                <a:cxn ang="0">
                  <a:pos x="1380" y="150"/>
                </a:cxn>
                <a:cxn ang="0">
                  <a:pos x="1380" y="1242"/>
                </a:cxn>
                <a:cxn ang="0">
                  <a:pos x="1374" y="1290"/>
                </a:cxn>
                <a:cxn ang="0">
                  <a:pos x="1362" y="1326"/>
                </a:cxn>
                <a:cxn ang="0">
                  <a:pos x="1332" y="1362"/>
                </a:cxn>
                <a:cxn ang="0">
                  <a:pos x="1296" y="1386"/>
                </a:cxn>
                <a:cxn ang="0">
                  <a:pos x="1242" y="1392"/>
                </a:cxn>
                <a:cxn ang="0">
                  <a:pos x="1194" y="1386"/>
                </a:cxn>
                <a:cxn ang="0">
                  <a:pos x="1152" y="1362"/>
                </a:cxn>
                <a:cxn ang="0">
                  <a:pos x="1128" y="1326"/>
                </a:cxn>
                <a:cxn ang="0">
                  <a:pos x="1116" y="1290"/>
                </a:cxn>
                <a:cxn ang="0">
                  <a:pos x="1110" y="1242"/>
                </a:cxn>
                <a:cxn ang="0">
                  <a:pos x="1110" y="408"/>
                </a:cxn>
                <a:cxn ang="0">
                  <a:pos x="1104" y="408"/>
                </a:cxn>
                <a:cxn ang="0">
                  <a:pos x="822" y="1302"/>
                </a:cxn>
                <a:cxn ang="0">
                  <a:pos x="792" y="1350"/>
                </a:cxn>
                <a:cxn ang="0">
                  <a:pos x="744" y="1380"/>
                </a:cxn>
                <a:cxn ang="0">
                  <a:pos x="690" y="1392"/>
                </a:cxn>
                <a:cxn ang="0">
                  <a:pos x="630" y="1380"/>
                </a:cxn>
                <a:cxn ang="0">
                  <a:pos x="588" y="1350"/>
                </a:cxn>
                <a:cxn ang="0">
                  <a:pos x="558" y="1302"/>
                </a:cxn>
                <a:cxn ang="0">
                  <a:pos x="276" y="408"/>
                </a:cxn>
                <a:cxn ang="0">
                  <a:pos x="270" y="408"/>
                </a:cxn>
                <a:cxn ang="0">
                  <a:pos x="270" y="1242"/>
                </a:cxn>
                <a:cxn ang="0">
                  <a:pos x="264" y="1290"/>
                </a:cxn>
                <a:cxn ang="0">
                  <a:pos x="252" y="1326"/>
                </a:cxn>
                <a:cxn ang="0">
                  <a:pos x="222" y="1362"/>
                </a:cxn>
                <a:cxn ang="0">
                  <a:pos x="186" y="1386"/>
                </a:cxn>
                <a:cxn ang="0">
                  <a:pos x="132" y="1392"/>
                </a:cxn>
                <a:cxn ang="0">
                  <a:pos x="84" y="1386"/>
                </a:cxn>
                <a:cxn ang="0">
                  <a:pos x="42" y="1362"/>
                </a:cxn>
                <a:cxn ang="0">
                  <a:pos x="18" y="1326"/>
                </a:cxn>
                <a:cxn ang="0">
                  <a:pos x="6" y="1290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90"/>
                </a:cxn>
                <a:cxn ang="0">
                  <a:pos x="36" y="48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92">
                  <a:moveTo>
                    <a:pt x="162" y="0"/>
                  </a:moveTo>
                  <a:lnTo>
                    <a:pt x="252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26" y="138"/>
                  </a:lnTo>
                  <a:lnTo>
                    <a:pt x="690" y="1002"/>
                  </a:lnTo>
                  <a:lnTo>
                    <a:pt x="696" y="1002"/>
                  </a:lnTo>
                  <a:lnTo>
                    <a:pt x="960" y="138"/>
                  </a:lnTo>
                  <a:lnTo>
                    <a:pt x="984" y="72"/>
                  </a:lnTo>
                  <a:lnTo>
                    <a:pt x="1020" y="30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08" y="18"/>
                  </a:lnTo>
                  <a:lnTo>
                    <a:pt x="1344" y="48"/>
                  </a:lnTo>
                  <a:lnTo>
                    <a:pt x="1368" y="90"/>
                  </a:lnTo>
                  <a:lnTo>
                    <a:pt x="1380" y="150"/>
                  </a:lnTo>
                  <a:lnTo>
                    <a:pt x="1380" y="1242"/>
                  </a:lnTo>
                  <a:lnTo>
                    <a:pt x="1374" y="1290"/>
                  </a:lnTo>
                  <a:lnTo>
                    <a:pt x="1362" y="1326"/>
                  </a:lnTo>
                  <a:lnTo>
                    <a:pt x="1332" y="1362"/>
                  </a:lnTo>
                  <a:lnTo>
                    <a:pt x="1296" y="1386"/>
                  </a:lnTo>
                  <a:lnTo>
                    <a:pt x="1242" y="1392"/>
                  </a:lnTo>
                  <a:lnTo>
                    <a:pt x="1194" y="1386"/>
                  </a:lnTo>
                  <a:lnTo>
                    <a:pt x="1152" y="1362"/>
                  </a:lnTo>
                  <a:lnTo>
                    <a:pt x="1128" y="1326"/>
                  </a:lnTo>
                  <a:lnTo>
                    <a:pt x="1116" y="1290"/>
                  </a:lnTo>
                  <a:lnTo>
                    <a:pt x="1110" y="1242"/>
                  </a:lnTo>
                  <a:lnTo>
                    <a:pt x="1110" y="408"/>
                  </a:lnTo>
                  <a:lnTo>
                    <a:pt x="1104" y="408"/>
                  </a:lnTo>
                  <a:lnTo>
                    <a:pt x="822" y="1302"/>
                  </a:lnTo>
                  <a:lnTo>
                    <a:pt x="792" y="1350"/>
                  </a:lnTo>
                  <a:lnTo>
                    <a:pt x="744" y="1380"/>
                  </a:lnTo>
                  <a:lnTo>
                    <a:pt x="690" y="1392"/>
                  </a:lnTo>
                  <a:lnTo>
                    <a:pt x="630" y="1380"/>
                  </a:lnTo>
                  <a:lnTo>
                    <a:pt x="588" y="1350"/>
                  </a:lnTo>
                  <a:lnTo>
                    <a:pt x="558" y="1302"/>
                  </a:lnTo>
                  <a:lnTo>
                    <a:pt x="276" y="408"/>
                  </a:lnTo>
                  <a:lnTo>
                    <a:pt x="270" y="408"/>
                  </a:lnTo>
                  <a:lnTo>
                    <a:pt x="270" y="1242"/>
                  </a:lnTo>
                  <a:lnTo>
                    <a:pt x="264" y="1290"/>
                  </a:lnTo>
                  <a:lnTo>
                    <a:pt x="252" y="1326"/>
                  </a:lnTo>
                  <a:lnTo>
                    <a:pt x="222" y="1362"/>
                  </a:lnTo>
                  <a:lnTo>
                    <a:pt x="186" y="1386"/>
                  </a:lnTo>
                  <a:lnTo>
                    <a:pt x="132" y="1392"/>
                  </a:lnTo>
                  <a:lnTo>
                    <a:pt x="84" y="1386"/>
                  </a:lnTo>
                  <a:lnTo>
                    <a:pt x="42" y="1362"/>
                  </a:lnTo>
                  <a:lnTo>
                    <a:pt x="18" y="1326"/>
                  </a:lnTo>
                  <a:lnTo>
                    <a:pt x="6" y="1290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90"/>
                  </a:lnTo>
                  <a:lnTo>
                    <a:pt x="36" y="48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486"/>
            <p:cNvSpPr>
              <a:spLocks/>
            </p:cNvSpPr>
            <p:nvPr/>
          </p:nvSpPr>
          <p:spPr bwMode="auto">
            <a:xfrm>
              <a:off x="3558340" y="815106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8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8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8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8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487"/>
            <p:cNvSpPr>
              <a:spLocks/>
            </p:cNvSpPr>
            <p:nvPr/>
          </p:nvSpPr>
          <p:spPr bwMode="auto">
            <a:xfrm>
              <a:off x="3730989" y="814318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14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702" y="66"/>
                </a:cxn>
                <a:cxn ang="0">
                  <a:pos x="726" y="30"/>
                </a:cxn>
                <a:cxn ang="0">
                  <a:pos x="774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96" y="6"/>
                </a:cxn>
                <a:cxn ang="0">
                  <a:pos x="1644" y="36"/>
                </a:cxn>
                <a:cxn ang="0">
                  <a:pos x="1680" y="78"/>
                </a:cxn>
                <a:cxn ang="0">
                  <a:pos x="1692" y="138"/>
                </a:cxn>
                <a:cxn ang="0">
                  <a:pos x="1686" y="180"/>
                </a:cxn>
                <a:cxn ang="0">
                  <a:pos x="1674" y="228"/>
                </a:cxn>
                <a:cxn ang="0">
                  <a:pos x="1416" y="1248"/>
                </a:cxn>
                <a:cxn ang="0">
                  <a:pos x="1392" y="1314"/>
                </a:cxn>
                <a:cxn ang="0">
                  <a:pos x="1350" y="1356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58" y="1380"/>
                </a:cxn>
                <a:cxn ang="0">
                  <a:pos x="1104" y="1356"/>
                </a:cxn>
                <a:cxn ang="0">
                  <a:pos x="1068" y="1308"/>
                </a:cxn>
                <a:cxn ang="0">
                  <a:pos x="1044" y="1242"/>
                </a:cxn>
                <a:cxn ang="0">
                  <a:pos x="846" y="420"/>
                </a:cxn>
                <a:cxn ang="0">
                  <a:pos x="840" y="420"/>
                </a:cxn>
                <a:cxn ang="0">
                  <a:pos x="642" y="1242"/>
                </a:cxn>
                <a:cxn ang="0">
                  <a:pos x="618" y="1308"/>
                </a:cxn>
                <a:cxn ang="0">
                  <a:pos x="588" y="1356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56"/>
                </a:cxn>
                <a:cxn ang="0">
                  <a:pos x="300" y="1314"/>
                </a:cxn>
                <a:cxn ang="0">
                  <a:pos x="276" y="1248"/>
                </a:cxn>
                <a:cxn ang="0">
                  <a:pos x="12" y="228"/>
                </a:cxn>
                <a:cxn ang="0">
                  <a:pos x="6" y="180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14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702" y="66"/>
                  </a:lnTo>
                  <a:lnTo>
                    <a:pt x="726" y="30"/>
                  </a:lnTo>
                  <a:lnTo>
                    <a:pt x="774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96" y="6"/>
                  </a:lnTo>
                  <a:lnTo>
                    <a:pt x="1644" y="36"/>
                  </a:lnTo>
                  <a:lnTo>
                    <a:pt x="1680" y="78"/>
                  </a:lnTo>
                  <a:lnTo>
                    <a:pt x="1692" y="138"/>
                  </a:lnTo>
                  <a:lnTo>
                    <a:pt x="1686" y="180"/>
                  </a:lnTo>
                  <a:lnTo>
                    <a:pt x="1674" y="228"/>
                  </a:lnTo>
                  <a:lnTo>
                    <a:pt x="1416" y="1248"/>
                  </a:lnTo>
                  <a:lnTo>
                    <a:pt x="1392" y="1314"/>
                  </a:lnTo>
                  <a:lnTo>
                    <a:pt x="1350" y="1356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58" y="1380"/>
                  </a:lnTo>
                  <a:lnTo>
                    <a:pt x="1104" y="1356"/>
                  </a:lnTo>
                  <a:lnTo>
                    <a:pt x="1068" y="1308"/>
                  </a:lnTo>
                  <a:lnTo>
                    <a:pt x="1044" y="1242"/>
                  </a:lnTo>
                  <a:lnTo>
                    <a:pt x="846" y="420"/>
                  </a:lnTo>
                  <a:lnTo>
                    <a:pt x="840" y="420"/>
                  </a:lnTo>
                  <a:lnTo>
                    <a:pt x="642" y="1242"/>
                  </a:lnTo>
                  <a:lnTo>
                    <a:pt x="618" y="1308"/>
                  </a:lnTo>
                  <a:lnTo>
                    <a:pt x="588" y="1356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56"/>
                  </a:lnTo>
                  <a:lnTo>
                    <a:pt x="300" y="1314"/>
                  </a:lnTo>
                  <a:lnTo>
                    <a:pt x="276" y="1248"/>
                  </a:lnTo>
                  <a:lnTo>
                    <a:pt x="12" y="228"/>
                  </a:lnTo>
                  <a:lnTo>
                    <a:pt x="6" y="180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488"/>
            <p:cNvSpPr>
              <a:spLocks/>
            </p:cNvSpPr>
            <p:nvPr/>
          </p:nvSpPr>
          <p:spPr bwMode="auto">
            <a:xfrm>
              <a:off x="3935566" y="815106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489"/>
            <p:cNvSpPr>
              <a:spLocks/>
            </p:cNvSpPr>
            <p:nvPr/>
          </p:nvSpPr>
          <p:spPr bwMode="auto">
            <a:xfrm>
              <a:off x="4107821" y="815106"/>
              <a:ext cx="66221" cy="89872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48" y="12"/>
                </a:cxn>
                <a:cxn ang="0">
                  <a:pos x="978" y="36"/>
                </a:cxn>
                <a:cxn ang="0">
                  <a:pos x="1002" y="72"/>
                </a:cxn>
                <a:cxn ang="0">
                  <a:pos x="1008" y="126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34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58"/>
                </a:cxn>
                <a:cxn ang="0">
                  <a:pos x="768" y="558"/>
                </a:cxn>
                <a:cxn ang="0">
                  <a:pos x="816" y="564"/>
                </a:cxn>
                <a:cxn ang="0">
                  <a:pos x="852" y="570"/>
                </a:cxn>
                <a:cxn ang="0">
                  <a:pos x="888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6" y="726"/>
                </a:cxn>
                <a:cxn ang="0">
                  <a:pos x="888" y="762"/>
                </a:cxn>
                <a:cxn ang="0">
                  <a:pos x="852" y="780"/>
                </a:cxn>
                <a:cxn ang="0">
                  <a:pos x="816" y="792"/>
                </a:cxn>
                <a:cxn ang="0">
                  <a:pos x="306" y="792"/>
                </a:cxn>
                <a:cxn ang="0">
                  <a:pos x="306" y="1212"/>
                </a:cxn>
                <a:cxn ang="0">
                  <a:pos x="294" y="1278"/>
                </a:cxn>
                <a:cxn ang="0">
                  <a:pos x="264" y="1326"/>
                </a:cxn>
                <a:cxn ang="0">
                  <a:pos x="216" y="1356"/>
                </a:cxn>
                <a:cxn ang="0">
                  <a:pos x="156" y="1368"/>
                </a:cxn>
                <a:cxn ang="0">
                  <a:pos x="90" y="1356"/>
                </a:cxn>
                <a:cxn ang="0">
                  <a:pos x="42" y="1326"/>
                </a:cxn>
                <a:cxn ang="0">
                  <a:pos x="12" y="1278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8">
                  <a:moveTo>
                    <a:pt x="180" y="0"/>
                  </a:moveTo>
                  <a:lnTo>
                    <a:pt x="852" y="0"/>
                  </a:lnTo>
                  <a:lnTo>
                    <a:pt x="948" y="12"/>
                  </a:lnTo>
                  <a:lnTo>
                    <a:pt x="978" y="36"/>
                  </a:lnTo>
                  <a:lnTo>
                    <a:pt x="1002" y="72"/>
                  </a:lnTo>
                  <a:lnTo>
                    <a:pt x="1008" y="126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34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58"/>
                  </a:lnTo>
                  <a:lnTo>
                    <a:pt x="768" y="558"/>
                  </a:lnTo>
                  <a:lnTo>
                    <a:pt x="816" y="564"/>
                  </a:lnTo>
                  <a:lnTo>
                    <a:pt x="852" y="570"/>
                  </a:lnTo>
                  <a:lnTo>
                    <a:pt x="888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6" y="726"/>
                  </a:lnTo>
                  <a:lnTo>
                    <a:pt x="888" y="762"/>
                  </a:lnTo>
                  <a:lnTo>
                    <a:pt x="852" y="780"/>
                  </a:lnTo>
                  <a:lnTo>
                    <a:pt x="816" y="792"/>
                  </a:lnTo>
                  <a:lnTo>
                    <a:pt x="306" y="792"/>
                  </a:lnTo>
                  <a:lnTo>
                    <a:pt x="306" y="1212"/>
                  </a:lnTo>
                  <a:lnTo>
                    <a:pt x="294" y="1278"/>
                  </a:lnTo>
                  <a:lnTo>
                    <a:pt x="264" y="1326"/>
                  </a:lnTo>
                  <a:lnTo>
                    <a:pt x="216" y="1356"/>
                  </a:lnTo>
                  <a:lnTo>
                    <a:pt x="156" y="1368"/>
                  </a:lnTo>
                  <a:lnTo>
                    <a:pt x="90" y="1356"/>
                  </a:lnTo>
                  <a:lnTo>
                    <a:pt x="42" y="1326"/>
                  </a:lnTo>
                  <a:lnTo>
                    <a:pt x="12" y="1278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490"/>
            <p:cNvSpPr>
              <a:spLocks/>
            </p:cNvSpPr>
            <p:nvPr/>
          </p:nvSpPr>
          <p:spPr bwMode="auto">
            <a:xfrm>
              <a:off x="4267462" y="813923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24" y="432"/>
                </a:cxn>
                <a:cxn ang="0">
                  <a:pos x="840" y="402"/>
                </a:cxn>
                <a:cxn ang="0">
                  <a:pos x="774" y="330"/>
                </a:cxn>
                <a:cxn ang="0">
                  <a:pos x="684" y="264"/>
                </a:cxn>
                <a:cxn ang="0">
                  <a:pos x="522" y="234"/>
                </a:cxn>
                <a:cxn ang="0">
                  <a:pos x="384" y="264"/>
                </a:cxn>
                <a:cxn ang="0">
                  <a:pos x="312" y="342"/>
                </a:cxn>
                <a:cxn ang="0">
                  <a:pos x="312" y="438"/>
                </a:cxn>
                <a:cxn ang="0">
                  <a:pos x="396" y="504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46"/>
                </a:cxn>
                <a:cxn ang="0">
                  <a:pos x="1116" y="984"/>
                </a:cxn>
                <a:cxn ang="0">
                  <a:pos x="1068" y="1170"/>
                </a:cxn>
                <a:cxn ang="0">
                  <a:pos x="936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6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48" y="1116"/>
                </a:cxn>
                <a:cxn ang="0">
                  <a:pos x="474" y="1176"/>
                </a:cxn>
                <a:cxn ang="0">
                  <a:pos x="648" y="1170"/>
                </a:cxn>
                <a:cxn ang="0">
                  <a:pos x="768" y="1104"/>
                </a:cxn>
                <a:cxn ang="0">
                  <a:pos x="810" y="1002"/>
                </a:cxn>
                <a:cxn ang="0">
                  <a:pos x="786" y="924"/>
                </a:cxn>
                <a:cxn ang="0">
                  <a:pos x="678" y="864"/>
                </a:cxn>
                <a:cxn ang="0">
                  <a:pos x="228" y="738"/>
                </a:cxn>
                <a:cxn ang="0">
                  <a:pos x="90" y="648"/>
                </a:cxn>
                <a:cxn ang="0">
                  <a:pos x="24" y="534"/>
                </a:cxn>
                <a:cxn ang="0">
                  <a:pos x="6" y="408"/>
                </a:cxn>
                <a:cxn ang="0">
                  <a:pos x="54" y="216"/>
                </a:cxn>
                <a:cxn ang="0">
                  <a:pos x="174" y="90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8" y="426"/>
                  </a:lnTo>
                  <a:lnTo>
                    <a:pt x="924" y="432"/>
                  </a:lnTo>
                  <a:lnTo>
                    <a:pt x="876" y="426"/>
                  </a:lnTo>
                  <a:lnTo>
                    <a:pt x="840" y="402"/>
                  </a:lnTo>
                  <a:lnTo>
                    <a:pt x="810" y="372"/>
                  </a:lnTo>
                  <a:lnTo>
                    <a:pt x="774" y="330"/>
                  </a:lnTo>
                  <a:lnTo>
                    <a:pt x="738" y="294"/>
                  </a:lnTo>
                  <a:lnTo>
                    <a:pt x="684" y="264"/>
                  </a:lnTo>
                  <a:lnTo>
                    <a:pt x="612" y="240"/>
                  </a:lnTo>
                  <a:lnTo>
                    <a:pt x="522" y="234"/>
                  </a:lnTo>
                  <a:lnTo>
                    <a:pt x="444" y="240"/>
                  </a:lnTo>
                  <a:lnTo>
                    <a:pt x="384" y="264"/>
                  </a:lnTo>
                  <a:lnTo>
                    <a:pt x="336" y="294"/>
                  </a:lnTo>
                  <a:lnTo>
                    <a:pt x="312" y="342"/>
                  </a:lnTo>
                  <a:lnTo>
                    <a:pt x="300" y="390"/>
                  </a:lnTo>
                  <a:lnTo>
                    <a:pt x="312" y="438"/>
                  </a:lnTo>
                  <a:lnTo>
                    <a:pt x="348" y="480"/>
                  </a:lnTo>
                  <a:lnTo>
                    <a:pt x="396" y="504"/>
                  </a:lnTo>
                  <a:lnTo>
                    <a:pt x="450" y="522"/>
                  </a:lnTo>
                  <a:lnTo>
                    <a:pt x="510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46"/>
                  </a:lnTo>
                  <a:lnTo>
                    <a:pt x="1110" y="912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06" y="1080"/>
                  </a:lnTo>
                  <a:lnTo>
                    <a:pt x="348" y="1116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04"/>
                  </a:lnTo>
                  <a:lnTo>
                    <a:pt x="798" y="1056"/>
                  </a:lnTo>
                  <a:lnTo>
                    <a:pt x="810" y="1002"/>
                  </a:lnTo>
                  <a:lnTo>
                    <a:pt x="804" y="960"/>
                  </a:lnTo>
                  <a:lnTo>
                    <a:pt x="786" y="924"/>
                  </a:lnTo>
                  <a:lnTo>
                    <a:pt x="744" y="888"/>
                  </a:lnTo>
                  <a:lnTo>
                    <a:pt x="678" y="864"/>
                  </a:lnTo>
                  <a:lnTo>
                    <a:pt x="336" y="774"/>
                  </a:lnTo>
                  <a:lnTo>
                    <a:pt x="228" y="738"/>
                  </a:lnTo>
                  <a:lnTo>
                    <a:pt x="150" y="696"/>
                  </a:lnTo>
                  <a:lnTo>
                    <a:pt x="90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68"/>
                  </a:lnTo>
                  <a:lnTo>
                    <a:pt x="6" y="408"/>
                  </a:lnTo>
                  <a:lnTo>
                    <a:pt x="18" y="306"/>
                  </a:lnTo>
                  <a:lnTo>
                    <a:pt x="54" y="216"/>
                  </a:lnTo>
                  <a:lnTo>
                    <a:pt x="108" y="150"/>
                  </a:lnTo>
                  <a:lnTo>
                    <a:pt x="174" y="90"/>
                  </a:lnTo>
                  <a:lnTo>
                    <a:pt x="258" y="48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8" name="Group 1046"/>
          <p:cNvGrpSpPr/>
          <p:nvPr/>
        </p:nvGrpSpPr>
        <p:grpSpPr>
          <a:xfrm>
            <a:off x="3525230" y="2368535"/>
            <a:ext cx="818170" cy="625406"/>
            <a:chOff x="4707756" y="813923"/>
            <a:chExt cx="1197899" cy="915670"/>
          </a:xfrm>
          <a:solidFill>
            <a:schemeClr val="bg1"/>
          </a:solidFill>
        </p:grpSpPr>
        <p:sp>
          <p:nvSpPr>
            <p:cNvPr id="1048" name="Freeform 88"/>
            <p:cNvSpPr>
              <a:spLocks/>
            </p:cNvSpPr>
            <p:nvPr/>
          </p:nvSpPr>
          <p:spPr bwMode="auto">
            <a:xfrm>
              <a:off x="5485858" y="1001157"/>
              <a:ext cx="40994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24" y="126"/>
                </a:cxn>
                <a:cxn ang="0">
                  <a:pos x="624" y="1188"/>
                </a:cxn>
                <a:cxn ang="0">
                  <a:pos x="618" y="1254"/>
                </a:cxn>
                <a:cxn ang="0">
                  <a:pos x="588" y="1302"/>
                </a:cxn>
                <a:cxn ang="0">
                  <a:pos x="546" y="1338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24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24" y="126"/>
                  </a:lnTo>
                  <a:lnTo>
                    <a:pt x="624" y="1188"/>
                  </a:lnTo>
                  <a:lnTo>
                    <a:pt x="618" y="1254"/>
                  </a:lnTo>
                  <a:lnTo>
                    <a:pt x="588" y="1302"/>
                  </a:lnTo>
                  <a:lnTo>
                    <a:pt x="546" y="1338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89"/>
            <p:cNvSpPr>
              <a:spLocks/>
            </p:cNvSpPr>
            <p:nvPr/>
          </p:nvSpPr>
          <p:spPr bwMode="auto">
            <a:xfrm>
              <a:off x="5639981" y="1001945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72"/>
                </a:cxn>
                <a:cxn ang="0">
                  <a:pos x="942" y="576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56" y="954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88" y="348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72"/>
                  </a:lnTo>
                  <a:lnTo>
                    <a:pt x="966" y="486"/>
                  </a:lnTo>
                  <a:lnTo>
                    <a:pt x="942" y="576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52" y="894"/>
                  </a:lnTo>
                  <a:lnTo>
                    <a:pt x="456" y="954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88" y="348"/>
                  </a:lnTo>
                  <a:lnTo>
                    <a:pt x="258" y="426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90"/>
            <p:cNvSpPr>
              <a:spLocks/>
            </p:cNvSpPr>
            <p:nvPr/>
          </p:nvSpPr>
          <p:spPr bwMode="auto">
            <a:xfrm>
              <a:off x="5803958" y="1001157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6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32"/>
                </a:cxn>
                <a:cxn ang="0">
                  <a:pos x="846" y="1212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70" y="1032"/>
                </a:cxn>
                <a:cxn ang="0">
                  <a:pos x="336" y="1098"/>
                </a:cxn>
                <a:cxn ang="0">
                  <a:pos x="462" y="1128"/>
                </a:cxn>
                <a:cxn ang="0">
                  <a:pos x="600" y="1092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8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702"/>
                </a:cxn>
                <a:cxn ang="0">
                  <a:pos x="360" y="612"/>
                </a:cxn>
                <a:cxn ang="0">
                  <a:pos x="414" y="552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28" y="234"/>
                </a:cxn>
                <a:cxn ang="0">
                  <a:pos x="402" y="240"/>
                </a:cxn>
                <a:cxn ang="0">
                  <a:pos x="312" y="294"/>
                </a:cxn>
                <a:cxn ang="0">
                  <a:pos x="258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8"/>
                  </a:lnTo>
                  <a:lnTo>
                    <a:pt x="918" y="366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8"/>
                  </a:lnTo>
                  <a:lnTo>
                    <a:pt x="948" y="1032"/>
                  </a:lnTo>
                  <a:lnTo>
                    <a:pt x="906" y="1134"/>
                  </a:lnTo>
                  <a:lnTo>
                    <a:pt x="846" y="1212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56"/>
                  </a:lnTo>
                  <a:lnTo>
                    <a:pt x="474" y="756"/>
                  </a:lnTo>
                  <a:lnTo>
                    <a:pt x="432" y="744"/>
                  </a:lnTo>
                  <a:lnTo>
                    <a:pt x="396" y="732"/>
                  </a:lnTo>
                  <a:lnTo>
                    <a:pt x="366" y="702"/>
                  </a:lnTo>
                  <a:lnTo>
                    <a:pt x="354" y="660"/>
                  </a:lnTo>
                  <a:lnTo>
                    <a:pt x="360" y="612"/>
                  </a:lnTo>
                  <a:lnTo>
                    <a:pt x="384" y="576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52"/>
                  </a:lnTo>
                  <a:lnTo>
                    <a:pt x="528" y="234"/>
                  </a:lnTo>
                  <a:lnTo>
                    <a:pt x="474" y="228"/>
                  </a:lnTo>
                  <a:lnTo>
                    <a:pt x="402" y="240"/>
                  </a:lnTo>
                  <a:lnTo>
                    <a:pt x="348" y="258"/>
                  </a:lnTo>
                  <a:lnTo>
                    <a:pt x="312" y="294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92"/>
            <p:cNvSpPr>
              <a:spLocks noEditPoints="1"/>
            </p:cNvSpPr>
            <p:nvPr/>
          </p:nvSpPr>
          <p:spPr bwMode="auto">
            <a:xfrm>
              <a:off x="4740472" y="1161586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0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0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109"/>
            <p:cNvSpPr>
              <a:spLocks/>
            </p:cNvSpPr>
            <p:nvPr/>
          </p:nvSpPr>
          <p:spPr bwMode="auto">
            <a:xfrm>
              <a:off x="4919428" y="1162374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8"/>
                </a:cxn>
                <a:cxn ang="0">
                  <a:pos x="672" y="804"/>
                </a:cxn>
                <a:cxn ang="0">
                  <a:pos x="612" y="696"/>
                </a:cxn>
                <a:cxn ang="0">
                  <a:pos x="498" y="648"/>
                </a:cxn>
                <a:cxn ang="0">
                  <a:pos x="354" y="654"/>
                </a:cxn>
                <a:cxn ang="0">
                  <a:pos x="198" y="726"/>
                </a:cxn>
                <a:cxn ang="0">
                  <a:pos x="102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110"/>
            <p:cNvSpPr>
              <a:spLocks noEditPoints="1"/>
            </p:cNvSpPr>
            <p:nvPr/>
          </p:nvSpPr>
          <p:spPr bwMode="auto">
            <a:xfrm>
              <a:off x="5096413" y="1161586"/>
              <a:ext cx="65433" cy="88689"/>
            </a:xfrm>
            <a:custGeom>
              <a:avLst/>
              <a:gdLst/>
              <a:ahLst/>
              <a:cxnLst>
                <a:cxn ang="0">
                  <a:pos x="444" y="690"/>
                </a:cxn>
                <a:cxn ang="0">
                  <a:pos x="336" y="762"/>
                </a:cxn>
                <a:cxn ang="0">
                  <a:pos x="294" y="906"/>
                </a:cxn>
                <a:cxn ang="0">
                  <a:pos x="330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72" y="264"/>
                </a:cxn>
                <a:cxn ang="0">
                  <a:pos x="594" y="210"/>
                </a:cxn>
                <a:cxn ang="0">
                  <a:pos x="462" y="216"/>
                </a:cxn>
                <a:cxn ang="0">
                  <a:pos x="354" y="288"/>
                </a:cxn>
                <a:cxn ang="0">
                  <a:pos x="294" y="414"/>
                </a:cxn>
                <a:cxn ang="0">
                  <a:pos x="276" y="558"/>
                </a:cxn>
                <a:cxn ang="0">
                  <a:pos x="336" y="540"/>
                </a:cxn>
                <a:cxn ang="0">
                  <a:pos x="474" y="480"/>
                </a:cxn>
                <a:cxn ang="0">
                  <a:pos x="678" y="486"/>
                </a:cxn>
                <a:cxn ang="0">
                  <a:pos x="852" y="564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30" y="1338"/>
                </a:cxn>
                <a:cxn ang="0">
                  <a:pos x="396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44" y="690"/>
                  </a:lnTo>
                  <a:lnTo>
                    <a:pt x="384" y="714"/>
                  </a:lnTo>
                  <a:lnTo>
                    <a:pt x="336" y="762"/>
                  </a:lnTo>
                  <a:lnTo>
                    <a:pt x="306" y="822"/>
                  </a:lnTo>
                  <a:lnTo>
                    <a:pt x="294" y="906"/>
                  </a:lnTo>
                  <a:lnTo>
                    <a:pt x="306" y="984"/>
                  </a:lnTo>
                  <a:lnTo>
                    <a:pt x="330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702" y="300"/>
                  </a:lnTo>
                  <a:lnTo>
                    <a:pt x="672" y="264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111"/>
            <p:cNvSpPr>
              <a:spLocks/>
            </p:cNvSpPr>
            <p:nvPr/>
          </p:nvSpPr>
          <p:spPr bwMode="auto">
            <a:xfrm>
              <a:off x="5284829" y="1162374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18" y="6"/>
                </a:cxn>
                <a:cxn ang="0">
                  <a:pos x="954" y="18"/>
                </a:cxn>
                <a:cxn ang="0">
                  <a:pos x="984" y="42"/>
                </a:cxn>
                <a:cxn ang="0">
                  <a:pos x="1002" y="78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798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2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2" y="1266"/>
                </a:cxn>
                <a:cxn ang="0">
                  <a:pos x="240" y="1230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486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6" y="174"/>
                </a:cxn>
                <a:cxn ang="0">
                  <a:pos x="0" y="120"/>
                </a:cxn>
                <a:cxn ang="0">
                  <a:pos x="6" y="66"/>
                </a:cxn>
                <a:cxn ang="0">
                  <a:pos x="36" y="30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18" y="6"/>
                  </a:lnTo>
                  <a:lnTo>
                    <a:pt x="954" y="18"/>
                  </a:lnTo>
                  <a:lnTo>
                    <a:pt x="984" y="42"/>
                  </a:lnTo>
                  <a:lnTo>
                    <a:pt x="1002" y="78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798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2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2" y="1266"/>
                  </a:lnTo>
                  <a:lnTo>
                    <a:pt x="240" y="1230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486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6" y="174"/>
                  </a:lnTo>
                  <a:lnTo>
                    <a:pt x="0" y="120"/>
                  </a:lnTo>
                  <a:lnTo>
                    <a:pt x="6" y="66"/>
                  </a:lnTo>
                  <a:lnTo>
                    <a:pt x="36" y="30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112"/>
            <p:cNvSpPr>
              <a:spLocks noEditPoints="1"/>
            </p:cNvSpPr>
            <p:nvPr/>
          </p:nvSpPr>
          <p:spPr bwMode="auto">
            <a:xfrm>
              <a:off x="5473639" y="1161586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24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6"/>
                  </a:lnTo>
                  <a:lnTo>
                    <a:pt x="282" y="1002"/>
                  </a:lnTo>
                  <a:lnTo>
                    <a:pt x="312" y="1062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62"/>
                  </a:lnTo>
                  <a:lnTo>
                    <a:pt x="714" y="1002"/>
                  </a:lnTo>
                  <a:lnTo>
                    <a:pt x="726" y="936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8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113"/>
            <p:cNvSpPr>
              <a:spLocks noEditPoints="1"/>
            </p:cNvSpPr>
            <p:nvPr/>
          </p:nvSpPr>
          <p:spPr bwMode="auto">
            <a:xfrm>
              <a:off x="5639586" y="1161586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80" y="990"/>
                </a:cxn>
                <a:cxn ang="0">
                  <a:pos x="264" y="1020"/>
                </a:cxn>
                <a:cxn ang="0">
                  <a:pos x="324" y="1086"/>
                </a:cxn>
                <a:cxn ang="0">
                  <a:pos x="402" y="1140"/>
                </a:cxn>
                <a:cxn ang="0">
                  <a:pos x="540" y="1134"/>
                </a:cxn>
                <a:cxn ang="0">
                  <a:pos x="648" y="1062"/>
                </a:cxn>
                <a:cxn ang="0">
                  <a:pos x="708" y="936"/>
                </a:cxn>
                <a:cxn ang="0">
                  <a:pos x="726" y="786"/>
                </a:cxn>
                <a:cxn ang="0">
                  <a:pos x="660" y="810"/>
                </a:cxn>
                <a:cxn ang="0">
                  <a:pos x="522" y="870"/>
                </a:cxn>
                <a:cxn ang="0">
                  <a:pos x="324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72" y="12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0"/>
                  </a:lnTo>
                  <a:lnTo>
                    <a:pt x="324" y="1086"/>
                  </a:lnTo>
                  <a:lnTo>
                    <a:pt x="360" y="1116"/>
                  </a:lnTo>
                  <a:lnTo>
                    <a:pt x="402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114"/>
            <p:cNvSpPr>
              <a:spLocks/>
            </p:cNvSpPr>
            <p:nvPr/>
          </p:nvSpPr>
          <p:spPr bwMode="auto">
            <a:xfrm>
              <a:off x="5774789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2"/>
                </a:cxn>
                <a:cxn ang="0">
                  <a:pos x="342" y="1254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2"/>
                  </a:lnTo>
                  <a:lnTo>
                    <a:pt x="342" y="1254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115"/>
            <p:cNvSpPr>
              <a:spLocks noEditPoints="1"/>
            </p:cNvSpPr>
            <p:nvPr/>
          </p:nvSpPr>
          <p:spPr bwMode="auto">
            <a:xfrm>
              <a:off x="5830762" y="1161586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0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78" y="990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6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0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78" y="990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118"/>
            <p:cNvSpPr>
              <a:spLocks/>
            </p:cNvSpPr>
            <p:nvPr/>
          </p:nvSpPr>
          <p:spPr bwMode="auto">
            <a:xfrm>
              <a:off x="4730224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119"/>
            <p:cNvSpPr>
              <a:spLocks/>
            </p:cNvSpPr>
            <p:nvPr/>
          </p:nvSpPr>
          <p:spPr bwMode="auto">
            <a:xfrm>
              <a:off x="4779890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146"/>
            <p:cNvSpPr>
              <a:spLocks/>
            </p:cNvSpPr>
            <p:nvPr/>
          </p:nvSpPr>
          <p:spPr bwMode="auto">
            <a:xfrm>
              <a:off x="4891047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147"/>
            <p:cNvSpPr>
              <a:spLocks/>
            </p:cNvSpPr>
            <p:nvPr/>
          </p:nvSpPr>
          <p:spPr bwMode="auto">
            <a:xfrm>
              <a:off x="4945838" y="1322016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0"/>
                </a:cxn>
                <a:cxn ang="0">
                  <a:pos x="90" y="1314"/>
                </a:cxn>
                <a:cxn ang="0">
                  <a:pos x="24" y="1260"/>
                </a:cxn>
                <a:cxn ang="0">
                  <a:pos x="0" y="1182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18" y="300"/>
                </a:cxn>
                <a:cxn ang="0">
                  <a:pos x="114" y="144"/>
                </a:cxn>
                <a:cxn ang="0">
                  <a:pos x="288" y="36"/>
                </a:cxn>
                <a:cxn ang="0">
                  <a:pos x="504" y="0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72" y="480"/>
                  </a:lnTo>
                  <a:lnTo>
                    <a:pt x="942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2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18" y="300"/>
                  </a:lnTo>
                  <a:lnTo>
                    <a:pt x="60" y="216"/>
                  </a:lnTo>
                  <a:lnTo>
                    <a:pt x="114" y="144"/>
                  </a:lnTo>
                  <a:lnTo>
                    <a:pt x="192" y="84"/>
                  </a:lnTo>
                  <a:lnTo>
                    <a:pt x="288" y="36"/>
                  </a:lnTo>
                  <a:lnTo>
                    <a:pt x="390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148"/>
            <p:cNvSpPr>
              <a:spLocks/>
            </p:cNvSpPr>
            <p:nvPr/>
          </p:nvSpPr>
          <p:spPr bwMode="auto">
            <a:xfrm>
              <a:off x="5070397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08" y="1332"/>
                </a:cxn>
                <a:cxn ang="0">
                  <a:pos x="366" y="1296"/>
                </a:cxn>
                <a:cxn ang="0">
                  <a:pos x="336" y="1248"/>
                </a:cxn>
                <a:cxn ang="0">
                  <a:pos x="330" y="1182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2"/>
                </a:cxn>
                <a:cxn ang="0">
                  <a:pos x="264" y="228"/>
                </a:cxn>
                <a:cxn ang="0">
                  <a:pos x="312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08" y="1332"/>
                  </a:lnTo>
                  <a:lnTo>
                    <a:pt x="366" y="1296"/>
                  </a:lnTo>
                  <a:lnTo>
                    <a:pt x="336" y="1248"/>
                  </a:lnTo>
                  <a:lnTo>
                    <a:pt x="330" y="1182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2"/>
                  </a:lnTo>
                  <a:lnTo>
                    <a:pt x="264" y="228"/>
                  </a:lnTo>
                  <a:lnTo>
                    <a:pt x="312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149"/>
            <p:cNvSpPr>
              <a:spLocks/>
            </p:cNvSpPr>
            <p:nvPr/>
          </p:nvSpPr>
          <p:spPr bwMode="auto">
            <a:xfrm>
              <a:off x="5125188" y="1322016"/>
              <a:ext cx="63068" cy="88295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08"/>
                </a:cxn>
                <a:cxn ang="0">
                  <a:pos x="456" y="1344"/>
                </a:cxn>
                <a:cxn ang="0">
                  <a:pos x="240" y="1308"/>
                </a:cxn>
                <a:cxn ang="0">
                  <a:pos x="96" y="1224"/>
                </a:cxn>
                <a:cxn ang="0">
                  <a:pos x="24" y="1116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70" y="1026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66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6" y="594"/>
                </a:cxn>
                <a:cxn ang="0">
                  <a:pos x="444" y="534"/>
                </a:cxn>
                <a:cxn ang="0">
                  <a:pos x="582" y="516"/>
                </a:cxn>
                <a:cxn ang="0">
                  <a:pos x="654" y="444"/>
                </a:cxn>
                <a:cxn ang="0">
                  <a:pos x="648" y="324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2"/>
                </a:cxn>
                <a:cxn ang="0">
                  <a:pos x="282" y="324"/>
                </a:cxn>
                <a:cxn ang="0">
                  <a:pos x="234" y="402"/>
                </a:cxn>
                <a:cxn ang="0">
                  <a:pos x="150" y="432"/>
                </a:cxn>
                <a:cxn ang="0">
                  <a:pos x="66" y="408"/>
                </a:cxn>
                <a:cxn ang="0">
                  <a:pos x="24" y="324"/>
                </a:cxn>
                <a:cxn ang="0">
                  <a:pos x="72" y="180"/>
                </a:cxn>
                <a:cxn ang="0">
                  <a:pos x="180" y="78"/>
                </a:cxn>
                <a:cxn ang="0">
                  <a:pos x="330" y="18"/>
                </a:cxn>
                <a:cxn ang="0">
                  <a:pos x="480" y="0"/>
                </a:cxn>
              </a:cxnLst>
              <a:rect l="0" t="0" r="r" b="b"/>
              <a:pathLst>
                <a:path w="960" h="1344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0"/>
                  </a:lnTo>
                  <a:lnTo>
                    <a:pt x="762" y="618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66"/>
                  </a:lnTo>
                  <a:lnTo>
                    <a:pt x="678" y="1308"/>
                  </a:lnTo>
                  <a:lnTo>
                    <a:pt x="570" y="1338"/>
                  </a:lnTo>
                  <a:lnTo>
                    <a:pt x="456" y="1344"/>
                  </a:lnTo>
                  <a:lnTo>
                    <a:pt x="336" y="1332"/>
                  </a:lnTo>
                  <a:lnTo>
                    <a:pt x="240" y="1308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0"/>
                  </a:lnTo>
                  <a:lnTo>
                    <a:pt x="24" y="1116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70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66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6" y="594"/>
                  </a:lnTo>
                  <a:lnTo>
                    <a:pt x="396" y="558"/>
                  </a:lnTo>
                  <a:lnTo>
                    <a:pt x="444" y="534"/>
                  </a:lnTo>
                  <a:lnTo>
                    <a:pt x="516" y="528"/>
                  </a:lnTo>
                  <a:lnTo>
                    <a:pt x="582" y="516"/>
                  </a:lnTo>
                  <a:lnTo>
                    <a:pt x="624" y="486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24"/>
                  </a:lnTo>
                  <a:lnTo>
                    <a:pt x="258" y="366"/>
                  </a:lnTo>
                  <a:lnTo>
                    <a:pt x="234" y="402"/>
                  </a:lnTo>
                  <a:lnTo>
                    <a:pt x="198" y="420"/>
                  </a:lnTo>
                  <a:lnTo>
                    <a:pt x="150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36" y="378"/>
                  </a:lnTo>
                  <a:lnTo>
                    <a:pt x="24" y="324"/>
                  </a:lnTo>
                  <a:lnTo>
                    <a:pt x="36" y="246"/>
                  </a:lnTo>
                  <a:lnTo>
                    <a:pt x="72" y="180"/>
                  </a:lnTo>
                  <a:lnTo>
                    <a:pt x="120" y="120"/>
                  </a:lnTo>
                  <a:lnTo>
                    <a:pt x="180" y="78"/>
                  </a:lnTo>
                  <a:lnTo>
                    <a:pt x="252" y="42"/>
                  </a:lnTo>
                  <a:lnTo>
                    <a:pt x="330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150"/>
            <p:cNvSpPr>
              <a:spLocks/>
            </p:cNvSpPr>
            <p:nvPr/>
          </p:nvSpPr>
          <p:spPr bwMode="auto">
            <a:xfrm>
              <a:off x="5256448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151"/>
            <p:cNvSpPr>
              <a:spLocks noEditPoints="1"/>
            </p:cNvSpPr>
            <p:nvPr/>
          </p:nvSpPr>
          <p:spPr bwMode="auto">
            <a:xfrm>
              <a:off x="5308873" y="1322016"/>
              <a:ext cx="70163" cy="88295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0"/>
                </a:cxn>
                <a:cxn ang="0">
                  <a:pos x="612" y="810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6" y="810"/>
                </a:cxn>
                <a:cxn ang="0">
                  <a:pos x="1020" y="822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2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6" y="1308"/>
                </a:cxn>
                <a:cxn ang="0">
                  <a:pos x="804" y="1338"/>
                </a:cxn>
                <a:cxn ang="0">
                  <a:pos x="744" y="1344"/>
                </a:cxn>
                <a:cxn ang="0">
                  <a:pos x="678" y="1338"/>
                </a:cxn>
                <a:cxn ang="0">
                  <a:pos x="642" y="1308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84" y="1014"/>
                </a:cxn>
                <a:cxn ang="0">
                  <a:pos x="36" y="984"/>
                </a:cxn>
                <a:cxn ang="0">
                  <a:pos x="12" y="942"/>
                </a:cxn>
                <a:cxn ang="0">
                  <a:pos x="0" y="894"/>
                </a:cxn>
                <a:cxn ang="0">
                  <a:pos x="12" y="834"/>
                </a:cxn>
                <a:cxn ang="0">
                  <a:pos x="36" y="786"/>
                </a:cxn>
                <a:cxn ang="0">
                  <a:pos x="612" y="48"/>
                </a:cxn>
                <a:cxn ang="0">
                  <a:pos x="666" y="12"/>
                </a:cxn>
                <a:cxn ang="0">
                  <a:pos x="732" y="0"/>
                </a:cxn>
              </a:cxnLst>
              <a:rect l="0" t="0" r="r" b="b"/>
              <a:pathLst>
                <a:path w="1068" h="1344">
                  <a:moveTo>
                    <a:pt x="606" y="330"/>
                  </a:moveTo>
                  <a:lnTo>
                    <a:pt x="246" y="810"/>
                  </a:lnTo>
                  <a:lnTo>
                    <a:pt x="612" y="810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6" y="810"/>
                  </a:lnTo>
                  <a:lnTo>
                    <a:pt x="1020" y="822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2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6" y="1308"/>
                  </a:lnTo>
                  <a:lnTo>
                    <a:pt x="804" y="1338"/>
                  </a:lnTo>
                  <a:lnTo>
                    <a:pt x="744" y="1344"/>
                  </a:lnTo>
                  <a:lnTo>
                    <a:pt x="678" y="1338"/>
                  </a:lnTo>
                  <a:lnTo>
                    <a:pt x="642" y="1308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84" y="1014"/>
                  </a:lnTo>
                  <a:lnTo>
                    <a:pt x="36" y="984"/>
                  </a:lnTo>
                  <a:lnTo>
                    <a:pt x="12" y="942"/>
                  </a:lnTo>
                  <a:lnTo>
                    <a:pt x="0" y="894"/>
                  </a:lnTo>
                  <a:lnTo>
                    <a:pt x="12" y="834"/>
                  </a:lnTo>
                  <a:lnTo>
                    <a:pt x="36" y="786"/>
                  </a:lnTo>
                  <a:lnTo>
                    <a:pt x="612" y="48"/>
                  </a:lnTo>
                  <a:lnTo>
                    <a:pt x="666" y="12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152"/>
            <p:cNvSpPr>
              <a:spLocks/>
            </p:cNvSpPr>
            <p:nvPr/>
          </p:nvSpPr>
          <p:spPr bwMode="auto">
            <a:xfrm>
              <a:off x="5447623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153"/>
            <p:cNvSpPr>
              <a:spLocks/>
            </p:cNvSpPr>
            <p:nvPr/>
          </p:nvSpPr>
          <p:spPr bwMode="auto">
            <a:xfrm>
              <a:off x="5502413" y="1323592"/>
              <a:ext cx="62674" cy="86719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894" y="114"/>
                </a:cxn>
                <a:cxn ang="0">
                  <a:pos x="864" y="204"/>
                </a:cxn>
                <a:cxn ang="0">
                  <a:pos x="774" y="234"/>
                </a:cxn>
                <a:cxn ang="0">
                  <a:pos x="252" y="510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2" y="468"/>
                </a:cxn>
                <a:cxn ang="0">
                  <a:pos x="852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64"/>
                </a:cxn>
                <a:cxn ang="0">
                  <a:pos x="672" y="1278"/>
                </a:cxn>
                <a:cxn ang="0">
                  <a:pos x="438" y="1320"/>
                </a:cxn>
                <a:cxn ang="0">
                  <a:pos x="210" y="1284"/>
                </a:cxn>
                <a:cxn ang="0">
                  <a:pos x="72" y="1200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2"/>
                </a:cxn>
                <a:cxn ang="0">
                  <a:pos x="672" y="786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2"/>
                </a:cxn>
                <a:cxn ang="0">
                  <a:pos x="198" y="720"/>
                </a:cxn>
                <a:cxn ang="0">
                  <a:pos x="96" y="726"/>
                </a:cxn>
                <a:cxn ang="0">
                  <a:pos x="30" y="666"/>
                </a:cxn>
                <a:cxn ang="0">
                  <a:pos x="24" y="558"/>
                </a:cxn>
                <a:cxn ang="0">
                  <a:pos x="96" y="114"/>
                </a:cxn>
                <a:cxn ang="0">
                  <a:pos x="138" y="36"/>
                </a:cxn>
                <a:cxn ang="0">
                  <a:pos x="216" y="0"/>
                </a:cxn>
              </a:cxnLst>
              <a:rect l="0" t="0" r="r" b="b"/>
              <a:pathLst>
                <a:path w="954" h="1320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0"/>
                  </a:lnTo>
                  <a:lnTo>
                    <a:pt x="252" y="516"/>
                  </a:lnTo>
                  <a:lnTo>
                    <a:pt x="330" y="468"/>
                  </a:lnTo>
                  <a:lnTo>
                    <a:pt x="420" y="438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2" y="468"/>
                  </a:lnTo>
                  <a:lnTo>
                    <a:pt x="786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64"/>
                  </a:lnTo>
                  <a:lnTo>
                    <a:pt x="768" y="1230"/>
                  </a:lnTo>
                  <a:lnTo>
                    <a:pt x="672" y="1278"/>
                  </a:lnTo>
                  <a:lnTo>
                    <a:pt x="564" y="1308"/>
                  </a:lnTo>
                  <a:lnTo>
                    <a:pt x="438" y="1320"/>
                  </a:lnTo>
                  <a:lnTo>
                    <a:pt x="312" y="1308"/>
                  </a:lnTo>
                  <a:lnTo>
                    <a:pt x="210" y="1284"/>
                  </a:lnTo>
                  <a:lnTo>
                    <a:pt x="132" y="1248"/>
                  </a:lnTo>
                  <a:lnTo>
                    <a:pt x="72" y="1200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0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44" y="732"/>
                  </a:lnTo>
                  <a:lnTo>
                    <a:pt x="96" y="726"/>
                  </a:lnTo>
                  <a:lnTo>
                    <a:pt x="54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24" y="558"/>
                  </a:lnTo>
                  <a:lnTo>
                    <a:pt x="30" y="510"/>
                  </a:lnTo>
                  <a:lnTo>
                    <a:pt x="96" y="114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154"/>
            <p:cNvSpPr>
              <a:spLocks/>
            </p:cNvSpPr>
            <p:nvPr/>
          </p:nvSpPr>
          <p:spPr bwMode="auto">
            <a:xfrm>
              <a:off x="5611994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48"/>
                </a:cxn>
                <a:cxn ang="0">
                  <a:pos x="582" y="1296"/>
                </a:cxn>
                <a:cxn ang="0">
                  <a:pos x="540" y="1332"/>
                </a:cxn>
                <a:cxn ang="0">
                  <a:pos x="474" y="1344"/>
                </a:cxn>
                <a:cxn ang="0">
                  <a:pos x="408" y="1332"/>
                </a:cxn>
                <a:cxn ang="0">
                  <a:pos x="366" y="1296"/>
                </a:cxn>
                <a:cxn ang="0">
                  <a:pos x="336" y="1248"/>
                </a:cxn>
                <a:cxn ang="0">
                  <a:pos x="330" y="1182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2"/>
                </a:cxn>
                <a:cxn ang="0">
                  <a:pos x="264" y="228"/>
                </a:cxn>
                <a:cxn ang="0">
                  <a:pos x="312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48"/>
                  </a:lnTo>
                  <a:lnTo>
                    <a:pt x="582" y="1296"/>
                  </a:lnTo>
                  <a:lnTo>
                    <a:pt x="540" y="1332"/>
                  </a:lnTo>
                  <a:lnTo>
                    <a:pt x="474" y="1344"/>
                  </a:lnTo>
                  <a:lnTo>
                    <a:pt x="408" y="1332"/>
                  </a:lnTo>
                  <a:lnTo>
                    <a:pt x="366" y="1296"/>
                  </a:lnTo>
                  <a:lnTo>
                    <a:pt x="336" y="1248"/>
                  </a:lnTo>
                  <a:lnTo>
                    <a:pt x="330" y="1182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2"/>
                  </a:lnTo>
                  <a:lnTo>
                    <a:pt x="264" y="228"/>
                  </a:lnTo>
                  <a:lnTo>
                    <a:pt x="312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155"/>
            <p:cNvSpPr>
              <a:spLocks noEditPoints="1"/>
            </p:cNvSpPr>
            <p:nvPr/>
          </p:nvSpPr>
          <p:spPr bwMode="auto">
            <a:xfrm>
              <a:off x="5667573" y="1322016"/>
              <a:ext cx="65433" cy="88295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44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44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78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2" y="330"/>
                </a:cxn>
                <a:cxn ang="0">
                  <a:pos x="666" y="264"/>
                </a:cxn>
                <a:cxn ang="0">
                  <a:pos x="588" y="204"/>
                </a:cxn>
                <a:cxn ang="0">
                  <a:pos x="456" y="210"/>
                </a:cxn>
                <a:cxn ang="0">
                  <a:pos x="348" y="288"/>
                </a:cxn>
                <a:cxn ang="0">
                  <a:pos x="288" y="414"/>
                </a:cxn>
                <a:cxn ang="0">
                  <a:pos x="270" y="558"/>
                </a:cxn>
                <a:cxn ang="0">
                  <a:pos x="336" y="540"/>
                </a:cxn>
                <a:cxn ang="0">
                  <a:pos x="474" y="480"/>
                </a:cxn>
                <a:cxn ang="0">
                  <a:pos x="672" y="486"/>
                </a:cxn>
                <a:cxn ang="0">
                  <a:pos x="852" y="564"/>
                </a:cxn>
                <a:cxn ang="0">
                  <a:pos x="960" y="702"/>
                </a:cxn>
                <a:cxn ang="0">
                  <a:pos x="996" y="882"/>
                </a:cxn>
                <a:cxn ang="0">
                  <a:pos x="948" y="1110"/>
                </a:cxn>
                <a:cxn ang="0">
                  <a:pos x="816" y="1260"/>
                </a:cxn>
                <a:cxn ang="0">
                  <a:pos x="624" y="1332"/>
                </a:cxn>
                <a:cxn ang="0">
                  <a:pos x="390" y="1332"/>
                </a:cxn>
                <a:cxn ang="0">
                  <a:pos x="204" y="1254"/>
                </a:cxn>
                <a:cxn ang="0">
                  <a:pos x="84" y="1116"/>
                </a:cxn>
                <a:cxn ang="0">
                  <a:pos x="18" y="936"/>
                </a:cxn>
                <a:cxn ang="0">
                  <a:pos x="0" y="744"/>
                </a:cxn>
                <a:cxn ang="0">
                  <a:pos x="30" y="426"/>
                </a:cxn>
                <a:cxn ang="0">
                  <a:pos x="120" y="204"/>
                </a:cxn>
                <a:cxn ang="0">
                  <a:pos x="264" y="72"/>
                </a:cxn>
                <a:cxn ang="0">
                  <a:pos x="450" y="6"/>
                </a:cxn>
              </a:cxnLst>
              <a:rect l="0" t="0" r="r" b="b"/>
              <a:pathLst>
                <a:path w="996" h="1344">
                  <a:moveTo>
                    <a:pt x="504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44"/>
                  </a:lnTo>
                  <a:lnTo>
                    <a:pt x="372" y="1092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2"/>
                  </a:lnTo>
                  <a:lnTo>
                    <a:pt x="684" y="1044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04" y="672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66" y="264"/>
                  </a:lnTo>
                  <a:lnTo>
                    <a:pt x="636" y="228"/>
                  </a:lnTo>
                  <a:lnTo>
                    <a:pt x="588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2"/>
                  </a:lnTo>
                  <a:lnTo>
                    <a:pt x="984" y="792"/>
                  </a:lnTo>
                  <a:lnTo>
                    <a:pt x="996" y="882"/>
                  </a:lnTo>
                  <a:lnTo>
                    <a:pt x="984" y="1008"/>
                  </a:lnTo>
                  <a:lnTo>
                    <a:pt x="948" y="1110"/>
                  </a:lnTo>
                  <a:lnTo>
                    <a:pt x="894" y="1194"/>
                  </a:lnTo>
                  <a:lnTo>
                    <a:pt x="816" y="1260"/>
                  </a:lnTo>
                  <a:lnTo>
                    <a:pt x="726" y="1308"/>
                  </a:lnTo>
                  <a:lnTo>
                    <a:pt x="624" y="1332"/>
                  </a:lnTo>
                  <a:lnTo>
                    <a:pt x="510" y="1344"/>
                  </a:lnTo>
                  <a:lnTo>
                    <a:pt x="390" y="1332"/>
                  </a:lnTo>
                  <a:lnTo>
                    <a:pt x="288" y="1302"/>
                  </a:lnTo>
                  <a:lnTo>
                    <a:pt x="204" y="1254"/>
                  </a:lnTo>
                  <a:lnTo>
                    <a:pt x="132" y="1188"/>
                  </a:lnTo>
                  <a:lnTo>
                    <a:pt x="84" y="1116"/>
                  </a:lnTo>
                  <a:lnTo>
                    <a:pt x="42" y="1032"/>
                  </a:lnTo>
                  <a:lnTo>
                    <a:pt x="18" y="936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156"/>
            <p:cNvSpPr>
              <a:spLocks/>
            </p:cNvSpPr>
            <p:nvPr/>
          </p:nvSpPr>
          <p:spPr bwMode="auto">
            <a:xfrm>
              <a:off x="5776365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157"/>
            <p:cNvSpPr>
              <a:spLocks/>
            </p:cNvSpPr>
            <p:nvPr/>
          </p:nvSpPr>
          <p:spPr bwMode="auto">
            <a:xfrm>
              <a:off x="5828397" y="1323592"/>
              <a:ext cx="66221" cy="86719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2"/>
                </a:cxn>
                <a:cxn ang="0">
                  <a:pos x="468" y="1290"/>
                </a:cxn>
                <a:cxn ang="0">
                  <a:pos x="426" y="1314"/>
                </a:cxn>
                <a:cxn ang="0">
                  <a:pos x="372" y="1320"/>
                </a:cxn>
                <a:cxn ang="0">
                  <a:pos x="318" y="1314"/>
                </a:cxn>
                <a:cxn ang="0">
                  <a:pos x="276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0"/>
                </a:cxn>
                <a:cxn ang="0">
                  <a:pos x="426" y="654"/>
                </a:cxn>
                <a:cxn ang="0">
                  <a:pos x="492" y="534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0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2"/>
                  </a:lnTo>
                  <a:lnTo>
                    <a:pt x="468" y="1290"/>
                  </a:lnTo>
                  <a:lnTo>
                    <a:pt x="426" y="1314"/>
                  </a:lnTo>
                  <a:lnTo>
                    <a:pt x="372" y="1320"/>
                  </a:lnTo>
                  <a:lnTo>
                    <a:pt x="318" y="1314"/>
                  </a:lnTo>
                  <a:lnTo>
                    <a:pt x="276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0"/>
                  </a:lnTo>
                  <a:lnTo>
                    <a:pt x="426" y="654"/>
                  </a:lnTo>
                  <a:lnTo>
                    <a:pt x="492" y="534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160"/>
            <p:cNvSpPr>
              <a:spLocks/>
            </p:cNvSpPr>
            <p:nvPr/>
          </p:nvSpPr>
          <p:spPr bwMode="auto">
            <a:xfrm>
              <a:off x="4714851" y="148126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161"/>
            <p:cNvSpPr>
              <a:spLocks noEditPoints="1"/>
            </p:cNvSpPr>
            <p:nvPr/>
          </p:nvSpPr>
          <p:spPr bwMode="auto">
            <a:xfrm>
              <a:off x="4770430" y="1481262"/>
              <a:ext cx="65433" cy="88689"/>
            </a:xfrm>
            <a:custGeom>
              <a:avLst/>
              <a:gdLst/>
              <a:ahLst/>
              <a:cxnLst>
                <a:cxn ang="0">
                  <a:pos x="426" y="738"/>
                </a:cxn>
                <a:cxn ang="0">
                  <a:pos x="324" y="798"/>
                </a:cxn>
                <a:cxn ang="0">
                  <a:pos x="282" y="894"/>
                </a:cxn>
                <a:cxn ang="0">
                  <a:pos x="288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8" y="798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84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54" y="438"/>
                </a:cxn>
                <a:cxn ang="0">
                  <a:pos x="54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6" y="738"/>
                  </a:lnTo>
                  <a:lnTo>
                    <a:pt x="366" y="762"/>
                  </a:lnTo>
                  <a:lnTo>
                    <a:pt x="324" y="798"/>
                  </a:lnTo>
                  <a:lnTo>
                    <a:pt x="294" y="846"/>
                  </a:lnTo>
                  <a:lnTo>
                    <a:pt x="282" y="894"/>
                  </a:lnTo>
                  <a:lnTo>
                    <a:pt x="276" y="936"/>
                  </a:lnTo>
                  <a:lnTo>
                    <a:pt x="288" y="1008"/>
                  </a:lnTo>
                  <a:lnTo>
                    <a:pt x="318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2" y="846"/>
                  </a:lnTo>
                  <a:lnTo>
                    <a:pt x="678" y="798"/>
                  </a:lnTo>
                  <a:lnTo>
                    <a:pt x="630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8" y="210"/>
                  </a:lnTo>
                  <a:lnTo>
                    <a:pt x="384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188"/>
            <p:cNvSpPr>
              <a:spLocks/>
            </p:cNvSpPr>
            <p:nvPr/>
          </p:nvSpPr>
          <p:spPr bwMode="auto">
            <a:xfrm>
              <a:off x="4890259" y="148126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189"/>
            <p:cNvSpPr>
              <a:spLocks noEditPoints="1"/>
            </p:cNvSpPr>
            <p:nvPr/>
          </p:nvSpPr>
          <p:spPr bwMode="auto">
            <a:xfrm>
              <a:off x="4946232" y="1481262"/>
              <a:ext cx="65039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14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8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8"/>
                </a:cxn>
                <a:cxn ang="0">
                  <a:pos x="984" y="504"/>
                </a:cxn>
                <a:cxn ang="0">
                  <a:pos x="984" y="774"/>
                </a:cxn>
                <a:cxn ang="0">
                  <a:pos x="924" y="1044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66" y="1062"/>
                </a:cxn>
                <a:cxn ang="0">
                  <a:pos x="126" y="1002"/>
                </a:cxn>
                <a:cxn ang="0">
                  <a:pos x="222" y="996"/>
                </a:cxn>
                <a:cxn ang="0">
                  <a:pos x="288" y="1056"/>
                </a:cxn>
                <a:cxn ang="0">
                  <a:pos x="354" y="1122"/>
                </a:cxn>
                <a:cxn ang="0">
                  <a:pos x="456" y="1152"/>
                </a:cxn>
                <a:cxn ang="0">
                  <a:pos x="594" y="1110"/>
                </a:cxn>
                <a:cxn ang="0">
                  <a:pos x="678" y="1002"/>
                </a:cxn>
                <a:cxn ang="0">
                  <a:pos x="714" y="864"/>
                </a:cxn>
                <a:cxn ang="0">
                  <a:pos x="720" y="756"/>
                </a:cxn>
                <a:cxn ang="0">
                  <a:pos x="594" y="846"/>
                </a:cxn>
                <a:cxn ang="0">
                  <a:pos x="432" y="876"/>
                </a:cxn>
                <a:cxn ang="0">
                  <a:pos x="222" y="834"/>
                </a:cxn>
                <a:cxn ang="0">
                  <a:pos x="84" y="720"/>
                </a:cxn>
                <a:cxn ang="0">
                  <a:pos x="12" y="558"/>
                </a:cxn>
                <a:cxn ang="0">
                  <a:pos x="12" y="342"/>
                </a:cxn>
                <a:cxn ang="0">
                  <a:pos x="102" y="150"/>
                </a:cxn>
                <a:cxn ang="0">
                  <a:pos x="264" y="36"/>
                </a:cxn>
                <a:cxn ang="0">
                  <a:pos x="480" y="0"/>
                </a:cxn>
              </a:cxnLst>
              <a:rect l="0" t="0" r="r" b="b"/>
              <a:pathLst>
                <a:path w="990" h="1350">
                  <a:moveTo>
                    <a:pt x="486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54" y="636"/>
                  </a:lnTo>
                  <a:lnTo>
                    <a:pt x="414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8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8"/>
                  </a:lnTo>
                  <a:lnTo>
                    <a:pt x="486" y="216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56"/>
                  </a:lnTo>
                  <a:lnTo>
                    <a:pt x="906" y="228"/>
                  </a:lnTo>
                  <a:lnTo>
                    <a:pt x="948" y="318"/>
                  </a:lnTo>
                  <a:lnTo>
                    <a:pt x="972" y="408"/>
                  </a:lnTo>
                  <a:lnTo>
                    <a:pt x="984" y="504"/>
                  </a:lnTo>
                  <a:lnTo>
                    <a:pt x="990" y="606"/>
                  </a:lnTo>
                  <a:lnTo>
                    <a:pt x="984" y="774"/>
                  </a:lnTo>
                  <a:lnTo>
                    <a:pt x="960" y="918"/>
                  </a:lnTo>
                  <a:lnTo>
                    <a:pt x="924" y="1044"/>
                  </a:lnTo>
                  <a:lnTo>
                    <a:pt x="870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66" y="1062"/>
                  </a:lnTo>
                  <a:lnTo>
                    <a:pt x="90" y="1026"/>
                  </a:lnTo>
                  <a:lnTo>
                    <a:pt x="126" y="1002"/>
                  </a:lnTo>
                  <a:lnTo>
                    <a:pt x="174" y="990"/>
                  </a:lnTo>
                  <a:lnTo>
                    <a:pt x="222" y="996"/>
                  </a:lnTo>
                  <a:lnTo>
                    <a:pt x="258" y="1020"/>
                  </a:lnTo>
                  <a:lnTo>
                    <a:pt x="288" y="1056"/>
                  </a:lnTo>
                  <a:lnTo>
                    <a:pt x="324" y="1086"/>
                  </a:lnTo>
                  <a:lnTo>
                    <a:pt x="354" y="1122"/>
                  </a:lnTo>
                  <a:lnTo>
                    <a:pt x="402" y="1146"/>
                  </a:lnTo>
                  <a:lnTo>
                    <a:pt x="456" y="1152"/>
                  </a:lnTo>
                  <a:lnTo>
                    <a:pt x="534" y="1140"/>
                  </a:lnTo>
                  <a:lnTo>
                    <a:pt x="594" y="1110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64"/>
                  </a:lnTo>
                  <a:lnTo>
                    <a:pt x="720" y="792"/>
                  </a:lnTo>
                  <a:lnTo>
                    <a:pt x="720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16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190"/>
            <p:cNvSpPr>
              <a:spLocks/>
            </p:cNvSpPr>
            <p:nvPr/>
          </p:nvSpPr>
          <p:spPr bwMode="auto">
            <a:xfrm>
              <a:off x="5059754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64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54" y="498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64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191"/>
            <p:cNvSpPr>
              <a:spLocks noEditPoints="1"/>
            </p:cNvSpPr>
            <p:nvPr/>
          </p:nvSpPr>
          <p:spPr bwMode="auto">
            <a:xfrm>
              <a:off x="5133465" y="1481262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6"/>
                </a:cxn>
                <a:cxn ang="0">
                  <a:pos x="270" y="678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78" y="996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8"/>
                </a:cxn>
                <a:cxn ang="0">
                  <a:pos x="714" y="546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6"/>
                </a:cxn>
                <a:cxn ang="0">
                  <a:pos x="858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6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2" y="168"/>
                </a:cxn>
                <a:cxn ang="0">
                  <a:pos x="204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6"/>
                  </a:lnTo>
                  <a:lnTo>
                    <a:pt x="270" y="678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78" y="996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8"/>
                  </a:lnTo>
                  <a:lnTo>
                    <a:pt x="714" y="546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6"/>
                  </a:lnTo>
                  <a:lnTo>
                    <a:pt x="858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8"/>
                  </a:lnTo>
                  <a:lnTo>
                    <a:pt x="204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192"/>
            <p:cNvSpPr>
              <a:spLocks/>
            </p:cNvSpPr>
            <p:nvPr/>
          </p:nvSpPr>
          <p:spPr bwMode="auto">
            <a:xfrm>
              <a:off x="5263543" y="1481262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64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54" y="498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64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193"/>
            <p:cNvSpPr>
              <a:spLocks/>
            </p:cNvSpPr>
            <p:nvPr/>
          </p:nvSpPr>
          <p:spPr bwMode="auto">
            <a:xfrm>
              <a:off x="5331341" y="148126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194"/>
            <p:cNvSpPr>
              <a:spLocks/>
            </p:cNvSpPr>
            <p:nvPr/>
          </p:nvSpPr>
          <p:spPr bwMode="auto">
            <a:xfrm>
              <a:off x="5437375" y="1482051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8"/>
                </a:cxn>
                <a:cxn ang="0">
                  <a:pos x="984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195"/>
            <p:cNvSpPr>
              <a:spLocks/>
            </p:cNvSpPr>
            <p:nvPr/>
          </p:nvSpPr>
          <p:spPr bwMode="auto">
            <a:xfrm>
              <a:off x="5510297" y="1482051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2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196"/>
            <p:cNvSpPr>
              <a:spLocks/>
            </p:cNvSpPr>
            <p:nvPr/>
          </p:nvSpPr>
          <p:spPr bwMode="auto">
            <a:xfrm>
              <a:off x="5604505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900" y="648"/>
                  </a:lnTo>
                  <a:lnTo>
                    <a:pt x="834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197"/>
            <p:cNvSpPr>
              <a:spLocks/>
            </p:cNvSpPr>
            <p:nvPr/>
          </p:nvSpPr>
          <p:spPr bwMode="auto">
            <a:xfrm>
              <a:off x="5677033" y="1481262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24"/>
                </a:cxn>
                <a:cxn ang="0">
                  <a:pos x="654" y="834"/>
                </a:cxn>
                <a:cxn ang="0">
                  <a:pos x="576" y="774"/>
                </a:cxn>
                <a:cxn ang="0">
                  <a:pos x="438" y="744"/>
                </a:cxn>
                <a:cxn ang="0">
                  <a:pos x="372" y="702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32"/>
                  </a:lnTo>
                  <a:lnTo>
                    <a:pt x="912" y="1128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66" y="606"/>
                  </a:lnTo>
                  <a:lnTo>
                    <a:pt x="384" y="576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198"/>
            <p:cNvSpPr>
              <a:spLocks/>
            </p:cNvSpPr>
            <p:nvPr/>
          </p:nvSpPr>
          <p:spPr bwMode="auto">
            <a:xfrm>
              <a:off x="5765328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2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199"/>
            <p:cNvSpPr>
              <a:spLocks noEditPoints="1"/>
            </p:cNvSpPr>
            <p:nvPr/>
          </p:nvSpPr>
          <p:spPr bwMode="auto">
            <a:xfrm>
              <a:off x="5835492" y="1481262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6"/>
                </a:cxn>
                <a:cxn ang="0">
                  <a:pos x="606" y="336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08" y="822"/>
                </a:cxn>
                <a:cxn ang="0">
                  <a:pos x="1044" y="846"/>
                </a:cxn>
                <a:cxn ang="0">
                  <a:pos x="1062" y="882"/>
                </a:cxn>
                <a:cxn ang="0">
                  <a:pos x="1068" y="924"/>
                </a:cxn>
                <a:cxn ang="0">
                  <a:pos x="1062" y="966"/>
                </a:cxn>
                <a:cxn ang="0">
                  <a:pos x="1044" y="996"/>
                </a:cxn>
                <a:cxn ang="0">
                  <a:pos x="1008" y="1020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6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84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84" y="1014"/>
                </a:cxn>
                <a:cxn ang="0">
                  <a:pos x="36" y="984"/>
                </a:cxn>
                <a:cxn ang="0">
                  <a:pos x="12" y="942"/>
                </a:cxn>
                <a:cxn ang="0">
                  <a:pos x="0" y="900"/>
                </a:cxn>
                <a:cxn ang="0">
                  <a:pos x="12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6"/>
                  </a:lnTo>
                  <a:lnTo>
                    <a:pt x="606" y="336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08" y="822"/>
                  </a:lnTo>
                  <a:lnTo>
                    <a:pt x="1044" y="846"/>
                  </a:lnTo>
                  <a:lnTo>
                    <a:pt x="1062" y="882"/>
                  </a:lnTo>
                  <a:lnTo>
                    <a:pt x="1068" y="924"/>
                  </a:lnTo>
                  <a:lnTo>
                    <a:pt x="1062" y="966"/>
                  </a:lnTo>
                  <a:lnTo>
                    <a:pt x="1044" y="996"/>
                  </a:lnTo>
                  <a:lnTo>
                    <a:pt x="1008" y="1020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6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84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84" y="1014"/>
                  </a:lnTo>
                  <a:lnTo>
                    <a:pt x="36" y="984"/>
                  </a:lnTo>
                  <a:lnTo>
                    <a:pt x="12" y="942"/>
                  </a:lnTo>
                  <a:lnTo>
                    <a:pt x="0" y="900"/>
                  </a:lnTo>
                  <a:lnTo>
                    <a:pt x="12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202"/>
            <p:cNvSpPr>
              <a:spLocks/>
            </p:cNvSpPr>
            <p:nvPr/>
          </p:nvSpPr>
          <p:spPr bwMode="auto">
            <a:xfrm>
              <a:off x="4707756" y="1640903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2" y="252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203"/>
            <p:cNvSpPr>
              <a:spLocks/>
            </p:cNvSpPr>
            <p:nvPr/>
          </p:nvSpPr>
          <p:spPr bwMode="auto">
            <a:xfrm>
              <a:off x="4780284" y="1642480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900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8" y="744"/>
                </a:cxn>
                <a:cxn ang="0">
                  <a:pos x="948" y="978"/>
                </a:cxn>
                <a:cxn ang="0">
                  <a:pos x="852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84" y="942"/>
                </a:cxn>
                <a:cxn ang="0">
                  <a:pos x="180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8"/>
                </a:cxn>
                <a:cxn ang="0">
                  <a:pos x="150" y="738"/>
                </a:cxn>
                <a:cxn ang="0">
                  <a:pos x="60" y="708"/>
                </a:cxn>
                <a:cxn ang="0">
                  <a:pos x="18" y="612"/>
                </a:cxn>
                <a:cxn ang="0">
                  <a:pos x="96" y="114"/>
                </a:cxn>
                <a:cxn ang="0">
                  <a:pos x="162" y="18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900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12" y="648"/>
                  </a:lnTo>
                  <a:lnTo>
                    <a:pt x="948" y="744"/>
                  </a:lnTo>
                  <a:lnTo>
                    <a:pt x="960" y="858"/>
                  </a:lnTo>
                  <a:lnTo>
                    <a:pt x="948" y="978"/>
                  </a:lnTo>
                  <a:lnTo>
                    <a:pt x="912" y="1080"/>
                  </a:lnTo>
                  <a:lnTo>
                    <a:pt x="852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84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217"/>
            <p:cNvSpPr>
              <a:spLocks/>
            </p:cNvSpPr>
            <p:nvPr/>
          </p:nvSpPr>
          <p:spPr bwMode="auto">
            <a:xfrm>
              <a:off x="4881193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218"/>
            <p:cNvSpPr>
              <a:spLocks noEditPoints="1"/>
            </p:cNvSpPr>
            <p:nvPr/>
          </p:nvSpPr>
          <p:spPr bwMode="auto">
            <a:xfrm>
              <a:off x="4954904" y="1640903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219"/>
            <p:cNvSpPr>
              <a:spLocks/>
            </p:cNvSpPr>
            <p:nvPr/>
          </p:nvSpPr>
          <p:spPr bwMode="auto">
            <a:xfrm>
              <a:off x="5060937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220"/>
            <p:cNvSpPr>
              <a:spLocks/>
            </p:cNvSpPr>
            <p:nvPr/>
          </p:nvSpPr>
          <p:spPr bwMode="auto">
            <a:xfrm>
              <a:off x="5131100" y="1642480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221"/>
            <p:cNvSpPr>
              <a:spLocks/>
            </p:cNvSpPr>
            <p:nvPr/>
          </p:nvSpPr>
          <p:spPr bwMode="auto">
            <a:xfrm>
              <a:off x="5248170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Freeform 222"/>
            <p:cNvSpPr>
              <a:spLocks noEditPoints="1"/>
            </p:cNvSpPr>
            <p:nvPr/>
          </p:nvSpPr>
          <p:spPr bwMode="auto">
            <a:xfrm>
              <a:off x="5321881" y="1640903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24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54" y="246"/>
                </a:cxn>
                <a:cxn ang="0">
                  <a:pos x="300" y="372"/>
                </a:cxn>
                <a:cxn ang="0">
                  <a:pos x="336" y="486"/>
                </a:cxn>
                <a:cxn ang="0">
                  <a:pos x="432" y="540"/>
                </a:cxn>
                <a:cxn ang="0">
                  <a:pos x="564" y="540"/>
                </a:cxn>
                <a:cxn ang="0">
                  <a:pos x="660" y="486"/>
                </a:cxn>
                <a:cxn ang="0">
                  <a:pos x="696" y="372"/>
                </a:cxn>
                <a:cxn ang="0">
                  <a:pos x="642" y="246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8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20" y="210"/>
                  </a:lnTo>
                  <a:lnTo>
                    <a:pt x="354" y="246"/>
                  </a:lnTo>
                  <a:lnTo>
                    <a:pt x="312" y="300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00"/>
                  </a:lnTo>
                  <a:lnTo>
                    <a:pt x="642" y="246"/>
                  </a:lnTo>
                  <a:lnTo>
                    <a:pt x="576" y="210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Freeform 227"/>
            <p:cNvSpPr>
              <a:spLocks/>
            </p:cNvSpPr>
            <p:nvPr/>
          </p:nvSpPr>
          <p:spPr bwMode="auto">
            <a:xfrm>
              <a:off x="5436980" y="1640903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2" y="252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Freeform 228"/>
            <p:cNvSpPr>
              <a:spLocks noEditPoints="1"/>
            </p:cNvSpPr>
            <p:nvPr/>
          </p:nvSpPr>
          <p:spPr bwMode="auto">
            <a:xfrm>
              <a:off x="5510297" y="1640903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6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84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8" y="990"/>
                </a:cxn>
                <a:cxn ang="0">
                  <a:pos x="294" y="1050"/>
                </a:cxn>
                <a:cxn ang="0">
                  <a:pos x="360" y="1116"/>
                </a:cxn>
                <a:cxn ang="0">
                  <a:pos x="462" y="1146"/>
                </a:cxn>
                <a:cxn ang="0">
                  <a:pos x="600" y="1104"/>
                </a:cxn>
                <a:cxn ang="0">
                  <a:pos x="684" y="1002"/>
                </a:cxn>
                <a:cxn ang="0">
                  <a:pos x="720" y="858"/>
                </a:cxn>
                <a:cxn ang="0">
                  <a:pos x="726" y="756"/>
                </a:cxn>
                <a:cxn ang="0">
                  <a:pos x="600" y="840"/>
                </a:cxn>
                <a:cxn ang="0">
                  <a:pos x="432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2"/>
                </a:cxn>
                <a:cxn ang="0">
                  <a:pos x="12" y="342"/>
                </a:cxn>
                <a:cxn ang="0">
                  <a:pos x="102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6" y="1218"/>
                  </a:lnTo>
                  <a:lnTo>
                    <a:pt x="738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84" y="1176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30" y="1080"/>
                  </a:lnTo>
                  <a:lnTo>
                    <a:pt x="360" y="1116"/>
                  </a:lnTo>
                  <a:lnTo>
                    <a:pt x="408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6"/>
                  </a:lnTo>
                  <a:lnTo>
                    <a:pt x="666" y="804"/>
                  </a:lnTo>
                  <a:lnTo>
                    <a:pt x="600" y="840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0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Freeform 376"/>
            <p:cNvSpPr>
              <a:spLocks/>
            </p:cNvSpPr>
            <p:nvPr/>
          </p:nvSpPr>
          <p:spPr bwMode="auto">
            <a:xfrm>
              <a:off x="5602928" y="1640903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0" y="1062"/>
                </a:cxn>
                <a:cxn ang="0">
                  <a:pos x="390" y="1116"/>
                </a:cxn>
                <a:cxn ang="0">
                  <a:pos x="540" y="1110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44"/>
                </a:cxn>
                <a:cxn ang="0">
                  <a:pos x="648" y="324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Freeform 377"/>
            <p:cNvSpPr>
              <a:spLocks noEditPoints="1"/>
            </p:cNvSpPr>
            <p:nvPr/>
          </p:nvSpPr>
          <p:spPr bwMode="auto">
            <a:xfrm>
              <a:off x="5676639" y="1640903"/>
              <a:ext cx="65039" cy="88689"/>
            </a:xfrm>
            <a:custGeom>
              <a:avLst/>
              <a:gdLst/>
              <a:ahLst/>
              <a:cxnLst>
                <a:cxn ang="0">
                  <a:pos x="420" y="234"/>
                </a:cxn>
                <a:cxn ang="0">
                  <a:pos x="324" y="342"/>
                </a:cxn>
                <a:cxn ang="0">
                  <a:pos x="276" y="540"/>
                </a:cxn>
                <a:cxn ang="0">
                  <a:pos x="276" y="804"/>
                </a:cxn>
                <a:cxn ang="0">
                  <a:pos x="312" y="990"/>
                </a:cxn>
                <a:cxn ang="0">
                  <a:pos x="390" y="1092"/>
                </a:cxn>
                <a:cxn ang="0">
                  <a:pos x="498" y="1122"/>
                </a:cxn>
                <a:cxn ang="0">
                  <a:pos x="600" y="1092"/>
                </a:cxn>
                <a:cxn ang="0">
                  <a:pos x="678" y="990"/>
                </a:cxn>
                <a:cxn ang="0">
                  <a:pos x="714" y="804"/>
                </a:cxn>
                <a:cxn ang="0">
                  <a:pos x="714" y="540"/>
                </a:cxn>
                <a:cxn ang="0">
                  <a:pos x="672" y="342"/>
                </a:cxn>
                <a:cxn ang="0">
                  <a:pos x="570" y="234"/>
                </a:cxn>
                <a:cxn ang="0">
                  <a:pos x="498" y="0"/>
                </a:cxn>
                <a:cxn ang="0">
                  <a:pos x="702" y="42"/>
                </a:cxn>
                <a:cxn ang="0">
                  <a:pos x="858" y="162"/>
                </a:cxn>
                <a:cxn ang="0">
                  <a:pos x="954" y="366"/>
                </a:cxn>
                <a:cxn ang="0">
                  <a:pos x="990" y="654"/>
                </a:cxn>
                <a:cxn ang="0">
                  <a:pos x="978" y="852"/>
                </a:cxn>
                <a:cxn ang="0">
                  <a:pos x="930" y="1044"/>
                </a:cxn>
                <a:cxn ang="0">
                  <a:pos x="840" y="1200"/>
                </a:cxn>
                <a:cxn ang="0">
                  <a:pos x="696" y="1308"/>
                </a:cxn>
                <a:cxn ang="0">
                  <a:pos x="498" y="1350"/>
                </a:cxn>
                <a:cxn ang="0">
                  <a:pos x="294" y="1308"/>
                </a:cxn>
                <a:cxn ang="0">
                  <a:pos x="150" y="1200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0" y="654"/>
                </a:cxn>
                <a:cxn ang="0">
                  <a:pos x="36" y="366"/>
                </a:cxn>
                <a:cxn ang="0">
                  <a:pos x="132" y="162"/>
                </a:cxn>
                <a:cxn ang="0">
                  <a:pos x="294" y="42"/>
                </a:cxn>
                <a:cxn ang="0">
                  <a:pos x="498" y="0"/>
                </a:cxn>
              </a:cxnLst>
              <a:rect l="0" t="0" r="r" b="b"/>
              <a:pathLst>
                <a:path w="990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2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2" y="252"/>
                  </a:lnTo>
                  <a:lnTo>
                    <a:pt x="954" y="366"/>
                  </a:lnTo>
                  <a:lnTo>
                    <a:pt x="984" y="498"/>
                  </a:lnTo>
                  <a:lnTo>
                    <a:pt x="990" y="654"/>
                  </a:lnTo>
                  <a:lnTo>
                    <a:pt x="984" y="756"/>
                  </a:lnTo>
                  <a:lnTo>
                    <a:pt x="978" y="852"/>
                  </a:lnTo>
                  <a:lnTo>
                    <a:pt x="960" y="948"/>
                  </a:lnTo>
                  <a:lnTo>
                    <a:pt x="930" y="1044"/>
                  </a:lnTo>
                  <a:lnTo>
                    <a:pt x="888" y="1128"/>
                  </a:lnTo>
                  <a:lnTo>
                    <a:pt x="840" y="1200"/>
                  </a:lnTo>
                  <a:lnTo>
                    <a:pt x="774" y="1260"/>
                  </a:lnTo>
                  <a:lnTo>
                    <a:pt x="696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378"/>
            <p:cNvSpPr>
              <a:spLocks/>
            </p:cNvSpPr>
            <p:nvPr/>
          </p:nvSpPr>
          <p:spPr bwMode="auto">
            <a:xfrm>
              <a:off x="5781490" y="1640903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70" y="1026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66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52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72"/>
                </a:cxn>
                <a:cxn ang="0">
                  <a:pos x="198" y="426"/>
                </a:cxn>
                <a:cxn ang="0">
                  <a:pos x="108" y="432"/>
                </a:cxn>
                <a:cxn ang="0">
                  <a:pos x="36" y="378"/>
                </a:cxn>
                <a:cxn ang="0">
                  <a:pos x="36" y="246"/>
                </a:cxn>
                <a:cxn ang="0">
                  <a:pos x="120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70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66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78" y="570"/>
                  </a:lnTo>
                  <a:lnTo>
                    <a:pt x="414" y="552"/>
                  </a:lnTo>
                  <a:lnTo>
                    <a:pt x="456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36" y="378"/>
                  </a:lnTo>
                  <a:lnTo>
                    <a:pt x="24" y="324"/>
                  </a:lnTo>
                  <a:lnTo>
                    <a:pt x="36" y="246"/>
                  </a:lnTo>
                  <a:lnTo>
                    <a:pt x="72" y="180"/>
                  </a:lnTo>
                  <a:lnTo>
                    <a:pt x="120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0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379"/>
            <p:cNvSpPr>
              <a:spLocks/>
            </p:cNvSpPr>
            <p:nvPr/>
          </p:nvSpPr>
          <p:spPr bwMode="auto">
            <a:xfrm>
              <a:off x="5848894" y="164090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2"/>
                </a:cxn>
                <a:cxn ang="0">
                  <a:pos x="342" y="1254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2"/>
                  </a:lnTo>
                  <a:lnTo>
                    <a:pt x="342" y="1254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580"/>
            <p:cNvSpPr>
              <a:spLocks/>
            </p:cNvSpPr>
            <p:nvPr/>
          </p:nvSpPr>
          <p:spPr bwMode="auto">
            <a:xfrm>
              <a:off x="4738896" y="813923"/>
              <a:ext cx="72922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2"/>
                </a:cxn>
                <a:cxn ang="0">
                  <a:pos x="1014" y="402"/>
                </a:cxn>
                <a:cxn ang="0">
                  <a:pos x="918" y="432"/>
                </a:cxn>
                <a:cxn ang="0">
                  <a:pos x="840" y="408"/>
                </a:cxn>
                <a:cxn ang="0">
                  <a:pos x="756" y="318"/>
                </a:cxn>
                <a:cxn ang="0">
                  <a:pos x="666" y="258"/>
                </a:cxn>
                <a:cxn ang="0">
                  <a:pos x="516" y="234"/>
                </a:cxn>
                <a:cxn ang="0">
                  <a:pos x="354" y="276"/>
                </a:cxn>
                <a:cxn ang="0">
                  <a:pos x="300" y="390"/>
                </a:cxn>
                <a:cxn ang="0">
                  <a:pos x="342" y="480"/>
                </a:cxn>
                <a:cxn ang="0">
                  <a:pos x="444" y="522"/>
                </a:cxn>
                <a:cxn ang="0">
                  <a:pos x="762" y="594"/>
                </a:cxn>
                <a:cxn ang="0">
                  <a:pos x="954" y="672"/>
                </a:cxn>
                <a:cxn ang="0">
                  <a:pos x="1062" y="786"/>
                </a:cxn>
                <a:cxn ang="0">
                  <a:pos x="1104" y="912"/>
                </a:cxn>
                <a:cxn ang="0">
                  <a:pos x="1098" y="1080"/>
                </a:cxn>
                <a:cxn ang="0">
                  <a:pos x="1008" y="1248"/>
                </a:cxn>
                <a:cxn ang="0">
                  <a:pos x="828" y="1362"/>
                </a:cxn>
                <a:cxn ang="0">
                  <a:pos x="558" y="1404"/>
                </a:cxn>
                <a:cxn ang="0">
                  <a:pos x="306" y="1374"/>
                </a:cxn>
                <a:cxn ang="0">
                  <a:pos x="138" y="1290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2"/>
                </a:cxn>
                <a:cxn ang="0">
                  <a:pos x="126" y="936"/>
                </a:cxn>
                <a:cxn ang="0">
                  <a:pos x="216" y="966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58" y="1182"/>
                </a:cxn>
                <a:cxn ang="0">
                  <a:pos x="714" y="1146"/>
                </a:cxn>
                <a:cxn ang="0">
                  <a:pos x="792" y="1056"/>
                </a:cxn>
                <a:cxn ang="0">
                  <a:pos x="798" y="960"/>
                </a:cxn>
                <a:cxn ang="0">
                  <a:pos x="738" y="888"/>
                </a:cxn>
                <a:cxn ang="0">
                  <a:pos x="330" y="774"/>
                </a:cxn>
                <a:cxn ang="0">
                  <a:pos x="144" y="696"/>
                </a:cxn>
                <a:cxn ang="0">
                  <a:pos x="42" y="594"/>
                </a:cxn>
                <a:cxn ang="0">
                  <a:pos x="6" y="468"/>
                </a:cxn>
                <a:cxn ang="0">
                  <a:pos x="12" y="306"/>
                </a:cxn>
                <a:cxn ang="0">
                  <a:pos x="102" y="150"/>
                </a:cxn>
                <a:cxn ang="0">
                  <a:pos x="252" y="48"/>
                </a:cxn>
                <a:cxn ang="0">
                  <a:pos x="444" y="6"/>
                </a:cxn>
              </a:cxnLst>
              <a:rect l="0" t="0" r="r" b="b"/>
              <a:pathLst>
                <a:path w="1110" h="1404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14"/>
                  </a:lnTo>
                  <a:lnTo>
                    <a:pt x="996" y="174"/>
                  </a:lnTo>
                  <a:lnTo>
                    <a:pt x="1038" y="240"/>
                  </a:lnTo>
                  <a:lnTo>
                    <a:pt x="1056" y="312"/>
                  </a:lnTo>
                  <a:lnTo>
                    <a:pt x="1044" y="366"/>
                  </a:lnTo>
                  <a:lnTo>
                    <a:pt x="1014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6" y="426"/>
                  </a:lnTo>
                  <a:lnTo>
                    <a:pt x="840" y="408"/>
                  </a:lnTo>
                  <a:lnTo>
                    <a:pt x="816" y="378"/>
                  </a:lnTo>
                  <a:lnTo>
                    <a:pt x="756" y="318"/>
                  </a:lnTo>
                  <a:lnTo>
                    <a:pt x="714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76"/>
                  </a:lnTo>
                  <a:lnTo>
                    <a:pt x="312" y="330"/>
                  </a:lnTo>
                  <a:lnTo>
                    <a:pt x="300" y="390"/>
                  </a:lnTo>
                  <a:lnTo>
                    <a:pt x="312" y="438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14" y="726"/>
                  </a:lnTo>
                  <a:lnTo>
                    <a:pt x="1062" y="786"/>
                  </a:lnTo>
                  <a:lnTo>
                    <a:pt x="1092" y="846"/>
                  </a:lnTo>
                  <a:lnTo>
                    <a:pt x="1104" y="912"/>
                  </a:lnTo>
                  <a:lnTo>
                    <a:pt x="1110" y="984"/>
                  </a:lnTo>
                  <a:lnTo>
                    <a:pt x="1098" y="1080"/>
                  </a:lnTo>
                  <a:lnTo>
                    <a:pt x="1068" y="1170"/>
                  </a:lnTo>
                  <a:lnTo>
                    <a:pt x="1008" y="1248"/>
                  </a:lnTo>
                  <a:lnTo>
                    <a:pt x="930" y="1314"/>
                  </a:lnTo>
                  <a:lnTo>
                    <a:pt x="828" y="1362"/>
                  </a:lnTo>
                  <a:lnTo>
                    <a:pt x="708" y="1392"/>
                  </a:lnTo>
                  <a:lnTo>
                    <a:pt x="558" y="1404"/>
                  </a:lnTo>
                  <a:lnTo>
                    <a:pt x="426" y="1398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26" y="936"/>
                  </a:lnTo>
                  <a:lnTo>
                    <a:pt x="174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06" y="1080"/>
                  </a:lnTo>
                  <a:lnTo>
                    <a:pt x="348" y="1116"/>
                  </a:lnTo>
                  <a:lnTo>
                    <a:pt x="402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8" y="1170"/>
                  </a:lnTo>
                  <a:lnTo>
                    <a:pt x="714" y="1146"/>
                  </a:lnTo>
                  <a:lnTo>
                    <a:pt x="762" y="1104"/>
                  </a:lnTo>
                  <a:lnTo>
                    <a:pt x="792" y="1056"/>
                  </a:lnTo>
                  <a:lnTo>
                    <a:pt x="804" y="1002"/>
                  </a:lnTo>
                  <a:lnTo>
                    <a:pt x="798" y="960"/>
                  </a:lnTo>
                  <a:lnTo>
                    <a:pt x="780" y="924"/>
                  </a:lnTo>
                  <a:lnTo>
                    <a:pt x="738" y="888"/>
                  </a:lnTo>
                  <a:lnTo>
                    <a:pt x="678" y="864"/>
                  </a:lnTo>
                  <a:lnTo>
                    <a:pt x="330" y="774"/>
                  </a:lnTo>
                  <a:lnTo>
                    <a:pt x="222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2" y="594"/>
                  </a:lnTo>
                  <a:lnTo>
                    <a:pt x="18" y="534"/>
                  </a:lnTo>
                  <a:lnTo>
                    <a:pt x="6" y="468"/>
                  </a:lnTo>
                  <a:lnTo>
                    <a:pt x="0" y="408"/>
                  </a:lnTo>
                  <a:lnTo>
                    <a:pt x="12" y="306"/>
                  </a:lnTo>
                  <a:lnTo>
                    <a:pt x="48" y="216"/>
                  </a:lnTo>
                  <a:lnTo>
                    <a:pt x="102" y="150"/>
                  </a:lnTo>
                  <a:lnTo>
                    <a:pt x="174" y="90"/>
                  </a:lnTo>
                  <a:lnTo>
                    <a:pt x="252" y="48"/>
                  </a:lnTo>
                  <a:lnTo>
                    <a:pt x="342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Freeform 581"/>
            <p:cNvSpPr>
              <a:spLocks/>
            </p:cNvSpPr>
            <p:nvPr/>
          </p:nvSpPr>
          <p:spPr bwMode="auto">
            <a:xfrm>
              <a:off x="4905632" y="814318"/>
              <a:ext cx="90660" cy="91449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2" y="6"/>
                </a:cxn>
                <a:cxn ang="0">
                  <a:pos x="360" y="30"/>
                </a:cxn>
                <a:cxn ang="0">
                  <a:pos x="396" y="72"/>
                </a:cxn>
                <a:cxn ang="0">
                  <a:pos x="426" y="138"/>
                </a:cxn>
                <a:cxn ang="0">
                  <a:pos x="690" y="1002"/>
                </a:cxn>
                <a:cxn ang="0">
                  <a:pos x="696" y="1002"/>
                </a:cxn>
                <a:cxn ang="0">
                  <a:pos x="960" y="138"/>
                </a:cxn>
                <a:cxn ang="0">
                  <a:pos x="984" y="72"/>
                </a:cxn>
                <a:cxn ang="0">
                  <a:pos x="1020" y="30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2" y="0"/>
                </a:cxn>
                <a:cxn ang="0">
                  <a:pos x="1260" y="6"/>
                </a:cxn>
                <a:cxn ang="0">
                  <a:pos x="1308" y="18"/>
                </a:cxn>
                <a:cxn ang="0">
                  <a:pos x="1344" y="48"/>
                </a:cxn>
                <a:cxn ang="0">
                  <a:pos x="1368" y="90"/>
                </a:cxn>
                <a:cxn ang="0">
                  <a:pos x="1380" y="150"/>
                </a:cxn>
                <a:cxn ang="0">
                  <a:pos x="1380" y="1242"/>
                </a:cxn>
                <a:cxn ang="0">
                  <a:pos x="1374" y="1290"/>
                </a:cxn>
                <a:cxn ang="0">
                  <a:pos x="1362" y="1326"/>
                </a:cxn>
                <a:cxn ang="0">
                  <a:pos x="1332" y="1362"/>
                </a:cxn>
                <a:cxn ang="0">
                  <a:pos x="1296" y="1386"/>
                </a:cxn>
                <a:cxn ang="0">
                  <a:pos x="1242" y="1392"/>
                </a:cxn>
                <a:cxn ang="0">
                  <a:pos x="1194" y="1386"/>
                </a:cxn>
                <a:cxn ang="0">
                  <a:pos x="1152" y="1362"/>
                </a:cxn>
                <a:cxn ang="0">
                  <a:pos x="1128" y="1326"/>
                </a:cxn>
                <a:cxn ang="0">
                  <a:pos x="1116" y="1290"/>
                </a:cxn>
                <a:cxn ang="0">
                  <a:pos x="1110" y="1242"/>
                </a:cxn>
                <a:cxn ang="0">
                  <a:pos x="1110" y="408"/>
                </a:cxn>
                <a:cxn ang="0">
                  <a:pos x="1104" y="408"/>
                </a:cxn>
                <a:cxn ang="0">
                  <a:pos x="822" y="1302"/>
                </a:cxn>
                <a:cxn ang="0">
                  <a:pos x="792" y="1350"/>
                </a:cxn>
                <a:cxn ang="0">
                  <a:pos x="744" y="1380"/>
                </a:cxn>
                <a:cxn ang="0">
                  <a:pos x="690" y="1392"/>
                </a:cxn>
                <a:cxn ang="0">
                  <a:pos x="630" y="1380"/>
                </a:cxn>
                <a:cxn ang="0">
                  <a:pos x="588" y="1350"/>
                </a:cxn>
                <a:cxn ang="0">
                  <a:pos x="558" y="1302"/>
                </a:cxn>
                <a:cxn ang="0">
                  <a:pos x="276" y="408"/>
                </a:cxn>
                <a:cxn ang="0">
                  <a:pos x="270" y="408"/>
                </a:cxn>
                <a:cxn ang="0">
                  <a:pos x="270" y="1242"/>
                </a:cxn>
                <a:cxn ang="0">
                  <a:pos x="264" y="1290"/>
                </a:cxn>
                <a:cxn ang="0">
                  <a:pos x="252" y="1326"/>
                </a:cxn>
                <a:cxn ang="0">
                  <a:pos x="222" y="1362"/>
                </a:cxn>
                <a:cxn ang="0">
                  <a:pos x="186" y="1386"/>
                </a:cxn>
                <a:cxn ang="0">
                  <a:pos x="132" y="1392"/>
                </a:cxn>
                <a:cxn ang="0">
                  <a:pos x="84" y="1386"/>
                </a:cxn>
                <a:cxn ang="0">
                  <a:pos x="42" y="1362"/>
                </a:cxn>
                <a:cxn ang="0">
                  <a:pos x="18" y="1326"/>
                </a:cxn>
                <a:cxn ang="0">
                  <a:pos x="6" y="1290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90"/>
                </a:cxn>
                <a:cxn ang="0">
                  <a:pos x="36" y="48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92">
                  <a:moveTo>
                    <a:pt x="162" y="0"/>
                  </a:moveTo>
                  <a:lnTo>
                    <a:pt x="252" y="0"/>
                  </a:lnTo>
                  <a:lnTo>
                    <a:pt x="312" y="6"/>
                  </a:lnTo>
                  <a:lnTo>
                    <a:pt x="360" y="30"/>
                  </a:lnTo>
                  <a:lnTo>
                    <a:pt x="396" y="72"/>
                  </a:lnTo>
                  <a:lnTo>
                    <a:pt x="426" y="138"/>
                  </a:lnTo>
                  <a:lnTo>
                    <a:pt x="690" y="1002"/>
                  </a:lnTo>
                  <a:lnTo>
                    <a:pt x="696" y="1002"/>
                  </a:lnTo>
                  <a:lnTo>
                    <a:pt x="960" y="138"/>
                  </a:lnTo>
                  <a:lnTo>
                    <a:pt x="984" y="72"/>
                  </a:lnTo>
                  <a:lnTo>
                    <a:pt x="1020" y="30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2" y="0"/>
                  </a:lnTo>
                  <a:lnTo>
                    <a:pt x="1260" y="6"/>
                  </a:lnTo>
                  <a:lnTo>
                    <a:pt x="1308" y="18"/>
                  </a:lnTo>
                  <a:lnTo>
                    <a:pt x="1344" y="48"/>
                  </a:lnTo>
                  <a:lnTo>
                    <a:pt x="1368" y="90"/>
                  </a:lnTo>
                  <a:lnTo>
                    <a:pt x="1380" y="150"/>
                  </a:lnTo>
                  <a:lnTo>
                    <a:pt x="1380" y="1242"/>
                  </a:lnTo>
                  <a:lnTo>
                    <a:pt x="1374" y="1290"/>
                  </a:lnTo>
                  <a:lnTo>
                    <a:pt x="1362" y="1326"/>
                  </a:lnTo>
                  <a:lnTo>
                    <a:pt x="1332" y="1362"/>
                  </a:lnTo>
                  <a:lnTo>
                    <a:pt x="1296" y="1386"/>
                  </a:lnTo>
                  <a:lnTo>
                    <a:pt x="1242" y="1392"/>
                  </a:lnTo>
                  <a:lnTo>
                    <a:pt x="1194" y="1386"/>
                  </a:lnTo>
                  <a:lnTo>
                    <a:pt x="1152" y="1362"/>
                  </a:lnTo>
                  <a:lnTo>
                    <a:pt x="1128" y="1326"/>
                  </a:lnTo>
                  <a:lnTo>
                    <a:pt x="1116" y="1290"/>
                  </a:lnTo>
                  <a:lnTo>
                    <a:pt x="1110" y="1242"/>
                  </a:lnTo>
                  <a:lnTo>
                    <a:pt x="1110" y="408"/>
                  </a:lnTo>
                  <a:lnTo>
                    <a:pt x="1104" y="408"/>
                  </a:lnTo>
                  <a:lnTo>
                    <a:pt x="822" y="1302"/>
                  </a:lnTo>
                  <a:lnTo>
                    <a:pt x="792" y="1350"/>
                  </a:lnTo>
                  <a:lnTo>
                    <a:pt x="744" y="1380"/>
                  </a:lnTo>
                  <a:lnTo>
                    <a:pt x="690" y="1392"/>
                  </a:lnTo>
                  <a:lnTo>
                    <a:pt x="630" y="1380"/>
                  </a:lnTo>
                  <a:lnTo>
                    <a:pt x="588" y="1350"/>
                  </a:lnTo>
                  <a:lnTo>
                    <a:pt x="558" y="1302"/>
                  </a:lnTo>
                  <a:lnTo>
                    <a:pt x="276" y="408"/>
                  </a:lnTo>
                  <a:lnTo>
                    <a:pt x="270" y="408"/>
                  </a:lnTo>
                  <a:lnTo>
                    <a:pt x="270" y="1242"/>
                  </a:lnTo>
                  <a:lnTo>
                    <a:pt x="264" y="1290"/>
                  </a:lnTo>
                  <a:lnTo>
                    <a:pt x="252" y="1326"/>
                  </a:lnTo>
                  <a:lnTo>
                    <a:pt x="222" y="1362"/>
                  </a:lnTo>
                  <a:lnTo>
                    <a:pt x="186" y="1386"/>
                  </a:lnTo>
                  <a:lnTo>
                    <a:pt x="132" y="1392"/>
                  </a:lnTo>
                  <a:lnTo>
                    <a:pt x="84" y="1386"/>
                  </a:lnTo>
                  <a:lnTo>
                    <a:pt x="42" y="1362"/>
                  </a:lnTo>
                  <a:lnTo>
                    <a:pt x="18" y="1326"/>
                  </a:lnTo>
                  <a:lnTo>
                    <a:pt x="6" y="1290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90"/>
                  </a:lnTo>
                  <a:lnTo>
                    <a:pt x="36" y="48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Freeform 582"/>
            <p:cNvSpPr>
              <a:spLocks/>
            </p:cNvSpPr>
            <p:nvPr/>
          </p:nvSpPr>
          <p:spPr bwMode="auto">
            <a:xfrm>
              <a:off x="5089712" y="815106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8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8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8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8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Freeform 583"/>
            <p:cNvSpPr>
              <a:spLocks/>
            </p:cNvSpPr>
            <p:nvPr/>
          </p:nvSpPr>
          <p:spPr bwMode="auto">
            <a:xfrm>
              <a:off x="5262361" y="814318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14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696" y="66"/>
                </a:cxn>
                <a:cxn ang="0">
                  <a:pos x="726" y="30"/>
                </a:cxn>
                <a:cxn ang="0">
                  <a:pos x="768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96" y="6"/>
                </a:cxn>
                <a:cxn ang="0">
                  <a:pos x="1644" y="36"/>
                </a:cxn>
                <a:cxn ang="0">
                  <a:pos x="1680" y="78"/>
                </a:cxn>
                <a:cxn ang="0">
                  <a:pos x="1692" y="138"/>
                </a:cxn>
                <a:cxn ang="0">
                  <a:pos x="1674" y="228"/>
                </a:cxn>
                <a:cxn ang="0">
                  <a:pos x="1410" y="1248"/>
                </a:cxn>
                <a:cxn ang="0">
                  <a:pos x="1386" y="1314"/>
                </a:cxn>
                <a:cxn ang="0">
                  <a:pos x="1350" y="1356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70" y="1386"/>
                </a:cxn>
                <a:cxn ang="0">
                  <a:pos x="1122" y="1368"/>
                </a:cxn>
                <a:cxn ang="0">
                  <a:pos x="1086" y="1338"/>
                </a:cxn>
                <a:cxn ang="0">
                  <a:pos x="1062" y="1296"/>
                </a:cxn>
                <a:cxn ang="0">
                  <a:pos x="1044" y="1242"/>
                </a:cxn>
                <a:cxn ang="0">
                  <a:pos x="846" y="420"/>
                </a:cxn>
                <a:cxn ang="0">
                  <a:pos x="840" y="420"/>
                </a:cxn>
                <a:cxn ang="0">
                  <a:pos x="642" y="1242"/>
                </a:cxn>
                <a:cxn ang="0">
                  <a:pos x="618" y="1308"/>
                </a:cxn>
                <a:cxn ang="0">
                  <a:pos x="588" y="1356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56"/>
                </a:cxn>
                <a:cxn ang="0">
                  <a:pos x="300" y="1314"/>
                </a:cxn>
                <a:cxn ang="0">
                  <a:pos x="276" y="1248"/>
                </a:cxn>
                <a:cxn ang="0">
                  <a:pos x="12" y="228"/>
                </a:cxn>
                <a:cxn ang="0">
                  <a:pos x="6" y="180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0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14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696" y="66"/>
                  </a:lnTo>
                  <a:lnTo>
                    <a:pt x="726" y="30"/>
                  </a:lnTo>
                  <a:lnTo>
                    <a:pt x="768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96" y="6"/>
                  </a:lnTo>
                  <a:lnTo>
                    <a:pt x="1644" y="36"/>
                  </a:lnTo>
                  <a:lnTo>
                    <a:pt x="1680" y="78"/>
                  </a:lnTo>
                  <a:lnTo>
                    <a:pt x="1692" y="138"/>
                  </a:lnTo>
                  <a:lnTo>
                    <a:pt x="1674" y="228"/>
                  </a:lnTo>
                  <a:lnTo>
                    <a:pt x="1410" y="1248"/>
                  </a:lnTo>
                  <a:lnTo>
                    <a:pt x="1386" y="1314"/>
                  </a:lnTo>
                  <a:lnTo>
                    <a:pt x="1350" y="1356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70" y="1386"/>
                  </a:lnTo>
                  <a:lnTo>
                    <a:pt x="1122" y="1368"/>
                  </a:lnTo>
                  <a:lnTo>
                    <a:pt x="1086" y="1338"/>
                  </a:lnTo>
                  <a:lnTo>
                    <a:pt x="1062" y="1296"/>
                  </a:lnTo>
                  <a:lnTo>
                    <a:pt x="1044" y="1242"/>
                  </a:lnTo>
                  <a:lnTo>
                    <a:pt x="846" y="420"/>
                  </a:lnTo>
                  <a:lnTo>
                    <a:pt x="840" y="420"/>
                  </a:lnTo>
                  <a:lnTo>
                    <a:pt x="642" y="1242"/>
                  </a:lnTo>
                  <a:lnTo>
                    <a:pt x="618" y="1308"/>
                  </a:lnTo>
                  <a:lnTo>
                    <a:pt x="588" y="1356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56"/>
                  </a:lnTo>
                  <a:lnTo>
                    <a:pt x="300" y="1314"/>
                  </a:lnTo>
                  <a:lnTo>
                    <a:pt x="276" y="1248"/>
                  </a:lnTo>
                  <a:lnTo>
                    <a:pt x="12" y="228"/>
                  </a:lnTo>
                  <a:lnTo>
                    <a:pt x="6" y="180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0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Freeform 584"/>
            <p:cNvSpPr>
              <a:spLocks/>
            </p:cNvSpPr>
            <p:nvPr/>
          </p:nvSpPr>
          <p:spPr bwMode="auto">
            <a:xfrm>
              <a:off x="5466938" y="815106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0" y="258"/>
                </a:cxn>
                <a:cxn ang="0">
                  <a:pos x="750" y="1212"/>
                </a:cxn>
                <a:cxn ang="0">
                  <a:pos x="738" y="1278"/>
                </a:cxn>
                <a:cxn ang="0">
                  <a:pos x="708" y="1326"/>
                </a:cxn>
                <a:cxn ang="0">
                  <a:pos x="660" y="1356"/>
                </a:cxn>
                <a:cxn ang="0">
                  <a:pos x="600" y="1368"/>
                </a:cxn>
                <a:cxn ang="0">
                  <a:pos x="534" y="1356"/>
                </a:cxn>
                <a:cxn ang="0">
                  <a:pos x="486" y="1326"/>
                </a:cxn>
                <a:cxn ang="0">
                  <a:pos x="456" y="1278"/>
                </a:cxn>
                <a:cxn ang="0">
                  <a:pos x="444" y="1212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0" y="258"/>
                  </a:lnTo>
                  <a:lnTo>
                    <a:pt x="750" y="1212"/>
                  </a:lnTo>
                  <a:lnTo>
                    <a:pt x="738" y="1278"/>
                  </a:lnTo>
                  <a:lnTo>
                    <a:pt x="708" y="1326"/>
                  </a:lnTo>
                  <a:lnTo>
                    <a:pt x="660" y="1356"/>
                  </a:lnTo>
                  <a:lnTo>
                    <a:pt x="600" y="1368"/>
                  </a:lnTo>
                  <a:lnTo>
                    <a:pt x="534" y="1356"/>
                  </a:lnTo>
                  <a:lnTo>
                    <a:pt x="486" y="1326"/>
                  </a:lnTo>
                  <a:lnTo>
                    <a:pt x="456" y="1278"/>
                  </a:lnTo>
                  <a:lnTo>
                    <a:pt x="444" y="1212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Freeform 585"/>
            <p:cNvSpPr>
              <a:spLocks/>
            </p:cNvSpPr>
            <p:nvPr/>
          </p:nvSpPr>
          <p:spPr bwMode="auto">
            <a:xfrm>
              <a:off x="5639192" y="815106"/>
              <a:ext cx="66221" cy="89872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48" y="12"/>
                </a:cxn>
                <a:cxn ang="0">
                  <a:pos x="978" y="36"/>
                </a:cxn>
                <a:cxn ang="0">
                  <a:pos x="1002" y="72"/>
                </a:cxn>
                <a:cxn ang="0">
                  <a:pos x="1008" y="126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34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58"/>
                </a:cxn>
                <a:cxn ang="0">
                  <a:pos x="768" y="558"/>
                </a:cxn>
                <a:cxn ang="0">
                  <a:pos x="816" y="564"/>
                </a:cxn>
                <a:cxn ang="0">
                  <a:pos x="852" y="570"/>
                </a:cxn>
                <a:cxn ang="0">
                  <a:pos x="888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6" y="726"/>
                </a:cxn>
                <a:cxn ang="0">
                  <a:pos x="888" y="762"/>
                </a:cxn>
                <a:cxn ang="0">
                  <a:pos x="852" y="780"/>
                </a:cxn>
                <a:cxn ang="0">
                  <a:pos x="816" y="792"/>
                </a:cxn>
                <a:cxn ang="0">
                  <a:pos x="306" y="792"/>
                </a:cxn>
                <a:cxn ang="0">
                  <a:pos x="306" y="1212"/>
                </a:cxn>
                <a:cxn ang="0">
                  <a:pos x="294" y="1278"/>
                </a:cxn>
                <a:cxn ang="0">
                  <a:pos x="264" y="1326"/>
                </a:cxn>
                <a:cxn ang="0">
                  <a:pos x="216" y="1356"/>
                </a:cxn>
                <a:cxn ang="0">
                  <a:pos x="156" y="1368"/>
                </a:cxn>
                <a:cxn ang="0">
                  <a:pos x="90" y="1356"/>
                </a:cxn>
                <a:cxn ang="0">
                  <a:pos x="42" y="1326"/>
                </a:cxn>
                <a:cxn ang="0">
                  <a:pos x="12" y="1278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8">
                  <a:moveTo>
                    <a:pt x="180" y="0"/>
                  </a:moveTo>
                  <a:lnTo>
                    <a:pt x="852" y="0"/>
                  </a:lnTo>
                  <a:lnTo>
                    <a:pt x="948" y="12"/>
                  </a:lnTo>
                  <a:lnTo>
                    <a:pt x="978" y="36"/>
                  </a:lnTo>
                  <a:lnTo>
                    <a:pt x="1002" y="72"/>
                  </a:lnTo>
                  <a:lnTo>
                    <a:pt x="1008" y="126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34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58"/>
                  </a:lnTo>
                  <a:lnTo>
                    <a:pt x="768" y="558"/>
                  </a:lnTo>
                  <a:lnTo>
                    <a:pt x="816" y="564"/>
                  </a:lnTo>
                  <a:lnTo>
                    <a:pt x="852" y="570"/>
                  </a:lnTo>
                  <a:lnTo>
                    <a:pt x="888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6" y="726"/>
                  </a:lnTo>
                  <a:lnTo>
                    <a:pt x="888" y="762"/>
                  </a:lnTo>
                  <a:lnTo>
                    <a:pt x="852" y="780"/>
                  </a:lnTo>
                  <a:lnTo>
                    <a:pt x="816" y="792"/>
                  </a:lnTo>
                  <a:lnTo>
                    <a:pt x="306" y="792"/>
                  </a:lnTo>
                  <a:lnTo>
                    <a:pt x="306" y="1212"/>
                  </a:lnTo>
                  <a:lnTo>
                    <a:pt x="294" y="1278"/>
                  </a:lnTo>
                  <a:lnTo>
                    <a:pt x="264" y="1326"/>
                  </a:lnTo>
                  <a:lnTo>
                    <a:pt x="216" y="1356"/>
                  </a:lnTo>
                  <a:lnTo>
                    <a:pt x="156" y="1368"/>
                  </a:lnTo>
                  <a:lnTo>
                    <a:pt x="90" y="1356"/>
                  </a:lnTo>
                  <a:lnTo>
                    <a:pt x="42" y="1326"/>
                  </a:lnTo>
                  <a:lnTo>
                    <a:pt x="12" y="1278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Freeform 586"/>
            <p:cNvSpPr>
              <a:spLocks/>
            </p:cNvSpPr>
            <p:nvPr/>
          </p:nvSpPr>
          <p:spPr bwMode="auto">
            <a:xfrm>
              <a:off x="5798833" y="813923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18" y="432"/>
                </a:cxn>
                <a:cxn ang="0">
                  <a:pos x="840" y="402"/>
                </a:cxn>
                <a:cxn ang="0">
                  <a:pos x="774" y="330"/>
                </a:cxn>
                <a:cxn ang="0">
                  <a:pos x="684" y="264"/>
                </a:cxn>
                <a:cxn ang="0">
                  <a:pos x="522" y="234"/>
                </a:cxn>
                <a:cxn ang="0">
                  <a:pos x="384" y="264"/>
                </a:cxn>
                <a:cxn ang="0">
                  <a:pos x="312" y="342"/>
                </a:cxn>
                <a:cxn ang="0">
                  <a:pos x="312" y="438"/>
                </a:cxn>
                <a:cxn ang="0">
                  <a:pos x="396" y="504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46"/>
                </a:cxn>
                <a:cxn ang="0">
                  <a:pos x="1116" y="984"/>
                </a:cxn>
                <a:cxn ang="0">
                  <a:pos x="1068" y="1170"/>
                </a:cxn>
                <a:cxn ang="0">
                  <a:pos x="936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6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48" y="1116"/>
                </a:cxn>
                <a:cxn ang="0">
                  <a:pos x="474" y="1176"/>
                </a:cxn>
                <a:cxn ang="0">
                  <a:pos x="648" y="1170"/>
                </a:cxn>
                <a:cxn ang="0">
                  <a:pos x="768" y="1104"/>
                </a:cxn>
                <a:cxn ang="0">
                  <a:pos x="810" y="1002"/>
                </a:cxn>
                <a:cxn ang="0">
                  <a:pos x="780" y="924"/>
                </a:cxn>
                <a:cxn ang="0">
                  <a:pos x="678" y="864"/>
                </a:cxn>
                <a:cxn ang="0">
                  <a:pos x="228" y="738"/>
                </a:cxn>
                <a:cxn ang="0">
                  <a:pos x="90" y="648"/>
                </a:cxn>
                <a:cxn ang="0">
                  <a:pos x="24" y="534"/>
                </a:cxn>
                <a:cxn ang="0">
                  <a:pos x="6" y="408"/>
                </a:cxn>
                <a:cxn ang="0">
                  <a:pos x="54" y="216"/>
                </a:cxn>
                <a:cxn ang="0">
                  <a:pos x="174" y="90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0" y="426"/>
                  </a:lnTo>
                  <a:lnTo>
                    <a:pt x="840" y="402"/>
                  </a:lnTo>
                  <a:lnTo>
                    <a:pt x="804" y="372"/>
                  </a:lnTo>
                  <a:lnTo>
                    <a:pt x="774" y="330"/>
                  </a:lnTo>
                  <a:lnTo>
                    <a:pt x="732" y="294"/>
                  </a:lnTo>
                  <a:lnTo>
                    <a:pt x="684" y="264"/>
                  </a:lnTo>
                  <a:lnTo>
                    <a:pt x="612" y="240"/>
                  </a:lnTo>
                  <a:lnTo>
                    <a:pt x="522" y="234"/>
                  </a:lnTo>
                  <a:lnTo>
                    <a:pt x="444" y="240"/>
                  </a:lnTo>
                  <a:lnTo>
                    <a:pt x="384" y="264"/>
                  </a:lnTo>
                  <a:lnTo>
                    <a:pt x="336" y="294"/>
                  </a:lnTo>
                  <a:lnTo>
                    <a:pt x="312" y="342"/>
                  </a:lnTo>
                  <a:lnTo>
                    <a:pt x="300" y="390"/>
                  </a:lnTo>
                  <a:lnTo>
                    <a:pt x="312" y="438"/>
                  </a:lnTo>
                  <a:lnTo>
                    <a:pt x="348" y="480"/>
                  </a:lnTo>
                  <a:lnTo>
                    <a:pt x="396" y="504"/>
                  </a:lnTo>
                  <a:lnTo>
                    <a:pt x="450" y="522"/>
                  </a:lnTo>
                  <a:lnTo>
                    <a:pt x="510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46"/>
                  </a:lnTo>
                  <a:lnTo>
                    <a:pt x="1110" y="912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06" y="1080"/>
                  </a:lnTo>
                  <a:lnTo>
                    <a:pt x="348" y="1116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04"/>
                  </a:lnTo>
                  <a:lnTo>
                    <a:pt x="798" y="1056"/>
                  </a:lnTo>
                  <a:lnTo>
                    <a:pt x="810" y="1002"/>
                  </a:lnTo>
                  <a:lnTo>
                    <a:pt x="804" y="960"/>
                  </a:lnTo>
                  <a:lnTo>
                    <a:pt x="780" y="924"/>
                  </a:lnTo>
                  <a:lnTo>
                    <a:pt x="744" y="888"/>
                  </a:lnTo>
                  <a:lnTo>
                    <a:pt x="678" y="864"/>
                  </a:lnTo>
                  <a:lnTo>
                    <a:pt x="336" y="774"/>
                  </a:lnTo>
                  <a:lnTo>
                    <a:pt x="228" y="738"/>
                  </a:lnTo>
                  <a:lnTo>
                    <a:pt x="150" y="696"/>
                  </a:lnTo>
                  <a:lnTo>
                    <a:pt x="90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68"/>
                  </a:lnTo>
                  <a:lnTo>
                    <a:pt x="6" y="408"/>
                  </a:lnTo>
                  <a:lnTo>
                    <a:pt x="18" y="306"/>
                  </a:lnTo>
                  <a:lnTo>
                    <a:pt x="54" y="216"/>
                  </a:lnTo>
                  <a:lnTo>
                    <a:pt x="108" y="150"/>
                  </a:lnTo>
                  <a:lnTo>
                    <a:pt x="174" y="90"/>
                  </a:lnTo>
                  <a:lnTo>
                    <a:pt x="258" y="48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" name="Group 1107"/>
          <p:cNvGrpSpPr/>
          <p:nvPr/>
        </p:nvGrpSpPr>
        <p:grpSpPr>
          <a:xfrm>
            <a:off x="4848227" y="2387959"/>
            <a:ext cx="768106" cy="586558"/>
            <a:chOff x="6237156" y="813923"/>
            <a:chExt cx="1199082" cy="915669"/>
          </a:xfrm>
          <a:solidFill>
            <a:schemeClr val="bg1"/>
          </a:solidFill>
        </p:grpSpPr>
        <p:sp>
          <p:nvSpPr>
            <p:cNvPr id="1109" name="Freeform 233"/>
            <p:cNvSpPr>
              <a:spLocks/>
            </p:cNvSpPr>
            <p:nvPr/>
          </p:nvSpPr>
          <p:spPr bwMode="auto">
            <a:xfrm>
              <a:off x="6286428" y="100115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Freeform 235"/>
            <p:cNvSpPr>
              <a:spLocks/>
            </p:cNvSpPr>
            <p:nvPr/>
          </p:nvSpPr>
          <p:spPr bwMode="auto">
            <a:xfrm>
              <a:off x="6449617" y="1001945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62" y="954"/>
                </a:cxn>
                <a:cxn ang="0">
                  <a:pos x="336" y="1050"/>
                </a:cxn>
                <a:cxn ang="0">
                  <a:pos x="870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6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60" y="1026"/>
                </a:cxn>
                <a:cxn ang="0">
                  <a:pos x="228" y="852"/>
                </a:cxn>
                <a:cxn ang="0">
                  <a:pos x="456" y="702"/>
                </a:cxn>
                <a:cxn ang="0">
                  <a:pos x="600" y="606"/>
                </a:cxn>
                <a:cxn ang="0">
                  <a:pos x="678" y="522"/>
                </a:cxn>
                <a:cxn ang="0">
                  <a:pos x="702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94"/>
                </a:cxn>
                <a:cxn ang="0">
                  <a:pos x="264" y="426"/>
                </a:cxn>
                <a:cxn ang="0">
                  <a:pos x="228" y="504"/>
                </a:cxn>
                <a:cxn ang="0">
                  <a:pos x="144" y="528"/>
                </a:cxn>
                <a:cxn ang="0">
                  <a:pos x="54" y="498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58" y="894"/>
                  </a:lnTo>
                  <a:lnTo>
                    <a:pt x="462" y="954"/>
                  </a:lnTo>
                  <a:lnTo>
                    <a:pt x="390" y="1002"/>
                  </a:lnTo>
                  <a:lnTo>
                    <a:pt x="336" y="1050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Freeform 236"/>
            <p:cNvSpPr>
              <a:spLocks/>
            </p:cNvSpPr>
            <p:nvPr/>
          </p:nvSpPr>
          <p:spPr bwMode="auto">
            <a:xfrm>
              <a:off x="6628967" y="1001157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6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24"/>
                </a:cxn>
                <a:cxn ang="0">
                  <a:pos x="654" y="834"/>
                </a:cxn>
                <a:cxn ang="0">
                  <a:pos x="576" y="774"/>
                </a:cxn>
                <a:cxn ang="0">
                  <a:pos x="474" y="756"/>
                </a:cxn>
                <a:cxn ang="0">
                  <a:pos x="396" y="732"/>
                </a:cxn>
                <a:cxn ang="0">
                  <a:pos x="360" y="660"/>
                </a:cxn>
                <a:cxn ang="0">
                  <a:pos x="402" y="564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34" y="234"/>
                </a:cxn>
                <a:cxn ang="0">
                  <a:pos x="402" y="240"/>
                </a:cxn>
                <a:cxn ang="0">
                  <a:pos x="312" y="294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8"/>
                  </a:lnTo>
                  <a:lnTo>
                    <a:pt x="924" y="366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8"/>
                  </a:lnTo>
                  <a:lnTo>
                    <a:pt x="954" y="1032"/>
                  </a:lnTo>
                  <a:lnTo>
                    <a:pt x="912" y="1134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56"/>
                  </a:lnTo>
                  <a:lnTo>
                    <a:pt x="474" y="756"/>
                  </a:lnTo>
                  <a:lnTo>
                    <a:pt x="438" y="744"/>
                  </a:lnTo>
                  <a:lnTo>
                    <a:pt x="396" y="732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72" y="600"/>
                  </a:lnTo>
                  <a:lnTo>
                    <a:pt x="402" y="564"/>
                  </a:lnTo>
                  <a:lnTo>
                    <a:pt x="450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52"/>
                  </a:lnTo>
                  <a:lnTo>
                    <a:pt x="534" y="234"/>
                  </a:lnTo>
                  <a:lnTo>
                    <a:pt x="474" y="228"/>
                  </a:lnTo>
                  <a:lnTo>
                    <a:pt x="402" y="240"/>
                  </a:lnTo>
                  <a:lnTo>
                    <a:pt x="348" y="258"/>
                  </a:lnTo>
                  <a:lnTo>
                    <a:pt x="312" y="294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34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Freeform 237"/>
            <p:cNvSpPr>
              <a:spLocks noEditPoints="1"/>
            </p:cNvSpPr>
            <p:nvPr/>
          </p:nvSpPr>
          <p:spPr bwMode="auto">
            <a:xfrm>
              <a:off x="6814229" y="1001157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6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02" y="822"/>
                </a:cxn>
                <a:cxn ang="0">
                  <a:pos x="1038" y="846"/>
                </a:cxn>
                <a:cxn ang="0">
                  <a:pos x="1062" y="882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44"/>
                </a:cxn>
                <a:cxn ang="0">
                  <a:pos x="738" y="1350"/>
                </a:cxn>
                <a:cxn ang="0">
                  <a:pos x="678" y="1344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0" y="792"/>
                </a:cxn>
                <a:cxn ang="0">
                  <a:pos x="606" y="54"/>
                </a:cxn>
                <a:cxn ang="0">
                  <a:pos x="660" y="12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6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02" y="822"/>
                  </a:lnTo>
                  <a:lnTo>
                    <a:pt x="1038" y="846"/>
                  </a:lnTo>
                  <a:lnTo>
                    <a:pt x="1062" y="882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44"/>
                  </a:lnTo>
                  <a:lnTo>
                    <a:pt x="738" y="1350"/>
                  </a:lnTo>
                  <a:lnTo>
                    <a:pt x="678" y="1344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0" y="792"/>
                  </a:lnTo>
                  <a:lnTo>
                    <a:pt x="606" y="54"/>
                  </a:lnTo>
                  <a:lnTo>
                    <a:pt x="660" y="12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Freeform 238"/>
            <p:cNvSpPr>
              <a:spLocks/>
            </p:cNvSpPr>
            <p:nvPr/>
          </p:nvSpPr>
          <p:spPr bwMode="auto">
            <a:xfrm>
              <a:off x="7006193" y="1001945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8" y="750"/>
                </a:cxn>
                <a:cxn ang="0">
                  <a:pos x="948" y="984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84" y="948"/>
                </a:cxn>
                <a:cxn ang="0">
                  <a:pos x="180" y="948"/>
                </a:cxn>
                <a:cxn ang="0">
                  <a:pos x="276" y="1044"/>
                </a:cxn>
                <a:cxn ang="0">
                  <a:pos x="372" y="1104"/>
                </a:cxn>
                <a:cxn ang="0">
                  <a:pos x="522" y="1104"/>
                </a:cxn>
                <a:cxn ang="0">
                  <a:pos x="642" y="1014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6" y="654"/>
                </a:cxn>
                <a:cxn ang="0">
                  <a:pos x="354" y="660"/>
                </a:cxn>
                <a:cxn ang="0">
                  <a:pos x="246" y="708"/>
                </a:cxn>
                <a:cxn ang="0">
                  <a:pos x="150" y="738"/>
                </a:cxn>
                <a:cxn ang="0">
                  <a:pos x="60" y="708"/>
                </a:cxn>
                <a:cxn ang="0">
                  <a:pos x="18" y="618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12" y="654"/>
                  </a:lnTo>
                  <a:lnTo>
                    <a:pt x="948" y="750"/>
                  </a:lnTo>
                  <a:lnTo>
                    <a:pt x="960" y="864"/>
                  </a:lnTo>
                  <a:lnTo>
                    <a:pt x="948" y="984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84" y="948"/>
                  </a:lnTo>
                  <a:lnTo>
                    <a:pt x="138" y="936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6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8"/>
                  </a:lnTo>
                  <a:lnTo>
                    <a:pt x="24" y="564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Freeform 239"/>
            <p:cNvSpPr>
              <a:spLocks noEditPoints="1"/>
            </p:cNvSpPr>
            <p:nvPr/>
          </p:nvSpPr>
          <p:spPr bwMode="auto">
            <a:xfrm>
              <a:off x="7170958" y="1001157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24" y="288"/>
                </a:cxn>
                <a:cxn ang="0">
                  <a:pos x="864" y="354"/>
                </a:cxn>
                <a:cxn ang="0">
                  <a:pos x="768" y="360"/>
                </a:cxn>
                <a:cxn ang="0">
                  <a:pos x="672" y="270"/>
                </a:cxn>
                <a:cxn ang="0">
                  <a:pos x="594" y="210"/>
                </a:cxn>
                <a:cxn ang="0">
                  <a:pos x="462" y="216"/>
                </a:cxn>
                <a:cxn ang="0">
                  <a:pos x="348" y="288"/>
                </a:cxn>
                <a:cxn ang="0">
                  <a:pos x="288" y="414"/>
                </a:cxn>
                <a:cxn ang="0">
                  <a:pos x="270" y="564"/>
                </a:cxn>
                <a:cxn ang="0">
                  <a:pos x="336" y="546"/>
                </a:cxn>
                <a:cxn ang="0">
                  <a:pos x="474" y="486"/>
                </a:cxn>
                <a:cxn ang="0">
                  <a:pos x="672" y="492"/>
                </a:cxn>
                <a:cxn ang="0">
                  <a:pos x="852" y="570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30" y="1338"/>
                </a:cxn>
                <a:cxn ang="0">
                  <a:pos x="396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24" y="288"/>
                  </a:lnTo>
                  <a:lnTo>
                    <a:pt x="900" y="330"/>
                  </a:lnTo>
                  <a:lnTo>
                    <a:pt x="864" y="354"/>
                  </a:lnTo>
                  <a:lnTo>
                    <a:pt x="816" y="366"/>
                  </a:lnTo>
                  <a:lnTo>
                    <a:pt x="768" y="360"/>
                  </a:lnTo>
                  <a:lnTo>
                    <a:pt x="738" y="336"/>
                  </a:lnTo>
                  <a:lnTo>
                    <a:pt x="672" y="270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92"/>
                  </a:lnTo>
                  <a:lnTo>
                    <a:pt x="270" y="564"/>
                  </a:lnTo>
                  <a:lnTo>
                    <a:pt x="270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6"/>
                  </a:lnTo>
                  <a:lnTo>
                    <a:pt x="564" y="480"/>
                  </a:lnTo>
                  <a:lnTo>
                    <a:pt x="672" y="492"/>
                  </a:lnTo>
                  <a:lnTo>
                    <a:pt x="768" y="522"/>
                  </a:lnTo>
                  <a:lnTo>
                    <a:pt x="852" y="570"/>
                  </a:lnTo>
                  <a:lnTo>
                    <a:pt x="912" y="636"/>
                  </a:lnTo>
                  <a:lnTo>
                    <a:pt x="960" y="708"/>
                  </a:lnTo>
                  <a:lnTo>
                    <a:pt x="984" y="798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Freeform 240"/>
            <p:cNvSpPr>
              <a:spLocks/>
            </p:cNvSpPr>
            <p:nvPr/>
          </p:nvSpPr>
          <p:spPr bwMode="auto">
            <a:xfrm>
              <a:off x="7333752" y="1001945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18" y="6"/>
                </a:cxn>
                <a:cxn ang="0">
                  <a:pos x="954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80"/>
                </a:cxn>
                <a:cxn ang="0">
                  <a:pos x="978" y="216"/>
                </a:cxn>
                <a:cxn ang="0">
                  <a:pos x="948" y="258"/>
                </a:cxn>
                <a:cxn ang="0">
                  <a:pos x="906" y="306"/>
                </a:cxn>
                <a:cxn ang="0">
                  <a:pos x="858" y="366"/>
                </a:cxn>
                <a:cxn ang="0">
                  <a:pos x="804" y="438"/>
                </a:cxn>
                <a:cxn ang="0">
                  <a:pos x="744" y="534"/>
                </a:cxn>
                <a:cxn ang="0">
                  <a:pos x="684" y="654"/>
                </a:cxn>
                <a:cxn ang="0">
                  <a:pos x="624" y="798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2" y="1272"/>
                </a:cxn>
                <a:cxn ang="0">
                  <a:pos x="240" y="1230"/>
                </a:cxn>
                <a:cxn ang="0">
                  <a:pos x="234" y="1188"/>
                </a:cxn>
                <a:cxn ang="0">
                  <a:pos x="240" y="1116"/>
                </a:cxn>
                <a:cxn ang="0">
                  <a:pos x="270" y="1020"/>
                </a:cxn>
                <a:cxn ang="0">
                  <a:pos x="306" y="906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18" y="6"/>
                  </a:lnTo>
                  <a:lnTo>
                    <a:pt x="954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80"/>
                  </a:lnTo>
                  <a:lnTo>
                    <a:pt x="978" y="216"/>
                  </a:lnTo>
                  <a:lnTo>
                    <a:pt x="948" y="258"/>
                  </a:lnTo>
                  <a:lnTo>
                    <a:pt x="906" y="306"/>
                  </a:lnTo>
                  <a:lnTo>
                    <a:pt x="858" y="366"/>
                  </a:lnTo>
                  <a:lnTo>
                    <a:pt x="804" y="438"/>
                  </a:lnTo>
                  <a:lnTo>
                    <a:pt x="744" y="534"/>
                  </a:lnTo>
                  <a:lnTo>
                    <a:pt x="684" y="654"/>
                  </a:lnTo>
                  <a:lnTo>
                    <a:pt x="624" y="798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2" y="1272"/>
                  </a:lnTo>
                  <a:lnTo>
                    <a:pt x="240" y="1230"/>
                  </a:lnTo>
                  <a:lnTo>
                    <a:pt x="234" y="1188"/>
                  </a:lnTo>
                  <a:lnTo>
                    <a:pt x="240" y="1116"/>
                  </a:lnTo>
                  <a:lnTo>
                    <a:pt x="270" y="1020"/>
                  </a:lnTo>
                  <a:lnTo>
                    <a:pt x="306" y="906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Freeform 252"/>
            <p:cNvSpPr>
              <a:spLocks noEditPoints="1"/>
            </p:cNvSpPr>
            <p:nvPr/>
          </p:nvSpPr>
          <p:spPr bwMode="auto">
            <a:xfrm>
              <a:off x="6273815" y="1161586"/>
              <a:ext cx="65433" cy="88689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204"/>
                </a:cxn>
                <a:cxn ang="0">
                  <a:pos x="384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90" y="438"/>
                </a:cxn>
                <a:cxn ang="0">
                  <a:pos x="690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64" y="666"/>
                </a:cxn>
                <a:cxn ang="0">
                  <a:pos x="966" y="774"/>
                </a:cxn>
                <a:cxn ang="0">
                  <a:pos x="996" y="930"/>
                </a:cxn>
                <a:cxn ang="0">
                  <a:pos x="954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44" y="582"/>
                </a:cxn>
                <a:cxn ang="0">
                  <a:pos x="54" y="438"/>
                </a:cxn>
                <a:cxn ang="0">
                  <a:pos x="54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6"/>
                  </a:lnTo>
                  <a:lnTo>
                    <a:pt x="288" y="1002"/>
                  </a:lnTo>
                  <a:lnTo>
                    <a:pt x="318" y="1062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62"/>
                  </a:lnTo>
                  <a:lnTo>
                    <a:pt x="714" y="1002"/>
                  </a:lnTo>
                  <a:lnTo>
                    <a:pt x="726" y="936"/>
                  </a:lnTo>
                  <a:lnTo>
                    <a:pt x="720" y="888"/>
                  </a:lnTo>
                  <a:lnTo>
                    <a:pt x="708" y="840"/>
                  </a:lnTo>
                  <a:lnTo>
                    <a:pt x="678" y="798"/>
                  </a:lnTo>
                  <a:lnTo>
                    <a:pt x="636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204"/>
                  </a:moveTo>
                  <a:lnTo>
                    <a:pt x="438" y="210"/>
                  </a:lnTo>
                  <a:lnTo>
                    <a:pt x="384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6" y="486"/>
                  </a:lnTo>
                  <a:lnTo>
                    <a:pt x="690" y="438"/>
                  </a:lnTo>
                  <a:lnTo>
                    <a:pt x="702" y="372"/>
                  </a:lnTo>
                  <a:lnTo>
                    <a:pt x="690" y="312"/>
                  </a:lnTo>
                  <a:lnTo>
                    <a:pt x="666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64" y="666"/>
                  </a:lnTo>
                  <a:lnTo>
                    <a:pt x="924" y="714"/>
                  </a:lnTo>
                  <a:lnTo>
                    <a:pt x="966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54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8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6" y="630"/>
                  </a:lnTo>
                  <a:lnTo>
                    <a:pt x="144" y="582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Freeform 254"/>
            <p:cNvSpPr>
              <a:spLocks noEditPoints="1"/>
            </p:cNvSpPr>
            <p:nvPr/>
          </p:nvSpPr>
          <p:spPr bwMode="auto">
            <a:xfrm>
              <a:off x="6449617" y="1161586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80" y="990"/>
                </a:cxn>
                <a:cxn ang="0">
                  <a:pos x="258" y="1020"/>
                </a:cxn>
                <a:cxn ang="0">
                  <a:pos x="324" y="1086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10"/>
                </a:cxn>
                <a:cxn ang="0">
                  <a:pos x="522" y="870"/>
                </a:cxn>
                <a:cxn ang="0">
                  <a:pos x="318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58" y="1020"/>
                  </a:lnTo>
                  <a:lnTo>
                    <a:pt x="294" y="1050"/>
                  </a:lnTo>
                  <a:lnTo>
                    <a:pt x="324" y="1086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Freeform 255"/>
            <p:cNvSpPr>
              <a:spLocks/>
            </p:cNvSpPr>
            <p:nvPr/>
          </p:nvSpPr>
          <p:spPr bwMode="auto">
            <a:xfrm>
              <a:off x="6600192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2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2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Freeform 256"/>
            <p:cNvSpPr>
              <a:spLocks noEditPoints="1"/>
            </p:cNvSpPr>
            <p:nvPr/>
          </p:nvSpPr>
          <p:spPr bwMode="auto">
            <a:xfrm>
              <a:off x="6655771" y="1161586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0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0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0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0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Freeform 257"/>
            <p:cNvSpPr>
              <a:spLocks/>
            </p:cNvSpPr>
            <p:nvPr/>
          </p:nvSpPr>
          <p:spPr bwMode="auto">
            <a:xfrm>
              <a:off x="6803981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Freeform 258"/>
            <p:cNvSpPr>
              <a:spLocks/>
            </p:cNvSpPr>
            <p:nvPr/>
          </p:nvSpPr>
          <p:spPr bwMode="auto">
            <a:xfrm>
              <a:off x="6853647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Freeform 259"/>
            <p:cNvSpPr>
              <a:spLocks/>
            </p:cNvSpPr>
            <p:nvPr/>
          </p:nvSpPr>
          <p:spPr bwMode="auto">
            <a:xfrm>
              <a:off x="6977812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Freeform 260"/>
            <p:cNvSpPr>
              <a:spLocks/>
            </p:cNvSpPr>
            <p:nvPr/>
          </p:nvSpPr>
          <p:spPr bwMode="auto">
            <a:xfrm>
              <a:off x="7032602" y="1161586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Freeform 261"/>
            <p:cNvSpPr>
              <a:spLocks/>
            </p:cNvSpPr>
            <p:nvPr/>
          </p:nvSpPr>
          <p:spPr bwMode="auto">
            <a:xfrm>
              <a:off x="7144548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Freeform 262"/>
            <p:cNvSpPr>
              <a:spLocks/>
            </p:cNvSpPr>
            <p:nvPr/>
          </p:nvSpPr>
          <p:spPr bwMode="auto">
            <a:xfrm>
              <a:off x="7199339" y="1161586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6" y="1116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48" y="330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6" y="1116"/>
                  </a:lnTo>
                  <a:lnTo>
                    <a:pt x="606" y="1092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Freeform 263"/>
            <p:cNvSpPr>
              <a:spLocks/>
            </p:cNvSpPr>
            <p:nvPr/>
          </p:nvSpPr>
          <p:spPr bwMode="auto">
            <a:xfrm>
              <a:off x="7305372" y="116158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Freeform 264"/>
            <p:cNvSpPr>
              <a:spLocks noEditPoints="1"/>
            </p:cNvSpPr>
            <p:nvPr/>
          </p:nvSpPr>
          <p:spPr bwMode="auto">
            <a:xfrm>
              <a:off x="7358191" y="1161586"/>
              <a:ext cx="70163" cy="88689"/>
            </a:xfrm>
            <a:custGeom>
              <a:avLst/>
              <a:gdLst/>
              <a:ahLst/>
              <a:cxnLst>
                <a:cxn ang="0">
                  <a:pos x="600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600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0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0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lnTo>
                    <a:pt x="600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0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Freeform 286"/>
            <p:cNvSpPr>
              <a:spLocks/>
            </p:cNvSpPr>
            <p:nvPr/>
          </p:nvSpPr>
          <p:spPr bwMode="auto">
            <a:xfrm>
              <a:off x="6247799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Freeform 287"/>
            <p:cNvSpPr>
              <a:spLocks/>
            </p:cNvSpPr>
            <p:nvPr/>
          </p:nvSpPr>
          <p:spPr bwMode="auto">
            <a:xfrm>
              <a:off x="6302590" y="1323592"/>
              <a:ext cx="63068" cy="86719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900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0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8" y="744"/>
                </a:cxn>
                <a:cxn ang="0">
                  <a:pos x="948" y="978"/>
                </a:cxn>
                <a:cxn ang="0">
                  <a:pos x="852" y="1164"/>
                </a:cxn>
                <a:cxn ang="0">
                  <a:pos x="678" y="1278"/>
                </a:cxn>
                <a:cxn ang="0">
                  <a:pos x="444" y="1320"/>
                </a:cxn>
                <a:cxn ang="0">
                  <a:pos x="216" y="1284"/>
                </a:cxn>
                <a:cxn ang="0">
                  <a:pos x="72" y="1200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84" y="942"/>
                </a:cxn>
                <a:cxn ang="0">
                  <a:pos x="180" y="942"/>
                </a:cxn>
                <a:cxn ang="0">
                  <a:pos x="246" y="1002"/>
                </a:cxn>
                <a:cxn ang="0">
                  <a:pos x="324" y="1074"/>
                </a:cxn>
                <a:cxn ang="0">
                  <a:pos x="450" y="1110"/>
                </a:cxn>
                <a:cxn ang="0">
                  <a:pos x="594" y="1062"/>
                </a:cxn>
                <a:cxn ang="0">
                  <a:pos x="672" y="942"/>
                </a:cxn>
                <a:cxn ang="0">
                  <a:pos x="672" y="786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2"/>
                </a:cxn>
                <a:cxn ang="0">
                  <a:pos x="198" y="720"/>
                </a:cxn>
                <a:cxn ang="0">
                  <a:pos x="102" y="726"/>
                </a:cxn>
                <a:cxn ang="0">
                  <a:pos x="30" y="666"/>
                </a:cxn>
                <a:cxn ang="0">
                  <a:pos x="24" y="558"/>
                </a:cxn>
                <a:cxn ang="0">
                  <a:pos x="96" y="114"/>
                </a:cxn>
                <a:cxn ang="0">
                  <a:pos x="162" y="18"/>
                </a:cxn>
              </a:cxnLst>
              <a:rect l="0" t="0" r="r" b="b"/>
              <a:pathLst>
                <a:path w="960" h="1320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900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0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38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12" y="648"/>
                  </a:lnTo>
                  <a:lnTo>
                    <a:pt x="948" y="744"/>
                  </a:lnTo>
                  <a:lnTo>
                    <a:pt x="960" y="858"/>
                  </a:lnTo>
                  <a:lnTo>
                    <a:pt x="948" y="978"/>
                  </a:lnTo>
                  <a:lnTo>
                    <a:pt x="912" y="1080"/>
                  </a:lnTo>
                  <a:lnTo>
                    <a:pt x="852" y="1164"/>
                  </a:lnTo>
                  <a:lnTo>
                    <a:pt x="774" y="1230"/>
                  </a:lnTo>
                  <a:lnTo>
                    <a:pt x="678" y="1278"/>
                  </a:lnTo>
                  <a:lnTo>
                    <a:pt x="570" y="1308"/>
                  </a:lnTo>
                  <a:lnTo>
                    <a:pt x="444" y="1320"/>
                  </a:lnTo>
                  <a:lnTo>
                    <a:pt x="318" y="1308"/>
                  </a:lnTo>
                  <a:lnTo>
                    <a:pt x="216" y="1284"/>
                  </a:lnTo>
                  <a:lnTo>
                    <a:pt x="132" y="1248"/>
                  </a:lnTo>
                  <a:lnTo>
                    <a:pt x="72" y="1200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84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46" y="1002"/>
                  </a:lnTo>
                  <a:lnTo>
                    <a:pt x="282" y="1038"/>
                  </a:lnTo>
                  <a:lnTo>
                    <a:pt x="324" y="1074"/>
                  </a:lnTo>
                  <a:lnTo>
                    <a:pt x="378" y="1098"/>
                  </a:lnTo>
                  <a:lnTo>
                    <a:pt x="450" y="1110"/>
                  </a:lnTo>
                  <a:lnTo>
                    <a:pt x="528" y="1098"/>
                  </a:lnTo>
                  <a:lnTo>
                    <a:pt x="594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50" y="732"/>
                  </a:lnTo>
                  <a:lnTo>
                    <a:pt x="102" y="726"/>
                  </a:lnTo>
                  <a:lnTo>
                    <a:pt x="60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24" y="558"/>
                  </a:lnTo>
                  <a:lnTo>
                    <a:pt x="30" y="510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Freeform 290"/>
            <p:cNvSpPr>
              <a:spLocks/>
            </p:cNvSpPr>
            <p:nvPr/>
          </p:nvSpPr>
          <p:spPr bwMode="auto">
            <a:xfrm>
              <a:off x="6421631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Freeform 291"/>
            <p:cNvSpPr>
              <a:spLocks noEditPoints="1"/>
            </p:cNvSpPr>
            <p:nvPr/>
          </p:nvSpPr>
          <p:spPr bwMode="auto">
            <a:xfrm>
              <a:off x="6477209" y="1322016"/>
              <a:ext cx="65433" cy="88295"/>
            </a:xfrm>
            <a:custGeom>
              <a:avLst/>
              <a:gdLst/>
              <a:ahLst/>
              <a:cxnLst>
                <a:cxn ang="0">
                  <a:pos x="444" y="684"/>
                </a:cxn>
                <a:cxn ang="0">
                  <a:pos x="336" y="756"/>
                </a:cxn>
                <a:cxn ang="0">
                  <a:pos x="294" y="906"/>
                </a:cxn>
                <a:cxn ang="0">
                  <a:pos x="330" y="1044"/>
                </a:cxn>
                <a:cxn ang="0">
                  <a:pos x="438" y="1122"/>
                </a:cxn>
                <a:cxn ang="0">
                  <a:pos x="582" y="1122"/>
                </a:cxn>
                <a:cxn ang="0">
                  <a:pos x="690" y="1044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78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22" y="360"/>
                </a:cxn>
                <a:cxn ang="0">
                  <a:pos x="738" y="330"/>
                </a:cxn>
                <a:cxn ang="0">
                  <a:pos x="672" y="264"/>
                </a:cxn>
                <a:cxn ang="0">
                  <a:pos x="594" y="204"/>
                </a:cxn>
                <a:cxn ang="0">
                  <a:pos x="462" y="210"/>
                </a:cxn>
                <a:cxn ang="0">
                  <a:pos x="354" y="288"/>
                </a:cxn>
                <a:cxn ang="0">
                  <a:pos x="294" y="414"/>
                </a:cxn>
                <a:cxn ang="0">
                  <a:pos x="276" y="558"/>
                </a:cxn>
                <a:cxn ang="0">
                  <a:pos x="336" y="540"/>
                </a:cxn>
                <a:cxn ang="0">
                  <a:pos x="474" y="480"/>
                </a:cxn>
                <a:cxn ang="0">
                  <a:pos x="678" y="486"/>
                </a:cxn>
                <a:cxn ang="0">
                  <a:pos x="852" y="564"/>
                </a:cxn>
                <a:cxn ang="0">
                  <a:pos x="960" y="702"/>
                </a:cxn>
                <a:cxn ang="0">
                  <a:pos x="996" y="882"/>
                </a:cxn>
                <a:cxn ang="0">
                  <a:pos x="948" y="1110"/>
                </a:cxn>
                <a:cxn ang="0">
                  <a:pos x="816" y="1260"/>
                </a:cxn>
                <a:cxn ang="0">
                  <a:pos x="630" y="1332"/>
                </a:cxn>
                <a:cxn ang="0">
                  <a:pos x="396" y="1332"/>
                </a:cxn>
                <a:cxn ang="0">
                  <a:pos x="204" y="1254"/>
                </a:cxn>
                <a:cxn ang="0">
                  <a:pos x="84" y="1116"/>
                </a:cxn>
                <a:cxn ang="0">
                  <a:pos x="18" y="936"/>
                </a:cxn>
                <a:cxn ang="0">
                  <a:pos x="0" y="744"/>
                </a:cxn>
                <a:cxn ang="0">
                  <a:pos x="30" y="426"/>
                </a:cxn>
                <a:cxn ang="0">
                  <a:pos x="120" y="204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44">
                  <a:moveTo>
                    <a:pt x="510" y="672"/>
                  </a:moveTo>
                  <a:lnTo>
                    <a:pt x="444" y="684"/>
                  </a:lnTo>
                  <a:lnTo>
                    <a:pt x="384" y="714"/>
                  </a:lnTo>
                  <a:lnTo>
                    <a:pt x="336" y="756"/>
                  </a:lnTo>
                  <a:lnTo>
                    <a:pt x="306" y="822"/>
                  </a:lnTo>
                  <a:lnTo>
                    <a:pt x="294" y="906"/>
                  </a:lnTo>
                  <a:lnTo>
                    <a:pt x="306" y="984"/>
                  </a:lnTo>
                  <a:lnTo>
                    <a:pt x="330" y="1044"/>
                  </a:lnTo>
                  <a:lnTo>
                    <a:pt x="378" y="1092"/>
                  </a:lnTo>
                  <a:lnTo>
                    <a:pt x="438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2"/>
                  </a:lnTo>
                  <a:lnTo>
                    <a:pt x="690" y="1044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10" y="672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22" y="360"/>
                  </a:lnTo>
                  <a:lnTo>
                    <a:pt x="774" y="354"/>
                  </a:lnTo>
                  <a:lnTo>
                    <a:pt x="738" y="330"/>
                  </a:lnTo>
                  <a:lnTo>
                    <a:pt x="708" y="294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2"/>
                  </a:lnTo>
                  <a:lnTo>
                    <a:pt x="984" y="792"/>
                  </a:lnTo>
                  <a:lnTo>
                    <a:pt x="996" y="882"/>
                  </a:lnTo>
                  <a:lnTo>
                    <a:pt x="984" y="1008"/>
                  </a:lnTo>
                  <a:lnTo>
                    <a:pt x="948" y="1110"/>
                  </a:lnTo>
                  <a:lnTo>
                    <a:pt x="894" y="1194"/>
                  </a:lnTo>
                  <a:lnTo>
                    <a:pt x="816" y="1260"/>
                  </a:lnTo>
                  <a:lnTo>
                    <a:pt x="732" y="1308"/>
                  </a:lnTo>
                  <a:lnTo>
                    <a:pt x="630" y="1332"/>
                  </a:lnTo>
                  <a:lnTo>
                    <a:pt x="516" y="1344"/>
                  </a:lnTo>
                  <a:lnTo>
                    <a:pt x="396" y="1332"/>
                  </a:lnTo>
                  <a:lnTo>
                    <a:pt x="294" y="1302"/>
                  </a:lnTo>
                  <a:lnTo>
                    <a:pt x="204" y="1254"/>
                  </a:lnTo>
                  <a:lnTo>
                    <a:pt x="138" y="1188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36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Freeform 292"/>
            <p:cNvSpPr>
              <a:spLocks/>
            </p:cNvSpPr>
            <p:nvPr/>
          </p:nvSpPr>
          <p:spPr bwMode="auto">
            <a:xfrm>
              <a:off x="6601374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Freeform 293"/>
            <p:cNvSpPr>
              <a:spLocks/>
            </p:cNvSpPr>
            <p:nvPr/>
          </p:nvSpPr>
          <p:spPr bwMode="auto">
            <a:xfrm>
              <a:off x="6653406" y="1323592"/>
              <a:ext cx="66221" cy="86719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2"/>
                </a:cxn>
                <a:cxn ang="0">
                  <a:pos x="468" y="1290"/>
                </a:cxn>
                <a:cxn ang="0">
                  <a:pos x="432" y="1314"/>
                </a:cxn>
                <a:cxn ang="0">
                  <a:pos x="378" y="1320"/>
                </a:cxn>
                <a:cxn ang="0">
                  <a:pos x="324" y="1314"/>
                </a:cxn>
                <a:cxn ang="0">
                  <a:pos x="282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0"/>
                </a:cxn>
                <a:cxn ang="0">
                  <a:pos x="426" y="654"/>
                </a:cxn>
                <a:cxn ang="0">
                  <a:pos x="492" y="534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0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2"/>
                  </a:lnTo>
                  <a:lnTo>
                    <a:pt x="468" y="1290"/>
                  </a:lnTo>
                  <a:lnTo>
                    <a:pt x="432" y="1314"/>
                  </a:lnTo>
                  <a:lnTo>
                    <a:pt x="378" y="1320"/>
                  </a:lnTo>
                  <a:lnTo>
                    <a:pt x="324" y="1314"/>
                  </a:lnTo>
                  <a:lnTo>
                    <a:pt x="282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0"/>
                  </a:lnTo>
                  <a:lnTo>
                    <a:pt x="426" y="654"/>
                  </a:lnTo>
                  <a:lnTo>
                    <a:pt x="492" y="534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Freeform 294"/>
            <p:cNvSpPr>
              <a:spLocks/>
            </p:cNvSpPr>
            <p:nvPr/>
          </p:nvSpPr>
          <p:spPr bwMode="auto">
            <a:xfrm>
              <a:off x="6788608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Freeform 295"/>
            <p:cNvSpPr>
              <a:spLocks noEditPoints="1"/>
            </p:cNvSpPr>
            <p:nvPr/>
          </p:nvSpPr>
          <p:spPr bwMode="auto">
            <a:xfrm>
              <a:off x="6844187" y="1322016"/>
              <a:ext cx="65433" cy="88295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84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84" y="516"/>
                </a:cxn>
                <a:cxn ang="0">
                  <a:pos x="498" y="540"/>
                </a:cxn>
                <a:cxn ang="0">
                  <a:pos x="618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8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40" y="96"/>
                </a:cxn>
                <a:cxn ang="0">
                  <a:pos x="948" y="252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54"/>
                </a:cxn>
                <a:cxn ang="0">
                  <a:pos x="672" y="1326"/>
                </a:cxn>
                <a:cxn ang="0">
                  <a:pos x="498" y="1344"/>
                </a:cxn>
                <a:cxn ang="0">
                  <a:pos x="324" y="1326"/>
                </a:cxn>
                <a:cxn ang="0">
                  <a:pos x="162" y="1254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54" y="438"/>
                </a:cxn>
                <a:cxn ang="0">
                  <a:pos x="54" y="252"/>
                </a:cxn>
                <a:cxn ang="0">
                  <a:pos x="162" y="96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8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8" y="204"/>
                  </a:lnTo>
                  <a:lnTo>
                    <a:pt x="384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84" y="516"/>
                  </a:lnTo>
                  <a:lnTo>
                    <a:pt x="438" y="534"/>
                  </a:lnTo>
                  <a:lnTo>
                    <a:pt x="498" y="540"/>
                  </a:lnTo>
                  <a:lnTo>
                    <a:pt x="564" y="534"/>
                  </a:lnTo>
                  <a:lnTo>
                    <a:pt x="618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28"/>
                  </a:lnTo>
                  <a:lnTo>
                    <a:pt x="564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96"/>
                  </a:lnTo>
                  <a:lnTo>
                    <a:pt x="906" y="168"/>
                  </a:lnTo>
                  <a:lnTo>
                    <a:pt x="948" y="252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54"/>
                  </a:lnTo>
                  <a:lnTo>
                    <a:pt x="756" y="1296"/>
                  </a:lnTo>
                  <a:lnTo>
                    <a:pt x="672" y="1326"/>
                  </a:lnTo>
                  <a:lnTo>
                    <a:pt x="582" y="1338"/>
                  </a:lnTo>
                  <a:lnTo>
                    <a:pt x="498" y="1344"/>
                  </a:lnTo>
                  <a:lnTo>
                    <a:pt x="414" y="1338"/>
                  </a:lnTo>
                  <a:lnTo>
                    <a:pt x="324" y="1326"/>
                  </a:lnTo>
                  <a:lnTo>
                    <a:pt x="240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2"/>
                  </a:lnTo>
                  <a:lnTo>
                    <a:pt x="96" y="168"/>
                  </a:lnTo>
                  <a:lnTo>
                    <a:pt x="162" y="96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Freeform 296"/>
            <p:cNvSpPr>
              <a:spLocks/>
            </p:cNvSpPr>
            <p:nvPr/>
          </p:nvSpPr>
          <p:spPr bwMode="auto">
            <a:xfrm>
              <a:off x="6977024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Freeform 297"/>
            <p:cNvSpPr>
              <a:spLocks noEditPoints="1"/>
            </p:cNvSpPr>
            <p:nvPr/>
          </p:nvSpPr>
          <p:spPr bwMode="auto">
            <a:xfrm>
              <a:off x="7032997" y="1322016"/>
              <a:ext cx="65433" cy="88295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14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68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14"/>
                </a:cxn>
                <a:cxn ang="0">
                  <a:pos x="432" y="1344"/>
                </a:cxn>
                <a:cxn ang="0">
                  <a:pos x="204" y="1290"/>
                </a:cxn>
                <a:cxn ang="0">
                  <a:pos x="78" y="1170"/>
                </a:cxn>
                <a:cxn ang="0">
                  <a:pos x="78" y="1044"/>
                </a:cxn>
                <a:cxn ang="0">
                  <a:pos x="174" y="984"/>
                </a:cxn>
                <a:cxn ang="0">
                  <a:pos x="258" y="1014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16" y="864"/>
                </a:cxn>
                <a:cxn ang="0">
                  <a:pos x="318" y="858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54" y="636"/>
                  </a:lnTo>
                  <a:lnTo>
                    <a:pt x="414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68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2"/>
                  </a:lnTo>
                  <a:lnTo>
                    <a:pt x="642" y="1314"/>
                  </a:lnTo>
                  <a:lnTo>
                    <a:pt x="540" y="1338"/>
                  </a:lnTo>
                  <a:lnTo>
                    <a:pt x="432" y="1344"/>
                  </a:lnTo>
                  <a:lnTo>
                    <a:pt x="306" y="1332"/>
                  </a:lnTo>
                  <a:lnTo>
                    <a:pt x="204" y="1290"/>
                  </a:lnTo>
                  <a:lnTo>
                    <a:pt x="126" y="1236"/>
                  </a:lnTo>
                  <a:lnTo>
                    <a:pt x="78" y="1170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74" y="984"/>
                  </a:lnTo>
                  <a:lnTo>
                    <a:pt x="222" y="990"/>
                  </a:lnTo>
                  <a:lnTo>
                    <a:pt x="258" y="1014"/>
                  </a:lnTo>
                  <a:lnTo>
                    <a:pt x="288" y="1050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16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Freeform 298"/>
            <p:cNvSpPr>
              <a:spLocks/>
            </p:cNvSpPr>
            <p:nvPr/>
          </p:nvSpPr>
          <p:spPr bwMode="auto">
            <a:xfrm>
              <a:off x="7134300" y="1322016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14"/>
                </a:cxn>
                <a:cxn ang="0">
                  <a:pos x="150" y="1320"/>
                </a:cxn>
                <a:cxn ang="0">
                  <a:pos x="48" y="1290"/>
                </a:cxn>
                <a:cxn ang="0">
                  <a:pos x="6" y="1224"/>
                </a:cxn>
                <a:cxn ang="0">
                  <a:pos x="24" y="1080"/>
                </a:cxn>
                <a:cxn ang="0">
                  <a:pos x="192" y="870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2"/>
                </a:cxn>
                <a:cxn ang="0">
                  <a:pos x="6" y="396"/>
                </a:cxn>
                <a:cxn ang="0">
                  <a:pos x="60" y="216"/>
                </a:cxn>
                <a:cxn ang="0">
                  <a:pos x="192" y="84"/>
                </a:cxn>
                <a:cxn ang="0">
                  <a:pos x="390" y="12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2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18" y="300"/>
                  </a:lnTo>
                  <a:lnTo>
                    <a:pt x="60" y="216"/>
                  </a:lnTo>
                  <a:lnTo>
                    <a:pt x="114" y="144"/>
                  </a:lnTo>
                  <a:lnTo>
                    <a:pt x="192" y="84"/>
                  </a:lnTo>
                  <a:lnTo>
                    <a:pt x="288" y="36"/>
                  </a:lnTo>
                  <a:lnTo>
                    <a:pt x="390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Freeform 299"/>
            <p:cNvSpPr>
              <a:spLocks noEditPoints="1"/>
            </p:cNvSpPr>
            <p:nvPr/>
          </p:nvSpPr>
          <p:spPr bwMode="auto">
            <a:xfrm>
              <a:off x="7207616" y="1322016"/>
              <a:ext cx="65433" cy="88295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300" y="432"/>
                </a:cxn>
                <a:cxn ang="0">
                  <a:pos x="282" y="540"/>
                </a:cxn>
                <a:cxn ang="0">
                  <a:pos x="276" y="672"/>
                </a:cxn>
                <a:cxn ang="0">
                  <a:pos x="282" y="804"/>
                </a:cxn>
                <a:cxn ang="0">
                  <a:pos x="294" y="906"/>
                </a:cxn>
                <a:cxn ang="0">
                  <a:pos x="318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84" y="990"/>
                </a:cxn>
                <a:cxn ang="0">
                  <a:pos x="708" y="906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8" y="342"/>
                </a:cxn>
                <a:cxn ang="0">
                  <a:pos x="630" y="276"/>
                </a:cxn>
                <a:cxn ang="0">
                  <a:pos x="576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92" y="90"/>
                </a:cxn>
                <a:cxn ang="0">
                  <a:pos x="864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90" y="498"/>
                </a:cxn>
                <a:cxn ang="0">
                  <a:pos x="996" y="654"/>
                </a:cxn>
                <a:cxn ang="0">
                  <a:pos x="990" y="756"/>
                </a:cxn>
                <a:cxn ang="0">
                  <a:pos x="984" y="852"/>
                </a:cxn>
                <a:cxn ang="0">
                  <a:pos x="966" y="948"/>
                </a:cxn>
                <a:cxn ang="0">
                  <a:pos x="936" y="1038"/>
                </a:cxn>
                <a:cxn ang="0">
                  <a:pos x="894" y="1122"/>
                </a:cxn>
                <a:cxn ang="0">
                  <a:pos x="846" y="1194"/>
                </a:cxn>
                <a:cxn ang="0">
                  <a:pos x="780" y="1260"/>
                </a:cxn>
                <a:cxn ang="0">
                  <a:pos x="702" y="1302"/>
                </a:cxn>
                <a:cxn ang="0">
                  <a:pos x="606" y="1332"/>
                </a:cxn>
                <a:cxn ang="0">
                  <a:pos x="498" y="1344"/>
                </a:cxn>
                <a:cxn ang="0">
                  <a:pos x="378" y="1332"/>
                </a:cxn>
                <a:cxn ang="0">
                  <a:pos x="276" y="1296"/>
                </a:cxn>
                <a:cxn ang="0">
                  <a:pos x="198" y="1236"/>
                </a:cxn>
                <a:cxn ang="0">
                  <a:pos x="132" y="1164"/>
                </a:cxn>
                <a:cxn ang="0">
                  <a:pos x="78" y="1080"/>
                </a:cxn>
                <a:cxn ang="0">
                  <a:pos x="42" y="978"/>
                </a:cxn>
                <a:cxn ang="0">
                  <a:pos x="18" y="876"/>
                </a:cxn>
                <a:cxn ang="0">
                  <a:pos x="6" y="762"/>
                </a:cxn>
                <a:cxn ang="0">
                  <a:pos x="0" y="654"/>
                </a:cxn>
                <a:cxn ang="0">
                  <a:pos x="12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44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300" y="432"/>
                  </a:lnTo>
                  <a:lnTo>
                    <a:pt x="282" y="540"/>
                  </a:lnTo>
                  <a:lnTo>
                    <a:pt x="276" y="672"/>
                  </a:lnTo>
                  <a:lnTo>
                    <a:pt x="282" y="804"/>
                  </a:lnTo>
                  <a:lnTo>
                    <a:pt x="294" y="906"/>
                  </a:lnTo>
                  <a:lnTo>
                    <a:pt x="318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8" y="342"/>
                  </a:lnTo>
                  <a:lnTo>
                    <a:pt x="630" y="276"/>
                  </a:lnTo>
                  <a:lnTo>
                    <a:pt x="576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64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90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66" y="948"/>
                  </a:lnTo>
                  <a:lnTo>
                    <a:pt x="936" y="1038"/>
                  </a:lnTo>
                  <a:lnTo>
                    <a:pt x="894" y="1122"/>
                  </a:lnTo>
                  <a:lnTo>
                    <a:pt x="846" y="1194"/>
                  </a:lnTo>
                  <a:lnTo>
                    <a:pt x="780" y="1260"/>
                  </a:lnTo>
                  <a:lnTo>
                    <a:pt x="702" y="1302"/>
                  </a:lnTo>
                  <a:lnTo>
                    <a:pt x="606" y="1332"/>
                  </a:lnTo>
                  <a:lnTo>
                    <a:pt x="498" y="1344"/>
                  </a:lnTo>
                  <a:lnTo>
                    <a:pt x="378" y="1332"/>
                  </a:lnTo>
                  <a:lnTo>
                    <a:pt x="276" y="1296"/>
                  </a:lnTo>
                  <a:lnTo>
                    <a:pt x="198" y="1236"/>
                  </a:lnTo>
                  <a:lnTo>
                    <a:pt x="132" y="1164"/>
                  </a:lnTo>
                  <a:lnTo>
                    <a:pt x="78" y="1080"/>
                  </a:lnTo>
                  <a:lnTo>
                    <a:pt x="42" y="978"/>
                  </a:lnTo>
                  <a:lnTo>
                    <a:pt x="18" y="876"/>
                  </a:lnTo>
                  <a:lnTo>
                    <a:pt x="6" y="762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Freeform 300"/>
            <p:cNvSpPr>
              <a:spLocks/>
            </p:cNvSpPr>
            <p:nvPr/>
          </p:nvSpPr>
          <p:spPr bwMode="auto">
            <a:xfrm>
              <a:off x="7312467" y="1322016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14"/>
                </a:cxn>
                <a:cxn ang="0">
                  <a:pos x="156" y="1320"/>
                </a:cxn>
                <a:cxn ang="0">
                  <a:pos x="54" y="1290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0"/>
                </a:cxn>
                <a:cxn ang="0">
                  <a:pos x="354" y="756"/>
                </a:cxn>
                <a:cxn ang="0">
                  <a:pos x="534" y="642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88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60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0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2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Freeform 301"/>
            <p:cNvSpPr>
              <a:spLocks/>
            </p:cNvSpPr>
            <p:nvPr/>
          </p:nvSpPr>
          <p:spPr bwMode="auto">
            <a:xfrm>
              <a:off x="7380265" y="1322016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Freeform 328"/>
            <p:cNvSpPr>
              <a:spLocks/>
            </p:cNvSpPr>
            <p:nvPr/>
          </p:nvSpPr>
          <p:spPr bwMode="auto">
            <a:xfrm>
              <a:off x="6237945" y="1482051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Freeform 329"/>
            <p:cNvSpPr>
              <a:spLocks/>
            </p:cNvSpPr>
            <p:nvPr/>
          </p:nvSpPr>
          <p:spPr bwMode="auto">
            <a:xfrm>
              <a:off x="6310473" y="1482051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Freeform 332"/>
            <p:cNvSpPr>
              <a:spLocks/>
            </p:cNvSpPr>
            <p:nvPr/>
          </p:nvSpPr>
          <p:spPr bwMode="auto">
            <a:xfrm>
              <a:off x="6414141" y="1481262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64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54" y="498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64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Freeform 333"/>
            <p:cNvSpPr>
              <a:spLocks/>
            </p:cNvSpPr>
            <p:nvPr/>
          </p:nvSpPr>
          <p:spPr bwMode="auto">
            <a:xfrm>
              <a:off x="6487064" y="1481262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32"/>
                </a:cxn>
                <a:cxn ang="0">
                  <a:pos x="846" y="1212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70" y="1032"/>
                </a:cxn>
                <a:cxn ang="0">
                  <a:pos x="336" y="1098"/>
                </a:cxn>
                <a:cxn ang="0">
                  <a:pos x="462" y="1128"/>
                </a:cxn>
                <a:cxn ang="0">
                  <a:pos x="600" y="1092"/>
                </a:cxn>
                <a:cxn ang="0">
                  <a:pos x="666" y="990"/>
                </a:cxn>
                <a:cxn ang="0">
                  <a:pos x="672" y="864"/>
                </a:cxn>
                <a:cxn ang="0">
                  <a:pos x="588" y="780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60"/>
                </a:cxn>
                <a:cxn ang="0">
                  <a:pos x="378" y="576"/>
                </a:cxn>
                <a:cxn ang="0">
                  <a:pos x="456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48" y="330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2"/>
                </a:cxn>
                <a:cxn ang="0">
                  <a:pos x="150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32"/>
                  </a:lnTo>
                  <a:lnTo>
                    <a:pt x="906" y="1128"/>
                  </a:lnTo>
                  <a:lnTo>
                    <a:pt x="846" y="1212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66" y="990"/>
                  </a:lnTo>
                  <a:lnTo>
                    <a:pt x="678" y="924"/>
                  </a:lnTo>
                  <a:lnTo>
                    <a:pt x="672" y="864"/>
                  </a:lnTo>
                  <a:lnTo>
                    <a:pt x="642" y="810"/>
                  </a:lnTo>
                  <a:lnTo>
                    <a:pt x="588" y="780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702"/>
                  </a:lnTo>
                  <a:lnTo>
                    <a:pt x="354" y="660"/>
                  </a:lnTo>
                  <a:lnTo>
                    <a:pt x="360" y="606"/>
                  </a:lnTo>
                  <a:lnTo>
                    <a:pt x="378" y="576"/>
                  </a:lnTo>
                  <a:lnTo>
                    <a:pt x="414" y="552"/>
                  </a:lnTo>
                  <a:lnTo>
                    <a:pt x="456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Freeform 334"/>
            <p:cNvSpPr>
              <a:spLocks/>
            </p:cNvSpPr>
            <p:nvPr/>
          </p:nvSpPr>
          <p:spPr bwMode="auto">
            <a:xfrm>
              <a:off x="6590338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Freeform 335"/>
            <p:cNvSpPr>
              <a:spLocks noEditPoints="1"/>
            </p:cNvSpPr>
            <p:nvPr/>
          </p:nvSpPr>
          <p:spPr bwMode="auto">
            <a:xfrm>
              <a:off x="6660895" y="1481262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6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0" y="792"/>
                </a:cxn>
                <a:cxn ang="0">
                  <a:pos x="606" y="54"/>
                </a:cxn>
                <a:cxn ang="0">
                  <a:pos x="660" y="12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6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0" y="792"/>
                  </a:lnTo>
                  <a:lnTo>
                    <a:pt x="606" y="54"/>
                  </a:lnTo>
                  <a:lnTo>
                    <a:pt x="660" y="12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Freeform 336"/>
            <p:cNvSpPr>
              <a:spLocks/>
            </p:cNvSpPr>
            <p:nvPr/>
          </p:nvSpPr>
          <p:spPr bwMode="auto">
            <a:xfrm>
              <a:off x="6781513" y="148126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58" y="234"/>
                </a:cxn>
                <a:cxn ang="0">
                  <a:pos x="432" y="234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2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Freeform 337"/>
            <p:cNvSpPr>
              <a:spLocks/>
            </p:cNvSpPr>
            <p:nvPr/>
          </p:nvSpPr>
          <p:spPr bwMode="auto">
            <a:xfrm>
              <a:off x="6854041" y="1482839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8" y="750"/>
                </a:cxn>
                <a:cxn ang="0">
                  <a:pos x="948" y="984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84" y="948"/>
                </a:cxn>
                <a:cxn ang="0">
                  <a:pos x="180" y="948"/>
                </a:cxn>
                <a:cxn ang="0">
                  <a:pos x="276" y="1044"/>
                </a:cxn>
                <a:cxn ang="0">
                  <a:pos x="372" y="1104"/>
                </a:cxn>
                <a:cxn ang="0">
                  <a:pos x="522" y="1104"/>
                </a:cxn>
                <a:cxn ang="0">
                  <a:pos x="642" y="1014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6" y="654"/>
                </a:cxn>
                <a:cxn ang="0">
                  <a:pos x="354" y="660"/>
                </a:cxn>
                <a:cxn ang="0">
                  <a:pos x="246" y="708"/>
                </a:cxn>
                <a:cxn ang="0">
                  <a:pos x="150" y="738"/>
                </a:cxn>
                <a:cxn ang="0">
                  <a:pos x="60" y="708"/>
                </a:cxn>
                <a:cxn ang="0">
                  <a:pos x="18" y="612"/>
                </a:cxn>
                <a:cxn ang="0">
                  <a:pos x="96" y="120"/>
                </a:cxn>
                <a:cxn ang="0">
                  <a:pos x="162" y="18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12" y="654"/>
                  </a:lnTo>
                  <a:lnTo>
                    <a:pt x="948" y="750"/>
                  </a:lnTo>
                  <a:lnTo>
                    <a:pt x="960" y="864"/>
                  </a:lnTo>
                  <a:lnTo>
                    <a:pt x="948" y="984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84" y="948"/>
                  </a:lnTo>
                  <a:lnTo>
                    <a:pt x="138" y="936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6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Freeform 338"/>
            <p:cNvSpPr>
              <a:spLocks/>
            </p:cNvSpPr>
            <p:nvPr/>
          </p:nvSpPr>
          <p:spPr bwMode="auto">
            <a:xfrm>
              <a:off x="6968352" y="1481262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54" y="294"/>
                </a:cxn>
                <a:cxn ang="0">
                  <a:pos x="558" y="234"/>
                </a:cxn>
                <a:cxn ang="0">
                  <a:pos x="432" y="234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2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46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Freeform 339"/>
            <p:cNvSpPr>
              <a:spLocks noEditPoints="1"/>
            </p:cNvSpPr>
            <p:nvPr/>
          </p:nvSpPr>
          <p:spPr bwMode="auto">
            <a:xfrm>
              <a:off x="7041668" y="1481262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72" y="264"/>
                </a:cxn>
                <a:cxn ang="0">
                  <a:pos x="594" y="210"/>
                </a:cxn>
                <a:cxn ang="0">
                  <a:pos x="462" y="216"/>
                </a:cxn>
                <a:cxn ang="0">
                  <a:pos x="354" y="288"/>
                </a:cxn>
                <a:cxn ang="0">
                  <a:pos x="294" y="414"/>
                </a:cxn>
                <a:cxn ang="0">
                  <a:pos x="276" y="564"/>
                </a:cxn>
                <a:cxn ang="0">
                  <a:pos x="336" y="546"/>
                </a:cxn>
                <a:cxn ang="0">
                  <a:pos x="474" y="480"/>
                </a:cxn>
                <a:cxn ang="0">
                  <a:pos x="678" y="486"/>
                </a:cxn>
                <a:cxn ang="0">
                  <a:pos x="852" y="564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30" y="1338"/>
                </a:cxn>
                <a:cxn ang="0">
                  <a:pos x="396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702" y="300"/>
                  </a:lnTo>
                  <a:lnTo>
                    <a:pt x="672" y="264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6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Freeform 340"/>
            <p:cNvSpPr>
              <a:spLocks/>
            </p:cNvSpPr>
            <p:nvPr/>
          </p:nvSpPr>
          <p:spPr bwMode="auto">
            <a:xfrm>
              <a:off x="7135482" y="1481262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54" y="1026"/>
                  </a:lnTo>
                  <a:lnTo>
                    <a:pt x="126" y="936"/>
                  </a:lnTo>
                  <a:lnTo>
                    <a:pt x="222" y="852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Freeform 341"/>
            <p:cNvSpPr>
              <a:spLocks/>
            </p:cNvSpPr>
            <p:nvPr/>
          </p:nvSpPr>
          <p:spPr bwMode="auto">
            <a:xfrm>
              <a:off x="7205645" y="1482839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18" y="6"/>
                </a:cxn>
                <a:cxn ang="0">
                  <a:pos x="954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8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2" y="1272"/>
                </a:cxn>
                <a:cxn ang="0">
                  <a:pos x="240" y="1230"/>
                </a:cxn>
                <a:cxn ang="0">
                  <a:pos x="234" y="1188"/>
                </a:cxn>
                <a:cxn ang="0">
                  <a:pos x="240" y="1116"/>
                </a:cxn>
                <a:cxn ang="0">
                  <a:pos x="270" y="1020"/>
                </a:cxn>
                <a:cxn ang="0">
                  <a:pos x="306" y="906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18" y="6"/>
                  </a:lnTo>
                  <a:lnTo>
                    <a:pt x="954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8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2" y="1272"/>
                  </a:lnTo>
                  <a:lnTo>
                    <a:pt x="240" y="1230"/>
                  </a:lnTo>
                  <a:lnTo>
                    <a:pt x="234" y="1188"/>
                  </a:lnTo>
                  <a:lnTo>
                    <a:pt x="240" y="1116"/>
                  </a:lnTo>
                  <a:lnTo>
                    <a:pt x="270" y="1020"/>
                  </a:lnTo>
                  <a:lnTo>
                    <a:pt x="306" y="906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" name="Freeform 342"/>
            <p:cNvSpPr>
              <a:spLocks/>
            </p:cNvSpPr>
            <p:nvPr/>
          </p:nvSpPr>
          <p:spPr bwMode="auto">
            <a:xfrm>
              <a:off x="7297488" y="1481262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54" y="294"/>
                </a:cxn>
                <a:cxn ang="0">
                  <a:pos x="558" y="234"/>
                </a:cxn>
                <a:cxn ang="0">
                  <a:pos x="432" y="234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2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5" name="Freeform 343"/>
            <p:cNvSpPr>
              <a:spLocks noEditPoints="1"/>
            </p:cNvSpPr>
            <p:nvPr/>
          </p:nvSpPr>
          <p:spPr bwMode="auto">
            <a:xfrm>
              <a:off x="7370805" y="1481262"/>
              <a:ext cx="65433" cy="88689"/>
            </a:xfrm>
            <a:custGeom>
              <a:avLst/>
              <a:gdLst/>
              <a:ahLst/>
              <a:cxnLst>
                <a:cxn ang="0">
                  <a:pos x="426" y="738"/>
                </a:cxn>
                <a:cxn ang="0">
                  <a:pos x="324" y="798"/>
                </a:cxn>
                <a:cxn ang="0">
                  <a:pos x="282" y="894"/>
                </a:cxn>
                <a:cxn ang="0">
                  <a:pos x="288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8" y="798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84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54" y="438"/>
                </a:cxn>
                <a:cxn ang="0">
                  <a:pos x="54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6" y="738"/>
                  </a:lnTo>
                  <a:lnTo>
                    <a:pt x="366" y="762"/>
                  </a:lnTo>
                  <a:lnTo>
                    <a:pt x="324" y="798"/>
                  </a:lnTo>
                  <a:lnTo>
                    <a:pt x="294" y="846"/>
                  </a:lnTo>
                  <a:lnTo>
                    <a:pt x="282" y="894"/>
                  </a:lnTo>
                  <a:lnTo>
                    <a:pt x="276" y="936"/>
                  </a:lnTo>
                  <a:lnTo>
                    <a:pt x="288" y="1008"/>
                  </a:lnTo>
                  <a:lnTo>
                    <a:pt x="318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8" y="846"/>
                  </a:lnTo>
                  <a:lnTo>
                    <a:pt x="678" y="798"/>
                  </a:lnTo>
                  <a:lnTo>
                    <a:pt x="636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8" y="210"/>
                  </a:lnTo>
                  <a:lnTo>
                    <a:pt x="384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" name="Freeform 370"/>
            <p:cNvSpPr>
              <a:spLocks/>
            </p:cNvSpPr>
            <p:nvPr/>
          </p:nvSpPr>
          <p:spPr bwMode="auto">
            <a:xfrm>
              <a:off x="6237156" y="164090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" name="Freeform 371"/>
            <p:cNvSpPr>
              <a:spLocks noEditPoints="1"/>
            </p:cNvSpPr>
            <p:nvPr/>
          </p:nvSpPr>
          <p:spPr bwMode="auto">
            <a:xfrm>
              <a:off x="6310867" y="1640903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8" y="990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22" y="870"/>
                </a:cxn>
                <a:cxn ang="0">
                  <a:pos x="318" y="864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58" y="1014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6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0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" name="Freeform 374"/>
            <p:cNvSpPr>
              <a:spLocks/>
            </p:cNvSpPr>
            <p:nvPr/>
          </p:nvSpPr>
          <p:spPr bwMode="auto">
            <a:xfrm>
              <a:off x="6412564" y="1640903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6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42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8" y="522"/>
                </a:cxn>
                <a:cxn ang="0">
                  <a:pos x="660" y="444"/>
                </a:cxn>
                <a:cxn ang="0">
                  <a:pos x="654" y="324"/>
                </a:cxn>
                <a:cxn ang="0">
                  <a:pos x="588" y="246"/>
                </a:cxn>
                <a:cxn ang="0">
                  <a:pos x="480" y="222"/>
                </a:cxn>
                <a:cxn ang="0">
                  <a:pos x="354" y="258"/>
                </a:cxn>
                <a:cxn ang="0">
                  <a:pos x="288" y="330"/>
                </a:cxn>
                <a:cxn ang="0">
                  <a:pos x="240" y="402"/>
                </a:cxn>
                <a:cxn ang="0">
                  <a:pos x="156" y="438"/>
                </a:cxn>
                <a:cxn ang="0">
                  <a:pos x="72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6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42" y="930"/>
                  </a:lnTo>
                  <a:lnTo>
                    <a:pt x="84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8" y="522"/>
                  </a:lnTo>
                  <a:lnTo>
                    <a:pt x="630" y="492"/>
                  </a:lnTo>
                  <a:lnTo>
                    <a:pt x="660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8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14" y="432"/>
                  </a:lnTo>
                  <a:lnTo>
                    <a:pt x="72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9" name="Freeform 375"/>
            <p:cNvSpPr>
              <a:spLocks noEditPoints="1"/>
            </p:cNvSpPr>
            <p:nvPr/>
          </p:nvSpPr>
          <p:spPr bwMode="auto">
            <a:xfrm>
              <a:off x="6486275" y="1640903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84" y="990"/>
                </a:cxn>
                <a:cxn ang="0">
                  <a:pos x="708" y="906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56"/>
                </a:cxn>
                <a:cxn ang="0">
                  <a:pos x="984" y="852"/>
                </a:cxn>
                <a:cxn ang="0">
                  <a:pos x="966" y="948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0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0"/>
                </a:cxn>
                <a:cxn ang="0">
                  <a:pos x="156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12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66" y="948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6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0" name="Freeform 646"/>
            <p:cNvSpPr>
              <a:spLocks/>
            </p:cNvSpPr>
            <p:nvPr/>
          </p:nvSpPr>
          <p:spPr bwMode="auto">
            <a:xfrm>
              <a:off x="6270267" y="813923"/>
              <a:ext cx="72922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2"/>
                </a:cxn>
                <a:cxn ang="0">
                  <a:pos x="1014" y="402"/>
                </a:cxn>
                <a:cxn ang="0">
                  <a:pos x="918" y="432"/>
                </a:cxn>
                <a:cxn ang="0">
                  <a:pos x="840" y="408"/>
                </a:cxn>
                <a:cxn ang="0">
                  <a:pos x="756" y="318"/>
                </a:cxn>
                <a:cxn ang="0">
                  <a:pos x="666" y="258"/>
                </a:cxn>
                <a:cxn ang="0">
                  <a:pos x="516" y="234"/>
                </a:cxn>
                <a:cxn ang="0">
                  <a:pos x="378" y="264"/>
                </a:cxn>
                <a:cxn ang="0">
                  <a:pos x="306" y="342"/>
                </a:cxn>
                <a:cxn ang="0">
                  <a:pos x="306" y="438"/>
                </a:cxn>
                <a:cxn ang="0">
                  <a:pos x="390" y="504"/>
                </a:cxn>
                <a:cxn ang="0">
                  <a:pos x="504" y="540"/>
                </a:cxn>
                <a:cxn ang="0">
                  <a:pos x="870" y="630"/>
                </a:cxn>
                <a:cxn ang="0">
                  <a:pos x="1014" y="726"/>
                </a:cxn>
                <a:cxn ang="0">
                  <a:pos x="1092" y="846"/>
                </a:cxn>
                <a:cxn ang="0">
                  <a:pos x="1110" y="984"/>
                </a:cxn>
                <a:cxn ang="0">
                  <a:pos x="1068" y="1170"/>
                </a:cxn>
                <a:cxn ang="0">
                  <a:pos x="930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0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2"/>
                </a:cxn>
                <a:cxn ang="0">
                  <a:pos x="276" y="1038"/>
                </a:cxn>
                <a:cxn ang="0">
                  <a:pos x="348" y="1116"/>
                </a:cxn>
                <a:cxn ang="0">
                  <a:pos x="468" y="1176"/>
                </a:cxn>
                <a:cxn ang="0">
                  <a:pos x="648" y="1170"/>
                </a:cxn>
                <a:cxn ang="0">
                  <a:pos x="762" y="1104"/>
                </a:cxn>
                <a:cxn ang="0">
                  <a:pos x="804" y="1002"/>
                </a:cxn>
                <a:cxn ang="0">
                  <a:pos x="780" y="924"/>
                </a:cxn>
                <a:cxn ang="0">
                  <a:pos x="672" y="864"/>
                </a:cxn>
                <a:cxn ang="0">
                  <a:pos x="222" y="738"/>
                </a:cxn>
                <a:cxn ang="0">
                  <a:pos x="84" y="648"/>
                </a:cxn>
                <a:cxn ang="0">
                  <a:pos x="18" y="534"/>
                </a:cxn>
                <a:cxn ang="0">
                  <a:pos x="0" y="408"/>
                </a:cxn>
                <a:cxn ang="0">
                  <a:pos x="48" y="216"/>
                </a:cxn>
                <a:cxn ang="0">
                  <a:pos x="174" y="90"/>
                </a:cxn>
                <a:cxn ang="0">
                  <a:pos x="342" y="24"/>
                </a:cxn>
                <a:cxn ang="0">
                  <a:pos x="540" y="0"/>
                </a:cxn>
              </a:cxnLst>
              <a:rect l="0" t="0" r="r" b="b"/>
              <a:pathLst>
                <a:path w="1110" h="1404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14"/>
                  </a:lnTo>
                  <a:lnTo>
                    <a:pt x="996" y="174"/>
                  </a:lnTo>
                  <a:lnTo>
                    <a:pt x="1038" y="240"/>
                  </a:lnTo>
                  <a:lnTo>
                    <a:pt x="1056" y="312"/>
                  </a:lnTo>
                  <a:lnTo>
                    <a:pt x="1044" y="366"/>
                  </a:lnTo>
                  <a:lnTo>
                    <a:pt x="1014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6" y="426"/>
                  </a:lnTo>
                  <a:lnTo>
                    <a:pt x="840" y="408"/>
                  </a:lnTo>
                  <a:lnTo>
                    <a:pt x="816" y="378"/>
                  </a:lnTo>
                  <a:lnTo>
                    <a:pt x="756" y="318"/>
                  </a:lnTo>
                  <a:lnTo>
                    <a:pt x="714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38" y="240"/>
                  </a:lnTo>
                  <a:lnTo>
                    <a:pt x="378" y="264"/>
                  </a:lnTo>
                  <a:lnTo>
                    <a:pt x="330" y="294"/>
                  </a:lnTo>
                  <a:lnTo>
                    <a:pt x="306" y="342"/>
                  </a:lnTo>
                  <a:lnTo>
                    <a:pt x="294" y="390"/>
                  </a:lnTo>
                  <a:lnTo>
                    <a:pt x="306" y="438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14" y="726"/>
                  </a:lnTo>
                  <a:lnTo>
                    <a:pt x="1062" y="786"/>
                  </a:lnTo>
                  <a:lnTo>
                    <a:pt x="1092" y="846"/>
                  </a:lnTo>
                  <a:lnTo>
                    <a:pt x="1104" y="912"/>
                  </a:lnTo>
                  <a:lnTo>
                    <a:pt x="1110" y="984"/>
                  </a:lnTo>
                  <a:lnTo>
                    <a:pt x="1098" y="1080"/>
                  </a:lnTo>
                  <a:lnTo>
                    <a:pt x="1068" y="1170"/>
                  </a:lnTo>
                  <a:lnTo>
                    <a:pt x="1008" y="1248"/>
                  </a:lnTo>
                  <a:lnTo>
                    <a:pt x="930" y="1314"/>
                  </a:lnTo>
                  <a:lnTo>
                    <a:pt x="828" y="1362"/>
                  </a:lnTo>
                  <a:lnTo>
                    <a:pt x="708" y="1392"/>
                  </a:lnTo>
                  <a:lnTo>
                    <a:pt x="558" y="1404"/>
                  </a:lnTo>
                  <a:lnTo>
                    <a:pt x="426" y="1398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26" y="936"/>
                  </a:lnTo>
                  <a:lnTo>
                    <a:pt x="174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06" y="1080"/>
                  </a:lnTo>
                  <a:lnTo>
                    <a:pt x="348" y="1116"/>
                  </a:lnTo>
                  <a:lnTo>
                    <a:pt x="402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8" y="1170"/>
                  </a:lnTo>
                  <a:lnTo>
                    <a:pt x="714" y="1146"/>
                  </a:lnTo>
                  <a:lnTo>
                    <a:pt x="762" y="1104"/>
                  </a:lnTo>
                  <a:lnTo>
                    <a:pt x="792" y="1056"/>
                  </a:lnTo>
                  <a:lnTo>
                    <a:pt x="804" y="1002"/>
                  </a:lnTo>
                  <a:lnTo>
                    <a:pt x="798" y="960"/>
                  </a:lnTo>
                  <a:lnTo>
                    <a:pt x="780" y="924"/>
                  </a:lnTo>
                  <a:lnTo>
                    <a:pt x="738" y="888"/>
                  </a:lnTo>
                  <a:lnTo>
                    <a:pt x="672" y="864"/>
                  </a:lnTo>
                  <a:lnTo>
                    <a:pt x="330" y="774"/>
                  </a:lnTo>
                  <a:lnTo>
                    <a:pt x="222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2" y="594"/>
                  </a:lnTo>
                  <a:lnTo>
                    <a:pt x="18" y="534"/>
                  </a:lnTo>
                  <a:lnTo>
                    <a:pt x="6" y="468"/>
                  </a:lnTo>
                  <a:lnTo>
                    <a:pt x="0" y="408"/>
                  </a:lnTo>
                  <a:lnTo>
                    <a:pt x="12" y="306"/>
                  </a:lnTo>
                  <a:lnTo>
                    <a:pt x="48" y="216"/>
                  </a:lnTo>
                  <a:lnTo>
                    <a:pt x="102" y="150"/>
                  </a:lnTo>
                  <a:lnTo>
                    <a:pt x="174" y="90"/>
                  </a:lnTo>
                  <a:lnTo>
                    <a:pt x="252" y="48"/>
                  </a:lnTo>
                  <a:lnTo>
                    <a:pt x="342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1" name="Freeform 647"/>
            <p:cNvSpPr>
              <a:spLocks/>
            </p:cNvSpPr>
            <p:nvPr/>
          </p:nvSpPr>
          <p:spPr bwMode="auto">
            <a:xfrm>
              <a:off x="6436609" y="814318"/>
              <a:ext cx="91055" cy="91449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258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32" y="138"/>
                </a:cxn>
                <a:cxn ang="0">
                  <a:pos x="696" y="1002"/>
                </a:cxn>
                <a:cxn ang="0">
                  <a:pos x="702" y="1002"/>
                </a:cxn>
                <a:cxn ang="0">
                  <a:pos x="960" y="138"/>
                </a:cxn>
                <a:cxn ang="0">
                  <a:pos x="990" y="72"/>
                </a:cxn>
                <a:cxn ang="0">
                  <a:pos x="1026" y="30"/>
                </a:cxn>
                <a:cxn ang="0">
                  <a:pos x="1074" y="6"/>
                </a:cxn>
                <a:cxn ang="0">
                  <a:pos x="1134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14" y="18"/>
                </a:cxn>
                <a:cxn ang="0">
                  <a:pos x="1350" y="48"/>
                </a:cxn>
                <a:cxn ang="0">
                  <a:pos x="1374" y="90"/>
                </a:cxn>
                <a:cxn ang="0">
                  <a:pos x="1386" y="150"/>
                </a:cxn>
                <a:cxn ang="0">
                  <a:pos x="1386" y="1242"/>
                </a:cxn>
                <a:cxn ang="0">
                  <a:pos x="1380" y="1290"/>
                </a:cxn>
                <a:cxn ang="0">
                  <a:pos x="1368" y="1326"/>
                </a:cxn>
                <a:cxn ang="0">
                  <a:pos x="1338" y="1362"/>
                </a:cxn>
                <a:cxn ang="0">
                  <a:pos x="1302" y="1386"/>
                </a:cxn>
                <a:cxn ang="0">
                  <a:pos x="1248" y="1392"/>
                </a:cxn>
                <a:cxn ang="0">
                  <a:pos x="1200" y="1386"/>
                </a:cxn>
                <a:cxn ang="0">
                  <a:pos x="1158" y="1362"/>
                </a:cxn>
                <a:cxn ang="0">
                  <a:pos x="1134" y="1326"/>
                </a:cxn>
                <a:cxn ang="0">
                  <a:pos x="1122" y="1290"/>
                </a:cxn>
                <a:cxn ang="0">
                  <a:pos x="1116" y="1242"/>
                </a:cxn>
                <a:cxn ang="0">
                  <a:pos x="1116" y="408"/>
                </a:cxn>
                <a:cxn ang="0">
                  <a:pos x="1110" y="408"/>
                </a:cxn>
                <a:cxn ang="0">
                  <a:pos x="822" y="1302"/>
                </a:cxn>
                <a:cxn ang="0">
                  <a:pos x="792" y="1350"/>
                </a:cxn>
                <a:cxn ang="0">
                  <a:pos x="750" y="1380"/>
                </a:cxn>
                <a:cxn ang="0">
                  <a:pos x="696" y="1392"/>
                </a:cxn>
                <a:cxn ang="0">
                  <a:pos x="636" y="1380"/>
                </a:cxn>
                <a:cxn ang="0">
                  <a:pos x="594" y="1350"/>
                </a:cxn>
                <a:cxn ang="0">
                  <a:pos x="564" y="1302"/>
                </a:cxn>
                <a:cxn ang="0">
                  <a:pos x="276" y="408"/>
                </a:cxn>
                <a:cxn ang="0">
                  <a:pos x="276" y="1242"/>
                </a:cxn>
                <a:cxn ang="0">
                  <a:pos x="270" y="1290"/>
                </a:cxn>
                <a:cxn ang="0">
                  <a:pos x="258" y="1326"/>
                </a:cxn>
                <a:cxn ang="0">
                  <a:pos x="228" y="1362"/>
                </a:cxn>
                <a:cxn ang="0">
                  <a:pos x="192" y="1386"/>
                </a:cxn>
                <a:cxn ang="0">
                  <a:pos x="138" y="1392"/>
                </a:cxn>
                <a:cxn ang="0">
                  <a:pos x="78" y="1380"/>
                </a:cxn>
                <a:cxn ang="0">
                  <a:pos x="36" y="1344"/>
                </a:cxn>
                <a:cxn ang="0">
                  <a:pos x="6" y="1296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90"/>
                </a:cxn>
                <a:cxn ang="0">
                  <a:pos x="36" y="48"/>
                </a:cxn>
                <a:cxn ang="0">
                  <a:pos x="72" y="18"/>
                </a:cxn>
                <a:cxn ang="0">
                  <a:pos x="120" y="6"/>
                </a:cxn>
                <a:cxn ang="0">
                  <a:pos x="168" y="0"/>
                </a:cxn>
              </a:cxnLst>
              <a:rect l="0" t="0" r="r" b="b"/>
              <a:pathLst>
                <a:path w="1386" h="1392">
                  <a:moveTo>
                    <a:pt x="168" y="0"/>
                  </a:moveTo>
                  <a:lnTo>
                    <a:pt x="258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32" y="138"/>
                  </a:lnTo>
                  <a:lnTo>
                    <a:pt x="696" y="1002"/>
                  </a:lnTo>
                  <a:lnTo>
                    <a:pt x="702" y="1002"/>
                  </a:lnTo>
                  <a:lnTo>
                    <a:pt x="960" y="138"/>
                  </a:lnTo>
                  <a:lnTo>
                    <a:pt x="990" y="72"/>
                  </a:lnTo>
                  <a:lnTo>
                    <a:pt x="1026" y="30"/>
                  </a:lnTo>
                  <a:lnTo>
                    <a:pt x="1074" y="6"/>
                  </a:lnTo>
                  <a:lnTo>
                    <a:pt x="1134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14" y="18"/>
                  </a:lnTo>
                  <a:lnTo>
                    <a:pt x="1350" y="48"/>
                  </a:lnTo>
                  <a:lnTo>
                    <a:pt x="1374" y="90"/>
                  </a:lnTo>
                  <a:lnTo>
                    <a:pt x="1386" y="150"/>
                  </a:lnTo>
                  <a:lnTo>
                    <a:pt x="1386" y="1242"/>
                  </a:lnTo>
                  <a:lnTo>
                    <a:pt x="1380" y="1290"/>
                  </a:lnTo>
                  <a:lnTo>
                    <a:pt x="1368" y="1326"/>
                  </a:lnTo>
                  <a:lnTo>
                    <a:pt x="1338" y="1362"/>
                  </a:lnTo>
                  <a:lnTo>
                    <a:pt x="1302" y="1386"/>
                  </a:lnTo>
                  <a:lnTo>
                    <a:pt x="1248" y="1392"/>
                  </a:lnTo>
                  <a:lnTo>
                    <a:pt x="1200" y="1386"/>
                  </a:lnTo>
                  <a:lnTo>
                    <a:pt x="1158" y="1362"/>
                  </a:lnTo>
                  <a:lnTo>
                    <a:pt x="1134" y="1326"/>
                  </a:lnTo>
                  <a:lnTo>
                    <a:pt x="1122" y="1290"/>
                  </a:lnTo>
                  <a:lnTo>
                    <a:pt x="1116" y="1242"/>
                  </a:lnTo>
                  <a:lnTo>
                    <a:pt x="1116" y="408"/>
                  </a:lnTo>
                  <a:lnTo>
                    <a:pt x="1110" y="408"/>
                  </a:lnTo>
                  <a:lnTo>
                    <a:pt x="822" y="1302"/>
                  </a:lnTo>
                  <a:lnTo>
                    <a:pt x="792" y="1350"/>
                  </a:lnTo>
                  <a:lnTo>
                    <a:pt x="750" y="1380"/>
                  </a:lnTo>
                  <a:lnTo>
                    <a:pt x="696" y="1392"/>
                  </a:lnTo>
                  <a:lnTo>
                    <a:pt x="636" y="1380"/>
                  </a:lnTo>
                  <a:lnTo>
                    <a:pt x="594" y="1350"/>
                  </a:lnTo>
                  <a:lnTo>
                    <a:pt x="564" y="1302"/>
                  </a:lnTo>
                  <a:lnTo>
                    <a:pt x="276" y="408"/>
                  </a:lnTo>
                  <a:lnTo>
                    <a:pt x="276" y="1242"/>
                  </a:lnTo>
                  <a:lnTo>
                    <a:pt x="270" y="1290"/>
                  </a:lnTo>
                  <a:lnTo>
                    <a:pt x="258" y="1326"/>
                  </a:lnTo>
                  <a:lnTo>
                    <a:pt x="228" y="1362"/>
                  </a:lnTo>
                  <a:lnTo>
                    <a:pt x="192" y="1386"/>
                  </a:lnTo>
                  <a:lnTo>
                    <a:pt x="138" y="1392"/>
                  </a:lnTo>
                  <a:lnTo>
                    <a:pt x="78" y="1380"/>
                  </a:lnTo>
                  <a:lnTo>
                    <a:pt x="36" y="1344"/>
                  </a:lnTo>
                  <a:lnTo>
                    <a:pt x="6" y="1296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90"/>
                  </a:lnTo>
                  <a:lnTo>
                    <a:pt x="36" y="48"/>
                  </a:lnTo>
                  <a:lnTo>
                    <a:pt x="72" y="18"/>
                  </a:lnTo>
                  <a:lnTo>
                    <a:pt x="120" y="6"/>
                  </a:lnTo>
                  <a:lnTo>
                    <a:pt x="1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2" name="Freeform 648"/>
            <p:cNvSpPr>
              <a:spLocks/>
            </p:cNvSpPr>
            <p:nvPr/>
          </p:nvSpPr>
          <p:spPr bwMode="auto">
            <a:xfrm>
              <a:off x="6621083" y="815106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3" name="Freeform 649"/>
            <p:cNvSpPr>
              <a:spLocks/>
            </p:cNvSpPr>
            <p:nvPr/>
          </p:nvSpPr>
          <p:spPr bwMode="auto">
            <a:xfrm>
              <a:off x="6793732" y="814318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14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696" y="66"/>
                </a:cxn>
                <a:cxn ang="0">
                  <a:pos x="726" y="30"/>
                </a:cxn>
                <a:cxn ang="0">
                  <a:pos x="768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96" y="6"/>
                </a:cxn>
                <a:cxn ang="0">
                  <a:pos x="1644" y="36"/>
                </a:cxn>
                <a:cxn ang="0">
                  <a:pos x="1680" y="78"/>
                </a:cxn>
                <a:cxn ang="0">
                  <a:pos x="1692" y="138"/>
                </a:cxn>
                <a:cxn ang="0">
                  <a:pos x="1674" y="228"/>
                </a:cxn>
                <a:cxn ang="0">
                  <a:pos x="1410" y="1248"/>
                </a:cxn>
                <a:cxn ang="0">
                  <a:pos x="1386" y="1314"/>
                </a:cxn>
                <a:cxn ang="0">
                  <a:pos x="1350" y="1356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52" y="1380"/>
                </a:cxn>
                <a:cxn ang="0">
                  <a:pos x="1104" y="1356"/>
                </a:cxn>
                <a:cxn ang="0">
                  <a:pos x="1068" y="1308"/>
                </a:cxn>
                <a:cxn ang="0">
                  <a:pos x="1044" y="1242"/>
                </a:cxn>
                <a:cxn ang="0">
                  <a:pos x="846" y="420"/>
                </a:cxn>
                <a:cxn ang="0">
                  <a:pos x="840" y="420"/>
                </a:cxn>
                <a:cxn ang="0">
                  <a:pos x="642" y="1242"/>
                </a:cxn>
                <a:cxn ang="0">
                  <a:pos x="618" y="1308"/>
                </a:cxn>
                <a:cxn ang="0">
                  <a:pos x="588" y="1356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56"/>
                </a:cxn>
                <a:cxn ang="0">
                  <a:pos x="300" y="1314"/>
                </a:cxn>
                <a:cxn ang="0">
                  <a:pos x="276" y="1248"/>
                </a:cxn>
                <a:cxn ang="0">
                  <a:pos x="12" y="228"/>
                </a:cxn>
                <a:cxn ang="0">
                  <a:pos x="6" y="180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0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14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696" y="66"/>
                  </a:lnTo>
                  <a:lnTo>
                    <a:pt x="726" y="30"/>
                  </a:lnTo>
                  <a:lnTo>
                    <a:pt x="768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96" y="6"/>
                  </a:lnTo>
                  <a:lnTo>
                    <a:pt x="1644" y="36"/>
                  </a:lnTo>
                  <a:lnTo>
                    <a:pt x="1680" y="78"/>
                  </a:lnTo>
                  <a:lnTo>
                    <a:pt x="1692" y="138"/>
                  </a:lnTo>
                  <a:lnTo>
                    <a:pt x="1674" y="228"/>
                  </a:lnTo>
                  <a:lnTo>
                    <a:pt x="1410" y="1248"/>
                  </a:lnTo>
                  <a:lnTo>
                    <a:pt x="1386" y="1314"/>
                  </a:lnTo>
                  <a:lnTo>
                    <a:pt x="1350" y="1356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52" y="1380"/>
                  </a:lnTo>
                  <a:lnTo>
                    <a:pt x="1104" y="1356"/>
                  </a:lnTo>
                  <a:lnTo>
                    <a:pt x="1068" y="1308"/>
                  </a:lnTo>
                  <a:lnTo>
                    <a:pt x="1044" y="1242"/>
                  </a:lnTo>
                  <a:lnTo>
                    <a:pt x="846" y="420"/>
                  </a:lnTo>
                  <a:lnTo>
                    <a:pt x="840" y="420"/>
                  </a:lnTo>
                  <a:lnTo>
                    <a:pt x="642" y="1242"/>
                  </a:lnTo>
                  <a:lnTo>
                    <a:pt x="618" y="1308"/>
                  </a:lnTo>
                  <a:lnTo>
                    <a:pt x="588" y="1356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56"/>
                  </a:lnTo>
                  <a:lnTo>
                    <a:pt x="300" y="1314"/>
                  </a:lnTo>
                  <a:lnTo>
                    <a:pt x="276" y="1248"/>
                  </a:lnTo>
                  <a:lnTo>
                    <a:pt x="12" y="228"/>
                  </a:lnTo>
                  <a:lnTo>
                    <a:pt x="6" y="180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0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4" name="Freeform 650"/>
            <p:cNvSpPr>
              <a:spLocks/>
            </p:cNvSpPr>
            <p:nvPr/>
          </p:nvSpPr>
          <p:spPr bwMode="auto">
            <a:xfrm>
              <a:off x="6998309" y="815106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38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38" y="258"/>
                </a:cxn>
                <a:cxn ang="0">
                  <a:pos x="750" y="258"/>
                </a:cxn>
                <a:cxn ang="0">
                  <a:pos x="750" y="1212"/>
                </a:cxn>
                <a:cxn ang="0">
                  <a:pos x="738" y="1278"/>
                </a:cxn>
                <a:cxn ang="0">
                  <a:pos x="708" y="1326"/>
                </a:cxn>
                <a:cxn ang="0">
                  <a:pos x="660" y="1356"/>
                </a:cxn>
                <a:cxn ang="0">
                  <a:pos x="600" y="1368"/>
                </a:cxn>
                <a:cxn ang="0">
                  <a:pos x="534" y="1356"/>
                </a:cxn>
                <a:cxn ang="0">
                  <a:pos x="486" y="1326"/>
                </a:cxn>
                <a:cxn ang="0">
                  <a:pos x="456" y="1278"/>
                </a:cxn>
                <a:cxn ang="0">
                  <a:pos x="444" y="1212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38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38" y="258"/>
                  </a:lnTo>
                  <a:lnTo>
                    <a:pt x="750" y="258"/>
                  </a:lnTo>
                  <a:lnTo>
                    <a:pt x="750" y="1212"/>
                  </a:lnTo>
                  <a:lnTo>
                    <a:pt x="738" y="1278"/>
                  </a:lnTo>
                  <a:lnTo>
                    <a:pt x="708" y="1326"/>
                  </a:lnTo>
                  <a:lnTo>
                    <a:pt x="660" y="1356"/>
                  </a:lnTo>
                  <a:lnTo>
                    <a:pt x="600" y="1368"/>
                  </a:lnTo>
                  <a:lnTo>
                    <a:pt x="534" y="1356"/>
                  </a:lnTo>
                  <a:lnTo>
                    <a:pt x="486" y="1326"/>
                  </a:lnTo>
                  <a:lnTo>
                    <a:pt x="456" y="1278"/>
                  </a:lnTo>
                  <a:lnTo>
                    <a:pt x="444" y="1212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5" name="Freeform 651"/>
            <p:cNvSpPr>
              <a:spLocks/>
            </p:cNvSpPr>
            <p:nvPr/>
          </p:nvSpPr>
          <p:spPr bwMode="auto">
            <a:xfrm>
              <a:off x="7170564" y="815106"/>
              <a:ext cx="66221" cy="89872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48" y="12"/>
                </a:cxn>
                <a:cxn ang="0">
                  <a:pos x="978" y="36"/>
                </a:cxn>
                <a:cxn ang="0">
                  <a:pos x="1002" y="72"/>
                </a:cxn>
                <a:cxn ang="0">
                  <a:pos x="1008" y="126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34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58"/>
                </a:cxn>
                <a:cxn ang="0">
                  <a:pos x="768" y="558"/>
                </a:cxn>
                <a:cxn ang="0">
                  <a:pos x="852" y="570"/>
                </a:cxn>
                <a:cxn ang="0">
                  <a:pos x="882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6" y="726"/>
                </a:cxn>
                <a:cxn ang="0">
                  <a:pos x="882" y="762"/>
                </a:cxn>
                <a:cxn ang="0">
                  <a:pos x="852" y="780"/>
                </a:cxn>
                <a:cxn ang="0">
                  <a:pos x="810" y="792"/>
                </a:cxn>
                <a:cxn ang="0">
                  <a:pos x="306" y="792"/>
                </a:cxn>
                <a:cxn ang="0">
                  <a:pos x="306" y="1212"/>
                </a:cxn>
                <a:cxn ang="0">
                  <a:pos x="294" y="1278"/>
                </a:cxn>
                <a:cxn ang="0">
                  <a:pos x="264" y="1326"/>
                </a:cxn>
                <a:cxn ang="0">
                  <a:pos x="216" y="1356"/>
                </a:cxn>
                <a:cxn ang="0">
                  <a:pos x="156" y="1368"/>
                </a:cxn>
                <a:cxn ang="0">
                  <a:pos x="90" y="1356"/>
                </a:cxn>
                <a:cxn ang="0">
                  <a:pos x="42" y="1326"/>
                </a:cxn>
                <a:cxn ang="0">
                  <a:pos x="12" y="1278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8">
                  <a:moveTo>
                    <a:pt x="180" y="0"/>
                  </a:moveTo>
                  <a:lnTo>
                    <a:pt x="852" y="0"/>
                  </a:lnTo>
                  <a:lnTo>
                    <a:pt x="948" y="12"/>
                  </a:lnTo>
                  <a:lnTo>
                    <a:pt x="978" y="36"/>
                  </a:lnTo>
                  <a:lnTo>
                    <a:pt x="1002" y="72"/>
                  </a:lnTo>
                  <a:lnTo>
                    <a:pt x="1008" y="126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34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58"/>
                  </a:lnTo>
                  <a:lnTo>
                    <a:pt x="768" y="558"/>
                  </a:lnTo>
                  <a:lnTo>
                    <a:pt x="852" y="570"/>
                  </a:lnTo>
                  <a:lnTo>
                    <a:pt x="882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6" y="726"/>
                  </a:lnTo>
                  <a:lnTo>
                    <a:pt x="882" y="762"/>
                  </a:lnTo>
                  <a:lnTo>
                    <a:pt x="852" y="780"/>
                  </a:lnTo>
                  <a:lnTo>
                    <a:pt x="810" y="792"/>
                  </a:lnTo>
                  <a:lnTo>
                    <a:pt x="306" y="792"/>
                  </a:lnTo>
                  <a:lnTo>
                    <a:pt x="306" y="1212"/>
                  </a:lnTo>
                  <a:lnTo>
                    <a:pt x="294" y="1278"/>
                  </a:lnTo>
                  <a:lnTo>
                    <a:pt x="264" y="1326"/>
                  </a:lnTo>
                  <a:lnTo>
                    <a:pt x="216" y="1356"/>
                  </a:lnTo>
                  <a:lnTo>
                    <a:pt x="156" y="1368"/>
                  </a:lnTo>
                  <a:lnTo>
                    <a:pt x="90" y="1356"/>
                  </a:lnTo>
                  <a:lnTo>
                    <a:pt x="42" y="1326"/>
                  </a:lnTo>
                  <a:lnTo>
                    <a:pt x="12" y="1278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6" name="Freeform 652"/>
            <p:cNvSpPr>
              <a:spLocks/>
            </p:cNvSpPr>
            <p:nvPr/>
          </p:nvSpPr>
          <p:spPr bwMode="auto">
            <a:xfrm>
              <a:off x="7330205" y="813923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18" y="432"/>
                </a:cxn>
                <a:cxn ang="0">
                  <a:pos x="840" y="402"/>
                </a:cxn>
                <a:cxn ang="0">
                  <a:pos x="774" y="330"/>
                </a:cxn>
                <a:cxn ang="0">
                  <a:pos x="678" y="264"/>
                </a:cxn>
                <a:cxn ang="0">
                  <a:pos x="516" y="234"/>
                </a:cxn>
                <a:cxn ang="0">
                  <a:pos x="354" y="276"/>
                </a:cxn>
                <a:cxn ang="0">
                  <a:pos x="300" y="390"/>
                </a:cxn>
                <a:cxn ang="0">
                  <a:pos x="342" y="480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46"/>
                </a:cxn>
                <a:cxn ang="0">
                  <a:pos x="1116" y="984"/>
                </a:cxn>
                <a:cxn ang="0">
                  <a:pos x="1068" y="1170"/>
                </a:cxn>
                <a:cxn ang="0">
                  <a:pos x="936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6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48" y="1116"/>
                </a:cxn>
                <a:cxn ang="0">
                  <a:pos x="474" y="1176"/>
                </a:cxn>
                <a:cxn ang="0">
                  <a:pos x="648" y="1170"/>
                </a:cxn>
                <a:cxn ang="0">
                  <a:pos x="768" y="1104"/>
                </a:cxn>
                <a:cxn ang="0">
                  <a:pos x="810" y="1002"/>
                </a:cxn>
                <a:cxn ang="0">
                  <a:pos x="780" y="924"/>
                </a:cxn>
                <a:cxn ang="0">
                  <a:pos x="678" y="864"/>
                </a:cxn>
                <a:cxn ang="0">
                  <a:pos x="228" y="738"/>
                </a:cxn>
                <a:cxn ang="0">
                  <a:pos x="84" y="648"/>
                </a:cxn>
                <a:cxn ang="0">
                  <a:pos x="24" y="534"/>
                </a:cxn>
                <a:cxn ang="0">
                  <a:pos x="6" y="408"/>
                </a:cxn>
                <a:cxn ang="0">
                  <a:pos x="54" y="216"/>
                </a:cxn>
                <a:cxn ang="0">
                  <a:pos x="174" y="90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0" y="426"/>
                  </a:lnTo>
                  <a:lnTo>
                    <a:pt x="840" y="402"/>
                  </a:lnTo>
                  <a:lnTo>
                    <a:pt x="804" y="372"/>
                  </a:lnTo>
                  <a:lnTo>
                    <a:pt x="774" y="330"/>
                  </a:lnTo>
                  <a:lnTo>
                    <a:pt x="732" y="294"/>
                  </a:lnTo>
                  <a:lnTo>
                    <a:pt x="678" y="264"/>
                  </a:lnTo>
                  <a:lnTo>
                    <a:pt x="612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76"/>
                  </a:lnTo>
                  <a:lnTo>
                    <a:pt x="312" y="330"/>
                  </a:lnTo>
                  <a:lnTo>
                    <a:pt x="300" y="390"/>
                  </a:lnTo>
                  <a:lnTo>
                    <a:pt x="312" y="438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510" y="540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46"/>
                  </a:lnTo>
                  <a:lnTo>
                    <a:pt x="1110" y="912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06" y="1080"/>
                  </a:lnTo>
                  <a:lnTo>
                    <a:pt x="348" y="1116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04"/>
                  </a:lnTo>
                  <a:lnTo>
                    <a:pt x="798" y="1056"/>
                  </a:lnTo>
                  <a:lnTo>
                    <a:pt x="810" y="1002"/>
                  </a:lnTo>
                  <a:lnTo>
                    <a:pt x="804" y="960"/>
                  </a:lnTo>
                  <a:lnTo>
                    <a:pt x="780" y="924"/>
                  </a:lnTo>
                  <a:lnTo>
                    <a:pt x="744" y="888"/>
                  </a:lnTo>
                  <a:lnTo>
                    <a:pt x="678" y="864"/>
                  </a:lnTo>
                  <a:lnTo>
                    <a:pt x="330" y="774"/>
                  </a:lnTo>
                  <a:lnTo>
                    <a:pt x="228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68"/>
                  </a:lnTo>
                  <a:lnTo>
                    <a:pt x="6" y="408"/>
                  </a:lnTo>
                  <a:lnTo>
                    <a:pt x="18" y="306"/>
                  </a:lnTo>
                  <a:lnTo>
                    <a:pt x="54" y="216"/>
                  </a:lnTo>
                  <a:lnTo>
                    <a:pt x="108" y="150"/>
                  </a:lnTo>
                  <a:lnTo>
                    <a:pt x="174" y="90"/>
                  </a:lnTo>
                  <a:lnTo>
                    <a:pt x="258" y="48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" name="Group 1166"/>
          <p:cNvGrpSpPr/>
          <p:nvPr/>
        </p:nvGrpSpPr>
        <p:grpSpPr>
          <a:xfrm>
            <a:off x="6142294" y="2400293"/>
            <a:ext cx="768110" cy="626456"/>
            <a:chOff x="6237156" y="2300753"/>
            <a:chExt cx="1199082" cy="977950"/>
          </a:xfrm>
          <a:solidFill>
            <a:schemeClr val="bg1"/>
          </a:solidFill>
        </p:grpSpPr>
        <p:sp>
          <p:nvSpPr>
            <p:cNvPr id="1168" name="Freeform 234"/>
            <p:cNvSpPr>
              <a:spLocks/>
            </p:cNvSpPr>
            <p:nvPr/>
          </p:nvSpPr>
          <p:spPr bwMode="auto">
            <a:xfrm>
              <a:off x="6640398" y="248838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9" name="Freeform 241"/>
            <p:cNvSpPr>
              <a:spLocks/>
            </p:cNvSpPr>
            <p:nvPr/>
          </p:nvSpPr>
          <p:spPr bwMode="auto">
            <a:xfrm>
              <a:off x="6816594" y="2489169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56"/>
                </a:cxn>
                <a:cxn ang="0">
                  <a:pos x="534" y="642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0" name="Freeform 244"/>
            <p:cNvSpPr>
              <a:spLocks/>
            </p:cNvSpPr>
            <p:nvPr/>
          </p:nvSpPr>
          <p:spPr bwMode="auto">
            <a:xfrm>
              <a:off x="7006193" y="2488381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70" y="1026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46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66"/>
                </a:cxn>
                <a:cxn ang="0">
                  <a:pos x="198" y="420"/>
                </a:cxn>
                <a:cxn ang="0">
                  <a:pos x="108" y="426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0"/>
                  </a:lnTo>
                  <a:lnTo>
                    <a:pt x="762" y="618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70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46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24"/>
                  </a:lnTo>
                  <a:lnTo>
                    <a:pt x="258" y="366"/>
                  </a:lnTo>
                  <a:lnTo>
                    <a:pt x="234" y="402"/>
                  </a:lnTo>
                  <a:lnTo>
                    <a:pt x="198" y="420"/>
                  </a:lnTo>
                  <a:lnTo>
                    <a:pt x="150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1" name="Freeform 245"/>
            <p:cNvSpPr>
              <a:spLocks noEditPoints="1"/>
            </p:cNvSpPr>
            <p:nvPr/>
          </p:nvSpPr>
          <p:spPr bwMode="auto">
            <a:xfrm>
              <a:off x="7168593" y="2488381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0"/>
                </a:cxn>
                <a:cxn ang="0">
                  <a:pos x="612" y="810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6" y="810"/>
                </a:cxn>
                <a:cxn ang="0">
                  <a:pos x="1020" y="822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2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90" y="1020"/>
                </a:cxn>
                <a:cxn ang="0">
                  <a:pos x="48" y="996"/>
                </a:cxn>
                <a:cxn ang="0">
                  <a:pos x="24" y="966"/>
                </a:cxn>
                <a:cxn ang="0">
                  <a:pos x="6" y="930"/>
                </a:cxn>
                <a:cxn ang="0">
                  <a:pos x="0" y="894"/>
                </a:cxn>
                <a:cxn ang="0">
                  <a:pos x="12" y="834"/>
                </a:cxn>
                <a:cxn ang="0">
                  <a:pos x="36" y="786"/>
                </a:cxn>
                <a:cxn ang="0">
                  <a:pos x="612" y="48"/>
                </a:cxn>
                <a:cxn ang="0">
                  <a:pos x="642" y="18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0"/>
                  </a:lnTo>
                  <a:lnTo>
                    <a:pt x="612" y="810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6" y="810"/>
                  </a:lnTo>
                  <a:lnTo>
                    <a:pt x="1020" y="822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2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90" y="1020"/>
                  </a:lnTo>
                  <a:lnTo>
                    <a:pt x="48" y="996"/>
                  </a:lnTo>
                  <a:lnTo>
                    <a:pt x="24" y="966"/>
                  </a:lnTo>
                  <a:lnTo>
                    <a:pt x="6" y="930"/>
                  </a:lnTo>
                  <a:lnTo>
                    <a:pt x="0" y="894"/>
                  </a:lnTo>
                  <a:lnTo>
                    <a:pt x="12" y="834"/>
                  </a:lnTo>
                  <a:lnTo>
                    <a:pt x="36" y="786"/>
                  </a:lnTo>
                  <a:lnTo>
                    <a:pt x="612" y="48"/>
                  </a:lnTo>
                  <a:lnTo>
                    <a:pt x="642" y="18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2" name="Freeform 246"/>
            <p:cNvSpPr>
              <a:spLocks/>
            </p:cNvSpPr>
            <p:nvPr/>
          </p:nvSpPr>
          <p:spPr bwMode="auto">
            <a:xfrm>
              <a:off x="7335329" y="2489169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900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0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8" y="744"/>
                </a:cxn>
                <a:cxn ang="0">
                  <a:pos x="948" y="978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84" y="942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0"/>
                </a:cxn>
                <a:cxn ang="0">
                  <a:pos x="636" y="720"/>
                </a:cxn>
                <a:cxn ang="0">
                  <a:pos x="516" y="648"/>
                </a:cxn>
                <a:cxn ang="0">
                  <a:pos x="354" y="654"/>
                </a:cxn>
                <a:cxn ang="0">
                  <a:pos x="246" y="702"/>
                </a:cxn>
                <a:cxn ang="0">
                  <a:pos x="150" y="732"/>
                </a:cxn>
                <a:cxn ang="0">
                  <a:pos x="60" y="708"/>
                </a:cxn>
                <a:cxn ang="0">
                  <a:pos x="18" y="612"/>
                </a:cxn>
                <a:cxn ang="0">
                  <a:pos x="30" y="510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900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0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38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12" y="648"/>
                  </a:lnTo>
                  <a:lnTo>
                    <a:pt x="948" y="744"/>
                  </a:lnTo>
                  <a:lnTo>
                    <a:pt x="960" y="858"/>
                  </a:lnTo>
                  <a:lnTo>
                    <a:pt x="948" y="978"/>
                  </a:lnTo>
                  <a:lnTo>
                    <a:pt x="912" y="1080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84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50" y="732"/>
                  </a:lnTo>
                  <a:lnTo>
                    <a:pt x="102" y="726"/>
                  </a:lnTo>
                  <a:lnTo>
                    <a:pt x="60" y="708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24" y="558"/>
                  </a:lnTo>
                  <a:lnTo>
                    <a:pt x="30" y="510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" name="Freeform 250"/>
            <p:cNvSpPr>
              <a:spLocks noEditPoints="1"/>
            </p:cNvSpPr>
            <p:nvPr/>
          </p:nvSpPr>
          <p:spPr bwMode="auto">
            <a:xfrm>
              <a:off x="6274209" y="2659453"/>
              <a:ext cx="65039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76" y="1122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12" y="300"/>
                </a:cxn>
                <a:cxn ang="0">
                  <a:pos x="816" y="360"/>
                </a:cxn>
                <a:cxn ang="0">
                  <a:pos x="732" y="330"/>
                </a:cxn>
                <a:cxn ang="0">
                  <a:pos x="666" y="264"/>
                </a:cxn>
                <a:cxn ang="0">
                  <a:pos x="588" y="204"/>
                </a:cxn>
                <a:cxn ang="0">
                  <a:pos x="456" y="210"/>
                </a:cxn>
                <a:cxn ang="0">
                  <a:pos x="348" y="288"/>
                </a:cxn>
                <a:cxn ang="0">
                  <a:pos x="288" y="414"/>
                </a:cxn>
                <a:cxn ang="0">
                  <a:pos x="270" y="558"/>
                </a:cxn>
                <a:cxn ang="0">
                  <a:pos x="330" y="540"/>
                </a:cxn>
                <a:cxn ang="0">
                  <a:pos x="474" y="480"/>
                </a:cxn>
                <a:cxn ang="0">
                  <a:pos x="672" y="486"/>
                </a:cxn>
                <a:cxn ang="0">
                  <a:pos x="846" y="564"/>
                </a:cxn>
                <a:cxn ang="0">
                  <a:pos x="954" y="708"/>
                </a:cxn>
                <a:cxn ang="0">
                  <a:pos x="990" y="888"/>
                </a:cxn>
                <a:cxn ang="0">
                  <a:pos x="942" y="1116"/>
                </a:cxn>
                <a:cxn ang="0">
                  <a:pos x="810" y="1266"/>
                </a:cxn>
                <a:cxn ang="0">
                  <a:pos x="624" y="1338"/>
                </a:cxn>
                <a:cxn ang="0">
                  <a:pos x="390" y="1338"/>
                </a:cxn>
                <a:cxn ang="0">
                  <a:pos x="204" y="1260"/>
                </a:cxn>
                <a:cxn ang="0">
                  <a:pos x="84" y="1116"/>
                </a:cxn>
                <a:cxn ang="0">
                  <a:pos x="18" y="942"/>
                </a:cxn>
                <a:cxn ang="0">
                  <a:pos x="0" y="744"/>
                </a:cxn>
                <a:cxn ang="0">
                  <a:pos x="30" y="426"/>
                </a:cxn>
                <a:cxn ang="0">
                  <a:pos x="120" y="204"/>
                </a:cxn>
                <a:cxn ang="0">
                  <a:pos x="258" y="72"/>
                </a:cxn>
                <a:cxn ang="0">
                  <a:pos x="450" y="6"/>
                </a:cxn>
              </a:cxnLst>
              <a:rect l="0" t="0" r="r" b="b"/>
              <a:pathLst>
                <a:path w="990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76" y="1122"/>
                  </a:lnTo>
                  <a:lnTo>
                    <a:pt x="636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12" y="300"/>
                  </a:lnTo>
                  <a:lnTo>
                    <a:pt x="870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66" y="264"/>
                  </a:lnTo>
                  <a:lnTo>
                    <a:pt x="636" y="228"/>
                  </a:lnTo>
                  <a:lnTo>
                    <a:pt x="588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0" y="540"/>
                  </a:lnTo>
                  <a:lnTo>
                    <a:pt x="396" y="504"/>
                  </a:lnTo>
                  <a:lnTo>
                    <a:pt x="474" y="480"/>
                  </a:lnTo>
                  <a:lnTo>
                    <a:pt x="558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46" y="564"/>
                  </a:lnTo>
                  <a:lnTo>
                    <a:pt x="906" y="630"/>
                  </a:lnTo>
                  <a:lnTo>
                    <a:pt x="954" y="708"/>
                  </a:lnTo>
                  <a:lnTo>
                    <a:pt x="978" y="792"/>
                  </a:lnTo>
                  <a:lnTo>
                    <a:pt x="990" y="888"/>
                  </a:lnTo>
                  <a:lnTo>
                    <a:pt x="978" y="1008"/>
                  </a:lnTo>
                  <a:lnTo>
                    <a:pt x="942" y="1116"/>
                  </a:lnTo>
                  <a:lnTo>
                    <a:pt x="888" y="1200"/>
                  </a:lnTo>
                  <a:lnTo>
                    <a:pt x="810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16"/>
                  </a:lnTo>
                  <a:lnTo>
                    <a:pt x="42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0" y="126"/>
                  </a:lnTo>
                  <a:lnTo>
                    <a:pt x="258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" name="Freeform 251"/>
            <p:cNvSpPr>
              <a:spLocks/>
            </p:cNvSpPr>
            <p:nvPr/>
          </p:nvSpPr>
          <p:spPr bwMode="auto">
            <a:xfrm>
              <a:off x="6449223" y="2660241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18" y="6"/>
                </a:cxn>
                <a:cxn ang="0">
                  <a:pos x="954" y="18"/>
                </a:cxn>
                <a:cxn ang="0">
                  <a:pos x="984" y="42"/>
                </a:cxn>
                <a:cxn ang="0">
                  <a:pos x="1002" y="78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798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2"/>
                </a:cxn>
                <a:cxn ang="0">
                  <a:pos x="462" y="1290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486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6" y="168"/>
                </a:cxn>
                <a:cxn ang="0">
                  <a:pos x="0" y="114"/>
                </a:cxn>
                <a:cxn ang="0">
                  <a:pos x="6" y="60"/>
                </a:cxn>
                <a:cxn ang="0">
                  <a:pos x="36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18" y="6"/>
                  </a:lnTo>
                  <a:lnTo>
                    <a:pt x="954" y="18"/>
                  </a:lnTo>
                  <a:lnTo>
                    <a:pt x="984" y="42"/>
                  </a:lnTo>
                  <a:lnTo>
                    <a:pt x="1002" y="78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798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2"/>
                  </a:lnTo>
                  <a:lnTo>
                    <a:pt x="462" y="1290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486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6" y="168"/>
                  </a:lnTo>
                  <a:lnTo>
                    <a:pt x="0" y="114"/>
                  </a:lnTo>
                  <a:lnTo>
                    <a:pt x="6" y="60"/>
                  </a:lnTo>
                  <a:lnTo>
                    <a:pt x="36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" name="Freeform 253"/>
            <p:cNvSpPr>
              <a:spLocks noEditPoints="1"/>
            </p:cNvSpPr>
            <p:nvPr/>
          </p:nvSpPr>
          <p:spPr bwMode="auto">
            <a:xfrm>
              <a:off x="6627784" y="2659453"/>
              <a:ext cx="65433" cy="88689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84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84" y="516"/>
                </a:cxn>
                <a:cxn ang="0">
                  <a:pos x="498" y="540"/>
                </a:cxn>
                <a:cxn ang="0">
                  <a:pos x="618" y="516"/>
                </a:cxn>
                <a:cxn ang="0">
                  <a:pos x="684" y="432"/>
                </a:cxn>
                <a:cxn ang="0">
                  <a:pos x="684" y="300"/>
                </a:cxn>
                <a:cxn ang="0">
                  <a:pos x="576" y="210"/>
                </a:cxn>
                <a:cxn ang="0">
                  <a:pos x="498" y="0"/>
                </a:cxn>
                <a:cxn ang="0">
                  <a:pos x="744" y="48"/>
                </a:cxn>
                <a:cxn ang="0">
                  <a:pos x="906" y="174"/>
                </a:cxn>
                <a:cxn ang="0">
                  <a:pos x="960" y="354"/>
                </a:cxn>
                <a:cxn ang="0">
                  <a:pos x="912" y="516"/>
                </a:cxn>
                <a:cxn ang="0">
                  <a:pos x="786" y="624"/>
                </a:cxn>
                <a:cxn ang="0">
                  <a:pos x="918" y="708"/>
                </a:cxn>
                <a:cxn ang="0">
                  <a:pos x="990" y="846"/>
                </a:cxn>
                <a:cxn ang="0">
                  <a:pos x="984" y="1038"/>
                </a:cxn>
                <a:cxn ang="0">
                  <a:pos x="900" y="1200"/>
                </a:cxn>
                <a:cxn ang="0">
                  <a:pos x="756" y="1302"/>
                </a:cxn>
                <a:cxn ang="0">
                  <a:pos x="582" y="1344"/>
                </a:cxn>
                <a:cxn ang="0">
                  <a:pos x="414" y="1344"/>
                </a:cxn>
                <a:cxn ang="0">
                  <a:pos x="240" y="1302"/>
                </a:cxn>
                <a:cxn ang="0">
                  <a:pos x="96" y="1200"/>
                </a:cxn>
                <a:cxn ang="0">
                  <a:pos x="12" y="1038"/>
                </a:cxn>
                <a:cxn ang="0">
                  <a:pos x="6" y="846"/>
                </a:cxn>
                <a:cxn ang="0">
                  <a:pos x="78" y="708"/>
                </a:cxn>
                <a:cxn ang="0">
                  <a:pos x="210" y="624"/>
                </a:cxn>
                <a:cxn ang="0">
                  <a:pos x="90" y="516"/>
                </a:cxn>
                <a:cxn ang="0">
                  <a:pos x="42" y="354"/>
                </a:cxn>
                <a:cxn ang="0">
                  <a:pos x="96" y="174"/>
                </a:cxn>
                <a:cxn ang="0">
                  <a:pos x="252" y="48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8" y="840"/>
                  </a:lnTo>
                  <a:lnTo>
                    <a:pt x="678" y="798"/>
                  </a:lnTo>
                  <a:lnTo>
                    <a:pt x="636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8" y="204"/>
                  </a:lnTo>
                  <a:lnTo>
                    <a:pt x="384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84" y="516"/>
                  </a:lnTo>
                  <a:lnTo>
                    <a:pt x="438" y="534"/>
                  </a:lnTo>
                  <a:lnTo>
                    <a:pt x="498" y="540"/>
                  </a:lnTo>
                  <a:lnTo>
                    <a:pt x="564" y="534"/>
                  </a:lnTo>
                  <a:lnTo>
                    <a:pt x="618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00"/>
                  </a:lnTo>
                  <a:lnTo>
                    <a:pt x="642" y="246"/>
                  </a:lnTo>
                  <a:lnTo>
                    <a:pt x="576" y="210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" name="Freeform 265"/>
            <p:cNvSpPr>
              <a:spLocks noEditPoints="1"/>
            </p:cNvSpPr>
            <p:nvPr/>
          </p:nvSpPr>
          <p:spPr bwMode="auto">
            <a:xfrm>
              <a:off x="6816594" y="2659453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2" y="990"/>
                </a:cxn>
                <a:cxn ang="0">
                  <a:pos x="288" y="1050"/>
                </a:cxn>
                <a:cxn ang="0">
                  <a:pos x="354" y="1116"/>
                </a:cxn>
                <a:cxn ang="0">
                  <a:pos x="456" y="1146"/>
                </a:cxn>
                <a:cxn ang="0">
                  <a:pos x="594" y="1104"/>
                </a:cxn>
                <a:cxn ang="0">
                  <a:pos x="678" y="1002"/>
                </a:cxn>
                <a:cxn ang="0">
                  <a:pos x="714" y="858"/>
                </a:cxn>
                <a:cxn ang="0">
                  <a:pos x="720" y="756"/>
                </a:cxn>
                <a:cxn ang="0">
                  <a:pos x="594" y="840"/>
                </a:cxn>
                <a:cxn ang="0">
                  <a:pos x="432" y="870"/>
                </a:cxn>
                <a:cxn ang="0">
                  <a:pos x="222" y="828"/>
                </a:cxn>
                <a:cxn ang="0">
                  <a:pos x="84" y="714"/>
                </a:cxn>
                <a:cxn ang="0">
                  <a:pos x="12" y="552"/>
                </a:cxn>
                <a:cxn ang="0">
                  <a:pos x="12" y="342"/>
                </a:cxn>
                <a:cxn ang="0">
                  <a:pos x="102" y="150"/>
                </a:cxn>
                <a:cxn ang="0">
                  <a:pos x="264" y="36"/>
                </a:cxn>
                <a:cxn ang="0">
                  <a:pos x="480" y="0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74" y="984"/>
                  </a:lnTo>
                  <a:lnTo>
                    <a:pt x="222" y="990"/>
                  </a:lnTo>
                  <a:lnTo>
                    <a:pt x="258" y="1014"/>
                  </a:lnTo>
                  <a:lnTo>
                    <a:pt x="288" y="1050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6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" name="Freeform 270"/>
            <p:cNvSpPr>
              <a:spLocks/>
            </p:cNvSpPr>
            <p:nvPr/>
          </p:nvSpPr>
          <p:spPr bwMode="auto">
            <a:xfrm>
              <a:off x="6977024" y="265945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" name="Freeform 271"/>
            <p:cNvSpPr>
              <a:spLocks noEditPoints="1"/>
            </p:cNvSpPr>
            <p:nvPr/>
          </p:nvSpPr>
          <p:spPr bwMode="auto">
            <a:xfrm>
              <a:off x="7032997" y="2659453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78" y="990"/>
                </a:cxn>
                <a:cxn ang="0">
                  <a:pos x="702" y="906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56"/>
                </a:cxn>
                <a:cxn ang="0">
                  <a:pos x="984" y="852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0" y="1200"/>
                </a:cxn>
                <a:cxn ang="0">
                  <a:pos x="780" y="1260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0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48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6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0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" name="Freeform 272"/>
            <p:cNvSpPr>
              <a:spLocks/>
            </p:cNvSpPr>
            <p:nvPr/>
          </p:nvSpPr>
          <p:spPr bwMode="auto">
            <a:xfrm>
              <a:off x="7158344" y="265945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" name="Freeform 273"/>
            <p:cNvSpPr>
              <a:spLocks/>
            </p:cNvSpPr>
            <p:nvPr/>
          </p:nvSpPr>
          <p:spPr bwMode="auto">
            <a:xfrm>
              <a:off x="7208405" y="265945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" name="Freeform 274"/>
            <p:cNvSpPr>
              <a:spLocks/>
            </p:cNvSpPr>
            <p:nvPr/>
          </p:nvSpPr>
          <p:spPr bwMode="auto">
            <a:xfrm>
              <a:off x="7306948" y="265945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" name="Freeform 275"/>
            <p:cNvSpPr>
              <a:spLocks/>
            </p:cNvSpPr>
            <p:nvPr/>
          </p:nvSpPr>
          <p:spPr bwMode="auto">
            <a:xfrm>
              <a:off x="7361739" y="2659453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" name="Freeform 282"/>
            <p:cNvSpPr>
              <a:spLocks/>
            </p:cNvSpPr>
            <p:nvPr/>
          </p:nvSpPr>
          <p:spPr bwMode="auto">
            <a:xfrm>
              <a:off x="6247799" y="2836438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" name="Freeform 283"/>
            <p:cNvSpPr>
              <a:spLocks/>
            </p:cNvSpPr>
            <p:nvPr/>
          </p:nvSpPr>
          <p:spPr bwMode="auto">
            <a:xfrm>
              <a:off x="6302590" y="2836438"/>
              <a:ext cx="63068" cy="88295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18"/>
                </a:cxn>
                <a:cxn ang="0">
                  <a:pos x="894" y="696"/>
                </a:cxn>
                <a:cxn ang="0">
                  <a:pos x="954" y="828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08"/>
                </a:cxn>
                <a:cxn ang="0">
                  <a:pos x="456" y="1344"/>
                </a:cxn>
                <a:cxn ang="0">
                  <a:pos x="240" y="1308"/>
                </a:cxn>
                <a:cxn ang="0">
                  <a:pos x="96" y="1224"/>
                </a:cxn>
                <a:cxn ang="0">
                  <a:pos x="24" y="1116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70" y="1026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46"/>
                </a:cxn>
                <a:cxn ang="0">
                  <a:pos x="516" y="528"/>
                </a:cxn>
                <a:cxn ang="0">
                  <a:pos x="624" y="486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66"/>
                </a:cxn>
                <a:cxn ang="0">
                  <a:pos x="198" y="420"/>
                </a:cxn>
                <a:cxn ang="0">
                  <a:pos x="108" y="426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44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0"/>
                  </a:lnTo>
                  <a:lnTo>
                    <a:pt x="762" y="618"/>
                  </a:lnTo>
                  <a:lnTo>
                    <a:pt x="834" y="648"/>
                  </a:lnTo>
                  <a:lnTo>
                    <a:pt x="894" y="696"/>
                  </a:lnTo>
                  <a:lnTo>
                    <a:pt x="930" y="756"/>
                  </a:lnTo>
                  <a:lnTo>
                    <a:pt x="954" y="828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66"/>
                  </a:lnTo>
                  <a:lnTo>
                    <a:pt x="678" y="1308"/>
                  </a:lnTo>
                  <a:lnTo>
                    <a:pt x="570" y="1338"/>
                  </a:lnTo>
                  <a:lnTo>
                    <a:pt x="456" y="1344"/>
                  </a:lnTo>
                  <a:lnTo>
                    <a:pt x="336" y="1332"/>
                  </a:lnTo>
                  <a:lnTo>
                    <a:pt x="240" y="1308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0"/>
                  </a:lnTo>
                  <a:lnTo>
                    <a:pt x="24" y="1116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70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46"/>
                  </a:lnTo>
                  <a:lnTo>
                    <a:pt x="462" y="534"/>
                  </a:lnTo>
                  <a:lnTo>
                    <a:pt x="516" y="528"/>
                  </a:lnTo>
                  <a:lnTo>
                    <a:pt x="582" y="516"/>
                  </a:lnTo>
                  <a:lnTo>
                    <a:pt x="624" y="486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24"/>
                  </a:lnTo>
                  <a:lnTo>
                    <a:pt x="258" y="366"/>
                  </a:lnTo>
                  <a:lnTo>
                    <a:pt x="234" y="402"/>
                  </a:lnTo>
                  <a:lnTo>
                    <a:pt x="198" y="420"/>
                  </a:lnTo>
                  <a:lnTo>
                    <a:pt x="150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" name="Freeform 284"/>
            <p:cNvSpPr>
              <a:spLocks/>
            </p:cNvSpPr>
            <p:nvPr/>
          </p:nvSpPr>
          <p:spPr bwMode="auto">
            <a:xfrm>
              <a:off x="6420842" y="2836438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" name="Freeform 285"/>
            <p:cNvSpPr>
              <a:spLocks noEditPoints="1"/>
            </p:cNvSpPr>
            <p:nvPr/>
          </p:nvSpPr>
          <p:spPr bwMode="auto">
            <a:xfrm>
              <a:off x="6473267" y="2836438"/>
              <a:ext cx="70163" cy="88295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0"/>
                </a:cxn>
                <a:cxn ang="0">
                  <a:pos x="612" y="810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6" y="810"/>
                </a:cxn>
                <a:cxn ang="0">
                  <a:pos x="1020" y="822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2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6" y="1308"/>
                </a:cxn>
                <a:cxn ang="0">
                  <a:pos x="804" y="1338"/>
                </a:cxn>
                <a:cxn ang="0">
                  <a:pos x="744" y="1344"/>
                </a:cxn>
                <a:cxn ang="0">
                  <a:pos x="678" y="1338"/>
                </a:cxn>
                <a:cxn ang="0">
                  <a:pos x="642" y="1308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84" y="1014"/>
                </a:cxn>
                <a:cxn ang="0">
                  <a:pos x="36" y="984"/>
                </a:cxn>
                <a:cxn ang="0">
                  <a:pos x="12" y="942"/>
                </a:cxn>
                <a:cxn ang="0">
                  <a:pos x="0" y="894"/>
                </a:cxn>
                <a:cxn ang="0">
                  <a:pos x="12" y="834"/>
                </a:cxn>
                <a:cxn ang="0">
                  <a:pos x="36" y="786"/>
                </a:cxn>
                <a:cxn ang="0">
                  <a:pos x="612" y="48"/>
                </a:cxn>
                <a:cxn ang="0">
                  <a:pos x="666" y="12"/>
                </a:cxn>
                <a:cxn ang="0">
                  <a:pos x="732" y="0"/>
                </a:cxn>
              </a:cxnLst>
              <a:rect l="0" t="0" r="r" b="b"/>
              <a:pathLst>
                <a:path w="1068" h="1344">
                  <a:moveTo>
                    <a:pt x="606" y="330"/>
                  </a:moveTo>
                  <a:lnTo>
                    <a:pt x="246" y="810"/>
                  </a:lnTo>
                  <a:lnTo>
                    <a:pt x="612" y="810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6" y="810"/>
                  </a:lnTo>
                  <a:lnTo>
                    <a:pt x="1020" y="822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2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6" y="1308"/>
                  </a:lnTo>
                  <a:lnTo>
                    <a:pt x="804" y="1338"/>
                  </a:lnTo>
                  <a:lnTo>
                    <a:pt x="744" y="1344"/>
                  </a:lnTo>
                  <a:lnTo>
                    <a:pt x="678" y="1338"/>
                  </a:lnTo>
                  <a:lnTo>
                    <a:pt x="642" y="1308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84" y="1014"/>
                  </a:lnTo>
                  <a:lnTo>
                    <a:pt x="36" y="984"/>
                  </a:lnTo>
                  <a:lnTo>
                    <a:pt x="12" y="942"/>
                  </a:lnTo>
                  <a:lnTo>
                    <a:pt x="0" y="894"/>
                  </a:lnTo>
                  <a:lnTo>
                    <a:pt x="12" y="834"/>
                  </a:lnTo>
                  <a:lnTo>
                    <a:pt x="36" y="786"/>
                  </a:lnTo>
                  <a:lnTo>
                    <a:pt x="612" y="48"/>
                  </a:lnTo>
                  <a:lnTo>
                    <a:pt x="666" y="12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" name="Freeform 288"/>
            <p:cNvSpPr>
              <a:spLocks/>
            </p:cNvSpPr>
            <p:nvPr/>
          </p:nvSpPr>
          <p:spPr bwMode="auto">
            <a:xfrm>
              <a:off x="6601769" y="2836438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" name="Freeform 289"/>
            <p:cNvSpPr>
              <a:spLocks/>
            </p:cNvSpPr>
            <p:nvPr/>
          </p:nvSpPr>
          <p:spPr bwMode="auto">
            <a:xfrm>
              <a:off x="6656559" y="2838014"/>
              <a:ext cx="62674" cy="86719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900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0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64"/>
                </a:cxn>
                <a:cxn ang="0">
                  <a:pos x="672" y="1278"/>
                </a:cxn>
                <a:cxn ang="0">
                  <a:pos x="444" y="1320"/>
                </a:cxn>
                <a:cxn ang="0">
                  <a:pos x="216" y="1284"/>
                </a:cxn>
                <a:cxn ang="0">
                  <a:pos x="72" y="1200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84" y="942"/>
                </a:cxn>
                <a:cxn ang="0">
                  <a:pos x="180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2"/>
                </a:cxn>
                <a:cxn ang="0">
                  <a:pos x="672" y="786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2"/>
                </a:cxn>
                <a:cxn ang="0">
                  <a:pos x="198" y="720"/>
                </a:cxn>
                <a:cxn ang="0">
                  <a:pos x="102" y="726"/>
                </a:cxn>
                <a:cxn ang="0">
                  <a:pos x="30" y="666"/>
                </a:cxn>
                <a:cxn ang="0">
                  <a:pos x="24" y="558"/>
                </a:cxn>
                <a:cxn ang="0">
                  <a:pos x="96" y="114"/>
                </a:cxn>
                <a:cxn ang="0">
                  <a:pos x="162" y="18"/>
                </a:cxn>
              </a:cxnLst>
              <a:rect l="0" t="0" r="r" b="b"/>
              <a:pathLst>
                <a:path w="954" h="1320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900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0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38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64"/>
                  </a:lnTo>
                  <a:lnTo>
                    <a:pt x="768" y="1230"/>
                  </a:lnTo>
                  <a:lnTo>
                    <a:pt x="672" y="1278"/>
                  </a:lnTo>
                  <a:lnTo>
                    <a:pt x="564" y="1308"/>
                  </a:lnTo>
                  <a:lnTo>
                    <a:pt x="444" y="1320"/>
                  </a:lnTo>
                  <a:lnTo>
                    <a:pt x="318" y="1308"/>
                  </a:lnTo>
                  <a:lnTo>
                    <a:pt x="216" y="1284"/>
                  </a:lnTo>
                  <a:lnTo>
                    <a:pt x="132" y="1248"/>
                  </a:lnTo>
                  <a:lnTo>
                    <a:pt x="72" y="1200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84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50" y="732"/>
                  </a:lnTo>
                  <a:lnTo>
                    <a:pt x="102" y="726"/>
                  </a:lnTo>
                  <a:lnTo>
                    <a:pt x="60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24" y="558"/>
                  </a:lnTo>
                  <a:lnTo>
                    <a:pt x="30" y="510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" name="Freeform 302"/>
            <p:cNvSpPr>
              <a:spLocks/>
            </p:cNvSpPr>
            <p:nvPr/>
          </p:nvSpPr>
          <p:spPr bwMode="auto">
            <a:xfrm>
              <a:off x="6788608" y="2836438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" name="Freeform 303"/>
            <p:cNvSpPr>
              <a:spLocks noEditPoints="1"/>
            </p:cNvSpPr>
            <p:nvPr/>
          </p:nvSpPr>
          <p:spPr bwMode="auto">
            <a:xfrm>
              <a:off x="6844187" y="2836438"/>
              <a:ext cx="65433" cy="88295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44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44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78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2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194"/>
                </a:cxn>
                <a:cxn ang="0">
                  <a:pos x="732" y="1308"/>
                </a:cxn>
                <a:cxn ang="0">
                  <a:pos x="516" y="1344"/>
                </a:cxn>
                <a:cxn ang="0">
                  <a:pos x="294" y="1302"/>
                </a:cxn>
                <a:cxn ang="0">
                  <a:pos x="138" y="1188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44">
                  <a:moveTo>
                    <a:pt x="510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44"/>
                  </a:lnTo>
                  <a:lnTo>
                    <a:pt x="372" y="1092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2"/>
                  </a:lnTo>
                  <a:lnTo>
                    <a:pt x="690" y="1044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10" y="672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2"/>
                  </a:lnTo>
                  <a:lnTo>
                    <a:pt x="318" y="342"/>
                  </a:lnTo>
                  <a:lnTo>
                    <a:pt x="294" y="408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2"/>
                  </a:lnTo>
                  <a:lnTo>
                    <a:pt x="984" y="792"/>
                  </a:lnTo>
                  <a:lnTo>
                    <a:pt x="996" y="882"/>
                  </a:lnTo>
                  <a:lnTo>
                    <a:pt x="984" y="1008"/>
                  </a:lnTo>
                  <a:lnTo>
                    <a:pt x="948" y="1110"/>
                  </a:lnTo>
                  <a:lnTo>
                    <a:pt x="894" y="1194"/>
                  </a:lnTo>
                  <a:lnTo>
                    <a:pt x="816" y="1260"/>
                  </a:lnTo>
                  <a:lnTo>
                    <a:pt x="732" y="1308"/>
                  </a:lnTo>
                  <a:lnTo>
                    <a:pt x="630" y="1332"/>
                  </a:lnTo>
                  <a:lnTo>
                    <a:pt x="516" y="1344"/>
                  </a:lnTo>
                  <a:lnTo>
                    <a:pt x="396" y="1332"/>
                  </a:lnTo>
                  <a:lnTo>
                    <a:pt x="294" y="1302"/>
                  </a:lnTo>
                  <a:lnTo>
                    <a:pt x="204" y="1254"/>
                  </a:lnTo>
                  <a:lnTo>
                    <a:pt x="138" y="1188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36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" name="Freeform 312"/>
            <p:cNvSpPr>
              <a:spLocks/>
            </p:cNvSpPr>
            <p:nvPr/>
          </p:nvSpPr>
          <p:spPr bwMode="auto">
            <a:xfrm>
              <a:off x="6978600" y="2836438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" name="Freeform 313"/>
            <p:cNvSpPr>
              <a:spLocks/>
            </p:cNvSpPr>
            <p:nvPr/>
          </p:nvSpPr>
          <p:spPr bwMode="auto">
            <a:xfrm>
              <a:off x="7030632" y="2838014"/>
              <a:ext cx="66221" cy="86719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2"/>
                </a:cxn>
                <a:cxn ang="0">
                  <a:pos x="468" y="1290"/>
                </a:cxn>
                <a:cxn ang="0">
                  <a:pos x="426" y="1314"/>
                </a:cxn>
                <a:cxn ang="0">
                  <a:pos x="372" y="1320"/>
                </a:cxn>
                <a:cxn ang="0">
                  <a:pos x="318" y="1314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0"/>
                </a:cxn>
                <a:cxn ang="0">
                  <a:pos x="420" y="654"/>
                </a:cxn>
                <a:cxn ang="0">
                  <a:pos x="492" y="534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0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2"/>
                  </a:lnTo>
                  <a:lnTo>
                    <a:pt x="468" y="1290"/>
                  </a:lnTo>
                  <a:lnTo>
                    <a:pt x="426" y="1314"/>
                  </a:lnTo>
                  <a:lnTo>
                    <a:pt x="372" y="1320"/>
                  </a:lnTo>
                  <a:lnTo>
                    <a:pt x="318" y="1314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0"/>
                  </a:lnTo>
                  <a:lnTo>
                    <a:pt x="420" y="654"/>
                  </a:lnTo>
                  <a:lnTo>
                    <a:pt x="492" y="534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" name="Freeform 314"/>
            <p:cNvSpPr>
              <a:spLocks/>
            </p:cNvSpPr>
            <p:nvPr/>
          </p:nvSpPr>
          <p:spPr bwMode="auto">
            <a:xfrm>
              <a:off x="7142971" y="2836438"/>
              <a:ext cx="40994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46" y="6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296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296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24" h="1344">
                  <a:moveTo>
                    <a:pt x="510" y="0"/>
                  </a:moveTo>
                  <a:lnTo>
                    <a:pt x="546" y="6"/>
                  </a:ln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296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296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" name="Freeform 315"/>
            <p:cNvSpPr>
              <a:spLocks noEditPoints="1"/>
            </p:cNvSpPr>
            <p:nvPr/>
          </p:nvSpPr>
          <p:spPr bwMode="auto">
            <a:xfrm>
              <a:off x="7198944" y="2836438"/>
              <a:ext cx="65433" cy="88295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198"/>
                </a:cxn>
                <a:cxn ang="0">
                  <a:pos x="378" y="228"/>
                </a:cxn>
                <a:cxn ang="0">
                  <a:pos x="306" y="312"/>
                </a:cxn>
                <a:cxn ang="0">
                  <a:pos x="306" y="432"/>
                </a:cxn>
                <a:cxn ang="0">
                  <a:pos x="378" y="516"/>
                </a:cxn>
                <a:cxn ang="0">
                  <a:pos x="498" y="540"/>
                </a:cxn>
                <a:cxn ang="0">
                  <a:pos x="612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2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96"/>
                </a:cxn>
                <a:cxn ang="0">
                  <a:pos x="942" y="252"/>
                </a:cxn>
                <a:cxn ang="0">
                  <a:pos x="942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54"/>
                </a:cxn>
                <a:cxn ang="0">
                  <a:pos x="672" y="1326"/>
                </a:cxn>
                <a:cxn ang="0">
                  <a:pos x="498" y="1344"/>
                </a:cxn>
                <a:cxn ang="0">
                  <a:pos x="324" y="1326"/>
                </a:cxn>
                <a:cxn ang="0">
                  <a:pos x="162" y="1254"/>
                </a:cxn>
                <a:cxn ang="0">
                  <a:pos x="42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2"/>
                </a:cxn>
                <a:cxn ang="0">
                  <a:pos x="162" y="96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98" y="720"/>
                  </a:moveTo>
                  <a:lnTo>
                    <a:pt x="420" y="732"/>
                  </a:lnTo>
                  <a:lnTo>
                    <a:pt x="360" y="756"/>
                  </a:lnTo>
                  <a:lnTo>
                    <a:pt x="318" y="798"/>
                  </a:lnTo>
                  <a:lnTo>
                    <a:pt x="288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0" y="264"/>
                  </a:lnTo>
                  <a:lnTo>
                    <a:pt x="306" y="312"/>
                  </a:lnTo>
                  <a:lnTo>
                    <a:pt x="294" y="372"/>
                  </a:lnTo>
                  <a:lnTo>
                    <a:pt x="306" y="432"/>
                  </a:lnTo>
                  <a:lnTo>
                    <a:pt x="330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8" y="540"/>
                  </a:lnTo>
                  <a:lnTo>
                    <a:pt x="558" y="534"/>
                  </a:lnTo>
                  <a:lnTo>
                    <a:pt x="612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28"/>
                  </a:lnTo>
                  <a:lnTo>
                    <a:pt x="558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96"/>
                  </a:lnTo>
                  <a:lnTo>
                    <a:pt x="900" y="168"/>
                  </a:lnTo>
                  <a:lnTo>
                    <a:pt x="942" y="252"/>
                  </a:lnTo>
                  <a:lnTo>
                    <a:pt x="954" y="354"/>
                  </a:lnTo>
                  <a:lnTo>
                    <a:pt x="942" y="438"/>
                  </a:lnTo>
                  <a:lnTo>
                    <a:pt x="906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54"/>
                  </a:lnTo>
                  <a:lnTo>
                    <a:pt x="756" y="1296"/>
                  </a:lnTo>
                  <a:lnTo>
                    <a:pt x="672" y="1326"/>
                  </a:lnTo>
                  <a:lnTo>
                    <a:pt x="582" y="1338"/>
                  </a:lnTo>
                  <a:lnTo>
                    <a:pt x="498" y="1344"/>
                  </a:lnTo>
                  <a:lnTo>
                    <a:pt x="408" y="1338"/>
                  </a:lnTo>
                  <a:lnTo>
                    <a:pt x="324" y="1326"/>
                  </a:lnTo>
                  <a:lnTo>
                    <a:pt x="240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2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2"/>
                  </a:lnTo>
                  <a:lnTo>
                    <a:pt x="90" y="168"/>
                  </a:lnTo>
                  <a:lnTo>
                    <a:pt x="162" y="96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5" name="Freeform 316"/>
            <p:cNvSpPr>
              <a:spLocks/>
            </p:cNvSpPr>
            <p:nvPr/>
          </p:nvSpPr>
          <p:spPr bwMode="auto">
            <a:xfrm>
              <a:off x="7306160" y="2836438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6" name="Freeform 317"/>
            <p:cNvSpPr>
              <a:spLocks noEditPoints="1"/>
            </p:cNvSpPr>
            <p:nvPr/>
          </p:nvSpPr>
          <p:spPr bwMode="auto">
            <a:xfrm>
              <a:off x="7362133" y="2836438"/>
              <a:ext cx="65433" cy="88295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38"/>
                </a:cxn>
                <a:cxn ang="0">
                  <a:pos x="312" y="588"/>
                </a:cxn>
                <a:cxn ang="0">
                  <a:pos x="414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38"/>
                </a:cxn>
                <a:cxn ang="0">
                  <a:pos x="666" y="300"/>
                </a:cxn>
                <a:cxn ang="0">
                  <a:pos x="558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68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14"/>
                </a:cxn>
                <a:cxn ang="0">
                  <a:pos x="432" y="1344"/>
                </a:cxn>
                <a:cxn ang="0">
                  <a:pos x="204" y="1290"/>
                </a:cxn>
                <a:cxn ang="0">
                  <a:pos x="78" y="1170"/>
                </a:cxn>
                <a:cxn ang="0">
                  <a:pos x="78" y="1044"/>
                </a:cxn>
                <a:cxn ang="0">
                  <a:pos x="174" y="984"/>
                </a:cxn>
                <a:cxn ang="0">
                  <a:pos x="258" y="1014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16" y="864"/>
                </a:cxn>
                <a:cxn ang="0">
                  <a:pos x="318" y="858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0"/>
                  </a:lnTo>
                  <a:lnTo>
                    <a:pt x="270" y="438"/>
                  </a:lnTo>
                  <a:lnTo>
                    <a:pt x="282" y="522"/>
                  </a:lnTo>
                  <a:lnTo>
                    <a:pt x="312" y="588"/>
                  </a:lnTo>
                  <a:lnTo>
                    <a:pt x="354" y="636"/>
                  </a:lnTo>
                  <a:lnTo>
                    <a:pt x="414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0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38"/>
                  </a:lnTo>
                  <a:lnTo>
                    <a:pt x="690" y="360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68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2"/>
                  </a:lnTo>
                  <a:lnTo>
                    <a:pt x="642" y="1314"/>
                  </a:lnTo>
                  <a:lnTo>
                    <a:pt x="540" y="1338"/>
                  </a:lnTo>
                  <a:lnTo>
                    <a:pt x="432" y="1344"/>
                  </a:lnTo>
                  <a:lnTo>
                    <a:pt x="306" y="1332"/>
                  </a:lnTo>
                  <a:lnTo>
                    <a:pt x="204" y="1290"/>
                  </a:lnTo>
                  <a:lnTo>
                    <a:pt x="126" y="1236"/>
                  </a:lnTo>
                  <a:lnTo>
                    <a:pt x="78" y="1170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74" y="984"/>
                  </a:lnTo>
                  <a:lnTo>
                    <a:pt x="222" y="990"/>
                  </a:lnTo>
                  <a:lnTo>
                    <a:pt x="258" y="1014"/>
                  </a:lnTo>
                  <a:lnTo>
                    <a:pt x="288" y="1050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16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7" name="Freeform 324"/>
            <p:cNvSpPr>
              <a:spLocks/>
            </p:cNvSpPr>
            <p:nvPr/>
          </p:nvSpPr>
          <p:spPr bwMode="auto">
            <a:xfrm>
              <a:off x="6237156" y="301302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8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12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" name="Freeform 325"/>
            <p:cNvSpPr>
              <a:spLocks noEditPoints="1"/>
            </p:cNvSpPr>
            <p:nvPr/>
          </p:nvSpPr>
          <p:spPr bwMode="auto">
            <a:xfrm>
              <a:off x="6310867" y="3013028"/>
              <a:ext cx="65433" cy="88689"/>
            </a:xfrm>
            <a:custGeom>
              <a:avLst/>
              <a:gdLst/>
              <a:ahLst/>
              <a:cxnLst>
                <a:cxn ang="0">
                  <a:pos x="498" y="228"/>
                </a:cxn>
                <a:cxn ang="0">
                  <a:pos x="420" y="240"/>
                </a:cxn>
                <a:cxn ang="0">
                  <a:pos x="366" y="282"/>
                </a:cxn>
                <a:cxn ang="0">
                  <a:pos x="324" y="348"/>
                </a:cxn>
                <a:cxn ang="0">
                  <a:pos x="294" y="438"/>
                </a:cxn>
                <a:cxn ang="0">
                  <a:pos x="276" y="546"/>
                </a:cxn>
                <a:cxn ang="0">
                  <a:pos x="270" y="678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78" y="996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8"/>
                </a:cxn>
                <a:cxn ang="0">
                  <a:pos x="714" y="546"/>
                </a:cxn>
                <a:cxn ang="0">
                  <a:pos x="696" y="438"/>
                </a:cxn>
                <a:cxn ang="0">
                  <a:pos x="672" y="348"/>
                </a:cxn>
                <a:cxn ang="0">
                  <a:pos x="630" y="282"/>
                </a:cxn>
                <a:cxn ang="0">
                  <a:pos x="570" y="240"/>
                </a:cxn>
                <a:cxn ang="0">
                  <a:pos x="498" y="228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6"/>
                </a:cxn>
                <a:cxn ang="0">
                  <a:pos x="858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6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2" y="168"/>
                </a:cxn>
                <a:cxn ang="0">
                  <a:pos x="204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8"/>
                  </a:moveTo>
                  <a:lnTo>
                    <a:pt x="420" y="240"/>
                  </a:lnTo>
                  <a:lnTo>
                    <a:pt x="366" y="282"/>
                  </a:lnTo>
                  <a:lnTo>
                    <a:pt x="324" y="348"/>
                  </a:lnTo>
                  <a:lnTo>
                    <a:pt x="294" y="438"/>
                  </a:lnTo>
                  <a:lnTo>
                    <a:pt x="276" y="546"/>
                  </a:lnTo>
                  <a:lnTo>
                    <a:pt x="270" y="678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78" y="996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8"/>
                  </a:lnTo>
                  <a:lnTo>
                    <a:pt x="714" y="546"/>
                  </a:lnTo>
                  <a:lnTo>
                    <a:pt x="696" y="438"/>
                  </a:lnTo>
                  <a:lnTo>
                    <a:pt x="672" y="348"/>
                  </a:lnTo>
                  <a:lnTo>
                    <a:pt x="630" y="282"/>
                  </a:lnTo>
                  <a:lnTo>
                    <a:pt x="570" y="240"/>
                  </a:lnTo>
                  <a:lnTo>
                    <a:pt x="498" y="228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6"/>
                  </a:lnTo>
                  <a:lnTo>
                    <a:pt x="858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8"/>
                  </a:lnTo>
                  <a:lnTo>
                    <a:pt x="204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" name="Freeform 326"/>
            <p:cNvSpPr>
              <a:spLocks/>
            </p:cNvSpPr>
            <p:nvPr/>
          </p:nvSpPr>
          <p:spPr bwMode="auto">
            <a:xfrm>
              <a:off x="6427937" y="301302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62" y="954"/>
                </a:cxn>
                <a:cxn ang="0">
                  <a:pos x="336" y="1050"/>
                </a:cxn>
                <a:cxn ang="0">
                  <a:pos x="870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6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60" y="1026"/>
                </a:cxn>
                <a:cxn ang="0">
                  <a:pos x="228" y="852"/>
                </a:cxn>
                <a:cxn ang="0">
                  <a:pos x="456" y="702"/>
                </a:cxn>
                <a:cxn ang="0">
                  <a:pos x="600" y="606"/>
                </a:cxn>
                <a:cxn ang="0">
                  <a:pos x="678" y="522"/>
                </a:cxn>
                <a:cxn ang="0">
                  <a:pos x="702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94"/>
                </a:cxn>
                <a:cxn ang="0">
                  <a:pos x="264" y="426"/>
                </a:cxn>
                <a:cxn ang="0">
                  <a:pos x="228" y="504"/>
                </a:cxn>
                <a:cxn ang="0">
                  <a:pos x="144" y="528"/>
                </a:cxn>
                <a:cxn ang="0">
                  <a:pos x="54" y="498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58" y="894"/>
                  </a:lnTo>
                  <a:lnTo>
                    <a:pt x="462" y="954"/>
                  </a:lnTo>
                  <a:lnTo>
                    <a:pt x="390" y="1002"/>
                  </a:lnTo>
                  <a:lnTo>
                    <a:pt x="336" y="1050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0" name="Freeform 327"/>
            <p:cNvSpPr>
              <a:spLocks/>
            </p:cNvSpPr>
            <p:nvPr/>
          </p:nvSpPr>
          <p:spPr bwMode="auto">
            <a:xfrm>
              <a:off x="6495735" y="3013028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32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32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1" name="Freeform 330"/>
            <p:cNvSpPr>
              <a:spLocks/>
            </p:cNvSpPr>
            <p:nvPr/>
          </p:nvSpPr>
          <p:spPr bwMode="auto">
            <a:xfrm>
              <a:off x="6591914" y="301381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72"/>
                </a:cxn>
                <a:cxn ang="0">
                  <a:pos x="942" y="576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56" y="954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88" y="348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72"/>
                  </a:lnTo>
                  <a:lnTo>
                    <a:pt x="966" y="486"/>
                  </a:lnTo>
                  <a:lnTo>
                    <a:pt x="942" y="576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52" y="894"/>
                  </a:lnTo>
                  <a:lnTo>
                    <a:pt x="456" y="954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88" y="348"/>
                  </a:lnTo>
                  <a:lnTo>
                    <a:pt x="258" y="426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2" name="Freeform 331"/>
            <p:cNvSpPr>
              <a:spLocks/>
            </p:cNvSpPr>
            <p:nvPr/>
          </p:nvSpPr>
          <p:spPr bwMode="auto">
            <a:xfrm>
              <a:off x="6664443" y="301381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8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12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54" y="1026"/>
                  </a:lnTo>
                  <a:lnTo>
                    <a:pt x="126" y="936"/>
                  </a:lnTo>
                  <a:lnTo>
                    <a:pt x="222" y="852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3" name="Freeform 344"/>
            <p:cNvSpPr>
              <a:spLocks/>
            </p:cNvSpPr>
            <p:nvPr/>
          </p:nvSpPr>
          <p:spPr bwMode="auto">
            <a:xfrm>
              <a:off x="6781118" y="301302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8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12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54" y="1026"/>
                  </a:lnTo>
                  <a:lnTo>
                    <a:pt x="126" y="936"/>
                  </a:lnTo>
                  <a:lnTo>
                    <a:pt x="222" y="852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4" name="Freeform 345"/>
            <p:cNvSpPr>
              <a:spLocks/>
            </p:cNvSpPr>
            <p:nvPr/>
          </p:nvSpPr>
          <p:spPr bwMode="auto">
            <a:xfrm>
              <a:off x="6853647" y="3013028"/>
              <a:ext cx="63462" cy="88689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90"/>
                </a:cxn>
                <a:cxn ang="0">
                  <a:pos x="894" y="216"/>
                </a:cxn>
                <a:cxn ang="0">
                  <a:pos x="924" y="366"/>
                </a:cxn>
                <a:cxn ang="0">
                  <a:pos x="882" y="522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6" y="1314"/>
                </a:cxn>
                <a:cxn ang="0">
                  <a:pos x="102" y="1230"/>
                </a:cxn>
                <a:cxn ang="0">
                  <a:pos x="24" y="1122"/>
                </a:cxn>
                <a:cxn ang="0">
                  <a:pos x="0" y="1032"/>
                </a:cxn>
                <a:cxn ang="0">
                  <a:pos x="42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6" y="1116"/>
                </a:cxn>
                <a:cxn ang="0">
                  <a:pos x="648" y="1050"/>
                </a:cxn>
                <a:cxn ang="0">
                  <a:pos x="684" y="924"/>
                </a:cxn>
                <a:cxn ang="0">
                  <a:pos x="660" y="834"/>
                </a:cxn>
                <a:cxn ang="0">
                  <a:pos x="582" y="774"/>
                </a:cxn>
                <a:cxn ang="0">
                  <a:pos x="480" y="756"/>
                </a:cxn>
                <a:cxn ang="0">
                  <a:pos x="402" y="732"/>
                </a:cxn>
                <a:cxn ang="0">
                  <a:pos x="360" y="660"/>
                </a:cxn>
                <a:cxn ang="0">
                  <a:pos x="402" y="564"/>
                </a:cxn>
                <a:cxn ang="0">
                  <a:pos x="522" y="534"/>
                </a:cxn>
                <a:cxn ang="0">
                  <a:pos x="630" y="492"/>
                </a:cxn>
                <a:cxn ang="0">
                  <a:pos x="666" y="390"/>
                </a:cxn>
                <a:cxn ang="0">
                  <a:pos x="630" y="282"/>
                </a:cxn>
                <a:cxn ang="0">
                  <a:pos x="534" y="234"/>
                </a:cxn>
                <a:cxn ang="0">
                  <a:pos x="408" y="240"/>
                </a:cxn>
                <a:cxn ang="0">
                  <a:pos x="318" y="294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14" y="432"/>
                </a:cxn>
                <a:cxn ang="0">
                  <a:pos x="42" y="378"/>
                </a:cxn>
                <a:cxn ang="0">
                  <a:pos x="48" y="234"/>
                </a:cxn>
                <a:cxn ang="0">
                  <a:pos x="150" y="102"/>
                </a:cxn>
                <a:cxn ang="0">
                  <a:pos x="312" y="24"/>
                </a:cxn>
                <a:cxn ang="0">
                  <a:pos x="486" y="0"/>
                </a:cxn>
              </a:cxnLst>
              <a:rect l="0" t="0" r="r" b="b"/>
              <a:pathLst>
                <a:path w="966" h="1350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90"/>
                  </a:lnTo>
                  <a:lnTo>
                    <a:pt x="852" y="144"/>
                  </a:lnTo>
                  <a:lnTo>
                    <a:pt x="894" y="216"/>
                  </a:lnTo>
                  <a:lnTo>
                    <a:pt x="918" y="288"/>
                  </a:lnTo>
                  <a:lnTo>
                    <a:pt x="924" y="366"/>
                  </a:lnTo>
                  <a:lnTo>
                    <a:pt x="912" y="450"/>
                  </a:lnTo>
                  <a:lnTo>
                    <a:pt x="882" y="522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8"/>
                  </a:lnTo>
                  <a:lnTo>
                    <a:pt x="954" y="1032"/>
                  </a:lnTo>
                  <a:lnTo>
                    <a:pt x="912" y="1134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6" y="1314"/>
                  </a:lnTo>
                  <a:lnTo>
                    <a:pt x="162" y="1278"/>
                  </a:lnTo>
                  <a:lnTo>
                    <a:pt x="102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74"/>
                  </a:lnTo>
                  <a:lnTo>
                    <a:pt x="0" y="1032"/>
                  </a:lnTo>
                  <a:lnTo>
                    <a:pt x="12" y="978"/>
                  </a:lnTo>
                  <a:lnTo>
                    <a:pt x="42" y="936"/>
                  </a:lnTo>
                  <a:lnTo>
                    <a:pt x="84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6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34"/>
                  </a:lnTo>
                  <a:lnTo>
                    <a:pt x="630" y="798"/>
                  </a:lnTo>
                  <a:lnTo>
                    <a:pt x="582" y="774"/>
                  </a:lnTo>
                  <a:lnTo>
                    <a:pt x="516" y="762"/>
                  </a:lnTo>
                  <a:lnTo>
                    <a:pt x="480" y="756"/>
                  </a:lnTo>
                  <a:lnTo>
                    <a:pt x="438" y="750"/>
                  </a:lnTo>
                  <a:lnTo>
                    <a:pt x="402" y="732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72" y="600"/>
                  </a:lnTo>
                  <a:lnTo>
                    <a:pt x="402" y="564"/>
                  </a:lnTo>
                  <a:lnTo>
                    <a:pt x="450" y="540"/>
                  </a:lnTo>
                  <a:lnTo>
                    <a:pt x="522" y="534"/>
                  </a:lnTo>
                  <a:lnTo>
                    <a:pt x="588" y="522"/>
                  </a:lnTo>
                  <a:lnTo>
                    <a:pt x="630" y="492"/>
                  </a:lnTo>
                  <a:lnTo>
                    <a:pt x="660" y="450"/>
                  </a:lnTo>
                  <a:lnTo>
                    <a:pt x="666" y="390"/>
                  </a:lnTo>
                  <a:lnTo>
                    <a:pt x="654" y="330"/>
                  </a:lnTo>
                  <a:lnTo>
                    <a:pt x="630" y="282"/>
                  </a:lnTo>
                  <a:lnTo>
                    <a:pt x="588" y="252"/>
                  </a:lnTo>
                  <a:lnTo>
                    <a:pt x="534" y="234"/>
                  </a:lnTo>
                  <a:lnTo>
                    <a:pt x="480" y="228"/>
                  </a:lnTo>
                  <a:lnTo>
                    <a:pt x="408" y="240"/>
                  </a:lnTo>
                  <a:lnTo>
                    <a:pt x="354" y="258"/>
                  </a:lnTo>
                  <a:lnTo>
                    <a:pt x="318" y="294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14" y="432"/>
                  </a:lnTo>
                  <a:lnTo>
                    <a:pt x="72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8" y="234"/>
                  </a:lnTo>
                  <a:lnTo>
                    <a:pt x="90" y="162"/>
                  </a:lnTo>
                  <a:lnTo>
                    <a:pt x="150" y="102"/>
                  </a:lnTo>
                  <a:lnTo>
                    <a:pt x="228" y="60"/>
                  </a:lnTo>
                  <a:lnTo>
                    <a:pt x="312" y="24"/>
                  </a:lnTo>
                  <a:lnTo>
                    <a:pt x="402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5" name="Freeform 354"/>
            <p:cNvSpPr>
              <a:spLocks/>
            </p:cNvSpPr>
            <p:nvPr/>
          </p:nvSpPr>
          <p:spPr bwMode="auto">
            <a:xfrm>
              <a:off x="6967563" y="3013028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72"/>
                </a:cxn>
                <a:cxn ang="0">
                  <a:pos x="942" y="576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56" y="954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84" y="1212"/>
                </a:cxn>
                <a:cxn ang="0">
                  <a:pos x="948" y="1302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8"/>
                </a:cxn>
                <a:cxn ang="0">
                  <a:pos x="378" y="252"/>
                </a:cxn>
                <a:cxn ang="0">
                  <a:pos x="288" y="348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72"/>
                  </a:lnTo>
                  <a:lnTo>
                    <a:pt x="966" y="486"/>
                  </a:lnTo>
                  <a:lnTo>
                    <a:pt x="942" y="576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52" y="894"/>
                  </a:lnTo>
                  <a:lnTo>
                    <a:pt x="456" y="954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6"/>
                  </a:lnTo>
                  <a:lnTo>
                    <a:pt x="948" y="1302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88" y="348"/>
                  </a:lnTo>
                  <a:lnTo>
                    <a:pt x="258" y="426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6" name="Freeform 355"/>
            <p:cNvSpPr>
              <a:spLocks noEditPoints="1"/>
            </p:cNvSpPr>
            <p:nvPr/>
          </p:nvSpPr>
          <p:spPr bwMode="auto">
            <a:xfrm>
              <a:off x="7037727" y="3013028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6"/>
                </a:cxn>
                <a:cxn ang="0">
                  <a:pos x="606" y="336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70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20"/>
                </a:cxn>
                <a:cxn ang="0">
                  <a:pos x="966" y="1032"/>
                </a:cxn>
                <a:cxn ang="0">
                  <a:pos x="870" y="1032"/>
                </a:cxn>
                <a:cxn ang="0">
                  <a:pos x="870" y="1224"/>
                </a:cxn>
                <a:cxn ang="0">
                  <a:pos x="864" y="1278"/>
                </a:cxn>
                <a:cxn ang="0">
                  <a:pos x="846" y="1314"/>
                </a:cxn>
                <a:cxn ang="0">
                  <a:pos x="804" y="1344"/>
                </a:cxn>
                <a:cxn ang="0">
                  <a:pos x="744" y="1350"/>
                </a:cxn>
                <a:cxn ang="0">
                  <a:pos x="678" y="1344"/>
                </a:cxn>
                <a:cxn ang="0">
                  <a:pos x="642" y="1314"/>
                </a:cxn>
                <a:cxn ang="0">
                  <a:pos x="618" y="1278"/>
                </a:cxn>
                <a:cxn ang="0">
                  <a:pos x="612" y="1224"/>
                </a:cxn>
                <a:cxn ang="0">
                  <a:pos x="612" y="1032"/>
                </a:cxn>
                <a:cxn ang="0">
                  <a:pos x="144" y="1032"/>
                </a:cxn>
                <a:cxn ang="0">
                  <a:pos x="84" y="1020"/>
                </a:cxn>
                <a:cxn ang="0">
                  <a:pos x="36" y="990"/>
                </a:cxn>
                <a:cxn ang="0">
                  <a:pos x="12" y="948"/>
                </a:cxn>
                <a:cxn ang="0">
                  <a:pos x="0" y="900"/>
                </a:cxn>
                <a:cxn ang="0">
                  <a:pos x="12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6"/>
                  </a:lnTo>
                  <a:lnTo>
                    <a:pt x="606" y="336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70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20"/>
                  </a:lnTo>
                  <a:lnTo>
                    <a:pt x="966" y="1032"/>
                  </a:lnTo>
                  <a:lnTo>
                    <a:pt x="870" y="1032"/>
                  </a:lnTo>
                  <a:lnTo>
                    <a:pt x="870" y="1224"/>
                  </a:lnTo>
                  <a:lnTo>
                    <a:pt x="864" y="1278"/>
                  </a:lnTo>
                  <a:lnTo>
                    <a:pt x="846" y="1314"/>
                  </a:lnTo>
                  <a:lnTo>
                    <a:pt x="804" y="1344"/>
                  </a:lnTo>
                  <a:lnTo>
                    <a:pt x="744" y="1350"/>
                  </a:lnTo>
                  <a:lnTo>
                    <a:pt x="678" y="1344"/>
                  </a:lnTo>
                  <a:lnTo>
                    <a:pt x="642" y="1314"/>
                  </a:lnTo>
                  <a:lnTo>
                    <a:pt x="618" y="1278"/>
                  </a:lnTo>
                  <a:lnTo>
                    <a:pt x="612" y="1224"/>
                  </a:lnTo>
                  <a:lnTo>
                    <a:pt x="612" y="1032"/>
                  </a:lnTo>
                  <a:lnTo>
                    <a:pt x="144" y="1032"/>
                  </a:lnTo>
                  <a:lnTo>
                    <a:pt x="84" y="1020"/>
                  </a:lnTo>
                  <a:lnTo>
                    <a:pt x="36" y="990"/>
                  </a:lnTo>
                  <a:lnTo>
                    <a:pt x="12" y="948"/>
                  </a:lnTo>
                  <a:lnTo>
                    <a:pt x="0" y="900"/>
                  </a:lnTo>
                  <a:lnTo>
                    <a:pt x="12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7" name="Freeform 356"/>
            <p:cNvSpPr>
              <a:spLocks/>
            </p:cNvSpPr>
            <p:nvPr/>
          </p:nvSpPr>
          <p:spPr bwMode="auto">
            <a:xfrm>
              <a:off x="7135876" y="301302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8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12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54" y="1026"/>
                  </a:lnTo>
                  <a:lnTo>
                    <a:pt x="126" y="936"/>
                  </a:lnTo>
                  <a:lnTo>
                    <a:pt x="222" y="852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" name="Freeform 357"/>
            <p:cNvSpPr>
              <a:spLocks/>
            </p:cNvSpPr>
            <p:nvPr/>
          </p:nvSpPr>
          <p:spPr bwMode="auto">
            <a:xfrm>
              <a:off x="7208799" y="3014605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58" y="210"/>
                </a:cxn>
                <a:cxn ang="0">
                  <a:pos x="774" y="240"/>
                </a:cxn>
                <a:cxn ang="0">
                  <a:pos x="252" y="516"/>
                </a:cxn>
                <a:cxn ang="0">
                  <a:pos x="306" y="486"/>
                </a:cxn>
                <a:cxn ang="0">
                  <a:pos x="444" y="444"/>
                </a:cxn>
                <a:cxn ang="0">
                  <a:pos x="606" y="444"/>
                </a:cxn>
                <a:cxn ang="0">
                  <a:pos x="780" y="516"/>
                </a:cxn>
                <a:cxn ang="0">
                  <a:pos x="906" y="654"/>
                </a:cxn>
                <a:cxn ang="0">
                  <a:pos x="954" y="864"/>
                </a:cxn>
                <a:cxn ang="0">
                  <a:pos x="906" y="1086"/>
                </a:cxn>
                <a:cxn ang="0">
                  <a:pos x="768" y="1236"/>
                </a:cxn>
                <a:cxn ang="0">
                  <a:pos x="564" y="1314"/>
                </a:cxn>
                <a:cxn ang="0">
                  <a:pos x="312" y="1314"/>
                </a:cxn>
                <a:cxn ang="0">
                  <a:pos x="132" y="1254"/>
                </a:cxn>
                <a:cxn ang="0">
                  <a:pos x="30" y="1158"/>
                </a:cxn>
                <a:cxn ang="0">
                  <a:pos x="0" y="1062"/>
                </a:cxn>
                <a:cxn ang="0">
                  <a:pos x="36" y="972"/>
                </a:cxn>
                <a:cxn ang="0">
                  <a:pos x="132" y="936"/>
                </a:cxn>
                <a:cxn ang="0">
                  <a:pos x="210" y="972"/>
                </a:cxn>
                <a:cxn ang="0">
                  <a:pos x="276" y="1044"/>
                </a:cxn>
                <a:cxn ang="0">
                  <a:pos x="372" y="1104"/>
                </a:cxn>
                <a:cxn ang="0">
                  <a:pos x="522" y="1104"/>
                </a:cxn>
                <a:cxn ang="0">
                  <a:pos x="642" y="1014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0" y="654"/>
                </a:cxn>
                <a:cxn ang="0">
                  <a:pos x="354" y="660"/>
                </a:cxn>
                <a:cxn ang="0">
                  <a:pos x="246" y="708"/>
                </a:cxn>
                <a:cxn ang="0">
                  <a:pos x="144" y="738"/>
                </a:cxn>
                <a:cxn ang="0">
                  <a:pos x="54" y="708"/>
                </a:cxn>
                <a:cxn ang="0">
                  <a:pos x="18" y="618"/>
                </a:cxn>
                <a:cxn ang="0">
                  <a:pos x="24" y="516"/>
                </a:cxn>
                <a:cxn ang="0">
                  <a:pos x="114" y="60"/>
                </a:cxn>
                <a:cxn ang="0">
                  <a:pos x="210" y="0"/>
                </a:cxn>
              </a:cxnLst>
              <a:rect l="0" t="0" r="r" b="b"/>
              <a:pathLst>
                <a:path w="954" h="1326">
                  <a:moveTo>
                    <a:pt x="210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30"/>
                  </a:lnTo>
                  <a:lnTo>
                    <a:pt x="882" y="66"/>
                  </a:lnTo>
                  <a:lnTo>
                    <a:pt x="894" y="120"/>
                  </a:lnTo>
                  <a:lnTo>
                    <a:pt x="882" y="174"/>
                  </a:lnTo>
                  <a:lnTo>
                    <a:pt x="858" y="210"/>
                  </a:lnTo>
                  <a:lnTo>
                    <a:pt x="822" y="234"/>
                  </a:lnTo>
                  <a:lnTo>
                    <a:pt x="774" y="240"/>
                  </a:lnTo>
                  <a:lnTo>
                    <a:pt x="300" y="240"/>
                  </a:lnTo>
                  <a:lnTo>
                    <a:pt x="252" y="516"/>
                  </a:lnTo>
                  <a:lnTo>
                    <a:pt x="252" y="522"/>
                  </a:lnTo>
                  <a:lnTo>
                    <a:pt x="306" y="486"/>
                  </a:lnTo>
                  <a:lnTo>
                    <a:pt x="372" y="456"/>
                  </a:lnTo>
                  <a:lnTo>
                    <a:pt x="444" y="444"/>
                  </a:lnTo>
                  <a:lnTo>
                    <a:pt x="510" y="438"/>
                  </a:lnTo>
                  <a:lnTo>
                    <a:pt x="606" y="444"/>
                  </a:lnTo>
                  <a:lnTo>
                    <a:pt x="702" y="474"/>
                  </a:lnTo>
                  <a:lnTo>
                    <a:pt x="780" y="516"/>
                  </a:lnTo>
                  <a:lnTo>
                    <a:pt x="852" y="576"/>
                  </a:lnTo>
                  <a:lnTo>
                    <a:pt x="906" y="654"/>
                  </a:lnTo>
                  <a:lnTo>
                    <a:pt x="942" y="750"/>
                  </a:lnTo>
                  <a:lnTo>
                    <a:pt x="954" y="864"/>
                  </a:lnTo>
                  <a:lnTo>
                    <a:pt x="942" y="984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74" y="948"/>
                  </a:lnTo>
                  <a:lnTo>
                    <a:pt x="210" y="972"/>
                  </a:lnTo>
                  <a:lnTo>
                    <a:pt x="240" y="1008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0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8"/>
                  </a:lnTo>
                  <a:lnTo>
                    <a:pt x="18" y="564"/>
                  </a:lnTo>
                  <a:lnTo>
                    <a:pt x="24" y="516"/>
                  </a:lnTo>
                  <a:lnTo>
                    <a:pt x="90" y="120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" name="Freeform 358"/>
            <p:cNvSpPr>
              <a:spLocks/>
            </p:cNvSpPr>
            <p:nvPr/>
          </p:nvSpPr>
          <p:spPr bwMode="auto">
            <a:xfrm>
              <a:off x="7297488" y="3013028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72"/>
                </a:cxn>
                <a:cxn ang="0">
                  <a:pos x="942" y="576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56" y="954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84" y="1212"/>
                </a:cxn>
                <a:cxn ang="0">
                  <a:pos x="948" y="1302"/>
                </a:cxn>
                <a:cxn ang="0">
                  <a:pos x="846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8"/>
                </a:cxn>
                <a:cxn ang="0">
                  <a:pos x="378" y="252"/>
                </a:cxn>
                <a:cxn ang="0">
                  <a:pos x="288" y="348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72"/>
                  </a:lnTo>
                  <a:lnTo>
                    <a:pt x="966" y="486"/>
                  </a:lnTo>
                  <a:lnTo>
                    <a:pt x="942" y="576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52" y="894"/>
                  </a:lnTo>
                  <a:lnTo>
                    <a:pt x="456" y="954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6"/>
                  </a:lnTo>
                  <a:lnTo>
                    <a:pt x="948" y="1302"/>
                  </a:lnTo>
                  <a:lnTo>
                    <a:pt x="906" y="1320"/>
                  </a:lnTo>
                  <a:lnTo>
                    <a:pt x="846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88" y="348"/>
                  </a:lnTo>
                  <a:lnTo>
                    <a:pt x="258" y="426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0" name="Freeform 359"/>
            <p:cNvSpPr>
              <a:spLocks noEditPoints="1"/>
            </p:cNvSpPr>
            <p:nvPr/>
          </p:nvSpPr>
          <p:spPr bwMode="auto">
            <a:xfrm>
              <a:off x="7370805" y="3013028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62" y="36"/>
                </a:cxn>
                <a:cxn ang="0">
                  <a:pos x="888" y="132"/>
                </a:cxn>
                <a:cxn ang="0">
                  <a:pos x="936" y="240"/>
                </a:cxn>
                <a:cxn ang="0">
                  <a:pos x="900" y="330"/>
                </a:cxn>
                <a:cxn ang="0">
                  <a:pos x="816" y="366"/>
                </a:cxn>
                <a:cxn ang="0">
                  <a:pos x="738" y="336"/>
                </a:cxn>
                <a:cxn ang="0">
                  <a:pos x="642" y="234"/>
                </a:cxn>
                <a:cxn ang="0">
                  <a:pos x="540" y="204"/>
                </a:cxn>
                <a:cxn ang="0">
                  <a:pos x="402" y="246"/>
                </a:cxn>
                <a:cxn ang="0">
                  <a:pos x="318" y="348"/>
                </a:cxn>
                <a:cxn ang="0">
                  <a:pos x="282" y="492"/>
                </a:cxn>
                <a:cxn ang="0">
                  <a:pos x="276" y="594"/>
                </a:cxn>
                <a:cxn ang="0">
                  <a:pos x="402" y="510"/>
                </a:cxn>
                <a:cxn ang="0">
                  <a:pos x="564" y="480"/>
                </a:cxn>
                <a:cxn ang="0">
                  <a:pos x="774" y="522"/>
                </a:cxn>
                <a:cxn ang="0">
                  <a:pos x="912" y="636"/>
                </a:cxn>
                <a:cxn ang="0">
                  <a:pos x="984" y="798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6" y="132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66" y="12"/>
                  </a:lnTo>
                  <a:lnTo>
                    <a:pt x="762" y="36"/>
                  </a:lnTo>
                  <a:lnTo>
                    <a:pt x="834" y="78"/>
                  </a:lnTo>
                  <a:lnTo>
                    <a:pt x="888" y="132"/>
                  </a:lnTo>
                  <a:lnTo>
                    <a:pt x="924" y="186"/>
                  </a:lnTo>
                  <a:lnTo>
                    <a:pt x="936" y="240"/>
                  </a:lnTo>
                  <a:lnTo>
                    <a:pt x="924" y="288"/>
                  </a:lnTo>
                  <a:lnTo>
                    <a:pt x="900" y="330"/>
                  </a:lnTo>
                  <a:lnTo>
                    <a:pt x="864" y="354"/>
                  </a:lnTo>
                  <a:lnTo>
                    <a:pt x="816" y="366"/>
                  </a:lnTo>
                  <a:lnTo>
                    <a:pt x="768" y="360"/>
                  </a:lnTo>
                  <a:lnTo>
                    <a:pt x="738" y="336"/>
                  </a:lnTo>
                  <a:lnTo>
                    <a:pt x="672" y="270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6"/>
                  </a:lnTo>
                  <a:lnTo>
                    <a:pt x="564" y="480"/>
                  </a:lnTo>
                  <a:lnTo>
                    <a:pt x="678" y="492"/>
                  </a:lnTo>
                  <a:lnTo>
                    <a:pt x="774" y="522"/>
                  </a:lnTo>
                  <a:lnTo>
                    <a:pt x="852" y="570"/>
                  </a:lnTo>
                  <a:lnTo>
                    <a:pt x="912" y="636"/>
                  </a:lnTo>
                  <a:lnTo>
                    <a:pt x="960" y="708"/>
                  </a:lnTo>
                  <a:lnTo>
                    <a:pt x="984" y="798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1" name="Freeform 366"/>
            <p:cNvSpPr>
              <a:spLocks/>
            </p:cNvSpPr>
            <p:nvPr/>
          </p:nvSpPr>
          <p:spPr bwMode="auto">
            <a:xfrm>
              <a:off x="6238733" y="3190013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54" y="294"/>
                </a:cxn>
                <a:cxn ang="0">
                  <a:pos x="558" y="234"/>
                </a:cxn>
                <a:cxn ang="0">
                  <a:pos x="432" y="234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2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6"/>
                  </a:lnTo>
                  <a:lnTo>
                    <a:pt x="948" y="1302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8"/>
                  </a:lnTo>
                  <a:lnTo>
                    <a:pt x="558" y="234"/>
                  </a:lnTo>
                  <a:lnTo>
                    <a:pt x="498" y="228"/>
                  </a:lnTo>
                  <a:lnTo>
                    <a:pt x="432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2" name="Freeform 367"/>
            <p:cNvSpPr>
              <a:spLocks/>
            </p:cNvSpPr>
            <p:nvPr/>
          </p:nvSpPr>
          <p:spPr bwMode="auto">
            <a:xfrm>
              <a:off x="6308502" y="3191590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80"/>
                </a:cxn>
                <a:cxn ang="0">
                  <a:pos x="978" y="216"/>
                </a:cxn>
                <a:cxn ang="0">
                  <a:pos x="948" y="258"/>
                </a:cxn>
                <a:cxn ang="0">
                  <a:pos x="906" y="306"/>
                </a:cxn>
                <a:cxn ang="0">
                  <a:pos x="858" y="366"/>
                </a:cxn>
                <a:cxn ang="0">
                  <a:pos x="804" y="438"/>
                </a:cxn>
                <a:cxn ang="0">
                  <a:pos x="744" y="534"/>
                </a:cxn>
                <a:cxn ang="0">
                  <a:pos x="684" y="654"/>
                </a:cxn>
                <a:cxn ang="0">
                  <a:pos x="624" y="798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72"/>
                </a:cxn>
                <a:cxn ang="0">
                  <a:pos x="246" y="1230"/>
                </a:cxn>
                <a:cxn ang="0">
                  <a:pos x="240" y="1188"/>
                </a:cxn>
                <a:cxn ang="0">
                  <a:pos x="246" y="1116"/>
                </a:cxn>
                <a:cxn ang="0">
                  <a:pos x="276" y="1020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80"/>
                  </a:lnTo>
                  <a:lnTo>
                    <a:pt x="978" y="216"/>
                  </a:lnTo>
                  <a:lnTo>
                    <a:pt x="948" y="258"/>
                  </a:lnTo>
                  <a:lnTo>
                    <a:pt x="906" y="306"/>
                  </a:lnTo>
                  <a:lnTo>
                    <a:pt x="858" y="366"/>
                  </a:lnTo>
                  <a:lnTo>
                    <a:pt x="804" y="438"/>
                  </a:lnTo>
                  <a:lnTo>
                    <a:pt x="744" y="534"/>
                  </a:lnTo>
                  <a:lnTo>
                    <a:pt x="684" y="654"/>
                  </a:lnTo>
                  <a:lnTo>
                    <a:pt x="624" y="798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72"/>
                  </a:lnTo>
                  <a:lnTo>
                    <a:pt x="246" y="1230"/>
                  </a:lnTo>
                  <a:lnTo>
                    <a:pt x="240" y="1188"/>
                  </a:lnTo>
                  <a:lnTo>
                    <a:pt x="246" y="1116"/>
                  </a:lnTo>
                  <a:lnTo>
                    <a:pt x="276" y="1020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3" name="Freeform 368"/>
            <p:cNvSpPr>
              <a:spLocks/>
            </p:cNvSpPr>
            <p:nvPr/>
          </p:nvSpPr>
          <p:spPr bwMode="auto">
            <a:xfrm>
              <a:off x="6412564" y="319001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8"/>
                </a:cxn>
                <a:cxn ang="0">
                  <a:pos x="984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4" name="Freeform 369"/>
            <p:cNvSpPr>
              <a:spLocks noEditPoints="1"/>
            </p:cNvSpPr>
            <p:nvPr/>
          </p:nvSpPr>
          <p:spPr bwMode="auto">
            <a:xfrm>
              <a:off x="6486275" y="3190013"/>
              <a:ext cx="65433" cy="88689"/>
            </a:xfrm>
            <a:custGeom>
              <a:avLst/>
              <a:gdLst/>
              <a:ahLst/>
              <a:cxnLst>
                <a:cxn ang="0">
                  <a:pos x="420" y="738"/>
                </a:cxn>
                <a:cxn ang="0">
                  <a:pos x="324" y="798"/>
                </a:cxn>
                <a:cxn ang="0">
                  <a:pos x="276" y="894"/>
                </a:cxn>
                <a:cxn ang="0">
                  <a:pos x="282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8" y="798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0" y="738"/>
                  </a:lnTo>
                  <a:lnTo>
                    <a:pt x="366" y="762"/>
                  </a:lnTo>
                  <a:lnTo>
                    <a:pt x="324" y="798"/>
                  </a:lnTo>
                  <a:lnTo>
                    <a:pt x="294" y="846"/>
                  </a:lnTo>
                  <a:lnTo>
                    <a:pt x="276" y="894"/>
                  </a:lnTo>
                  <a:lnTo>
                    <a:pt x="270" y="936"/>
                  </a:lnTo>
                  <a:lnTo>
                    <a:pt x="282" y="1008"/>
                  </a:lnTo>
                  <a:lnTo>
                    <a:pt x="312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2" y="846"/>
                  </a:lnTo>
                  <a:lnTo>
                    <a:pt x="678" y="798"/>
                  </a:lnTo>
                  <a:lnTo>
                    <a:pt x="630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5" name="Freeform 372"/>
            <p:cNvSpPr>
              <a:spLocks/>
            </p:cNvSpPr>
            <p:nvPr/>
          </p:nvSpPr>
          <p:spPr bwMode="auto">
            <a:xfrm>
              <a:off x="6591126" y="3190013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6" name="Freeform 373"/>
            <p:cNvSpPr>
              <a:spLocks noEditPoints="1"/>
            </p:cNvSpPr>
            <p:nvPr/>
          </p:nvSpPr>
          <p:spPr bwMode="auto">
            <a:xfrm>
              <a:off x="6664837" y="3190013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8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8"/>
                </a:cxn>
                <a:cxn ang="0">
                  <a:pos x="990" y="510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0" y="1224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74" y="990"/>
                </a:cxn>
                <a:cxn ang="0">
                  <a:pos x="258" y="1020"/>
                </a:cxn>
                <a:cxn ang="0">
                  <a:pos x="324" y="1086"/>
                </a:cxn>
                <a:cxn ang="0">
                  <a:pos x="402" y="1146"/>
                </a:cxn>
                <a:cxn ang="0">
                  <a:pos x="534" y="1140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92"/>
                </a:cxn>
                <a:cxn ang="0">
                  <a:pos x="660" y="810"/>
                </a:cxn>
                <a:cxn ang="0">
                  <a:pos x="522" y="870"/>
                </a:cxn>
                <a:cxn ang="0">
                  <a:pos x="318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8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8"/>
                  </a:lnTo>
                  <a:lnTo>
                    <a:pt x="486" y="216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34"/>
                  </a:lnTo>
                  <a:lnTo>
                    <a:pt x="948" y="318"/>
                  </a:lnTo>
                  <a:lnTo>
                    <a:pt x="978" y="408"/>
                  </a:lnTo>
                  <a:lnTo>
                    <a:pt x="990" y="510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24"/>
                  </a:lnTo>
                  <a:lnTo>
                    <a:pt x="930" y="1044"/>
                  </a:lnTo>
                  <a:lnTo>
                    <a:pt x="876" y="1146"/>
                  </a:lnTo>
                  <a:lnTo>
                    <a:pt x="810" y="1224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74" y="990"/>
                  </a:lnTo>
                  <a:lnTo>
                    <a:pt x="222" y="996"/>
                  </a:lnTo>
                  <a:lnTo>
                    <a:pt x="258" y="1020"/>
                  </a:lnTo>
                  <a:lnTo>
                    <a:pt x="288" y="1056"/>
                  </a:lnTo>
                  <a:lnTo>
                    <a:pt x="324" y="1086"/>
                  </a:lnTo>
                  <a:lnTo>
                    <a:pt x="354" y="1122"/>
                  </a:lnTo>
                  <a:lnTo>
                    <a:pt x="402" y="1146"/>
                  </a:lnTo>
                  <a:lnTo>
                    <a:pt x="456" y="1152"/>
                  </a:lnTo>
                  <a:lnTo>
                    <a:pt x="534" y="1140"/>
                  </a:lnTo>
                  <a:lnTo>
                    <a:pt x="594" y="1110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64"/>
                  </a:lnTo>
                  <a:lnTo>
                    <a:pt x="720" y="792"/>
                  </a:lnTo>
                  <a:lnTo>
                    <a:pt x="720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7" name="Freeform 380"/>
            <p:cNvSpPr>
              <a:spLocks/>
            </p:cNvSpPr>
            <p:nvPr/>
          </p:nvSpPr>
          <p:spPr bwMode="auto">
            <a:xfrm>
              <a:off x="6779542" y="3190013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6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6" y="1314"/>
                </a:cxn>
                <a:cxn ang="0">
                  <a:pos x="102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42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6" y="1116"/>
                </a:cxn>
                <a:cxn ang="0">
                  <a:pos x="648" y="1050"/>
                </a:cxn>
                <a:cxn ang="0">
                  <a:pos x="684" y="924"/>
                </a:cxn>
                <a:cxn ang="0">
                  <a:pos x="648" y="810"/>
                </a:cxn>
                <a:cxn ang="0">
                  <a:pos x="516" y="756"/>
                </a:cxn>
                <a:cxn ang="0">
                  <a:pos x="438" y="744"/>
                </a:cxn>
                <a:cxn ang="0">
                  <a:pos x="372" y="702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30" y="492"/>
                </a:cxn>
                <a:cxn ang="0">
                  <a:pos x="666" y="390"/>
                </a:cxn>
                <a:cxn ang="0">
                  <a:pos x="630" y="282"/>
                </a:cxn>
                <a:cxn ang="0">
                  <a:pos x="534" y="234"/>
                </a:cxn>
                <a:cxn ang="0">
                  <a:pos x="402" y="240"/>
                </a:cxn>
                <a:cxn ang="0">
                  <a:pos x="318" y="294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8"/>
                  </a:lnTo>
                  <a:lnTo>
                    <a:pt x="924" y="366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32"/>
                  </a:lnTo>
                  <a:lnTo>
                    <a:pt x="912" y="1128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6" y="1314"/>
                  </a:lnTo>
                  <a:lnTo>
                    <a:pt x="162" y="1278"/>
                  </a:lnTo>
                  <a:lnTo>
                    <a:pt x="102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42" y="936"/>
                  </a:lnTo>
                  <a:lnTo>
                    <a:pt x="84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6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64"/>
                  </a:lnTo>
                  <a:lnTo>
                    <a:pt x="648" y="810"/>
                  </a:lnTo>
                  <a:lnTo>
                    <a:pt x="594" y="780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66" y="606"/>
                  </a:lnTo>
                  <a:lnTo>
                    <a:pt x="384" y="576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30" y="492"/>
                  </a:lnTo>
                  <a:lnTo>
                    <a:pt x="654" y="450"/>
                  </a:lnTo>
                  <a:lnTo>
                    <a:pt x="666" y="390"/>
                  </a:lnTo>
                  <a:lnTo>
                    <a:pt x="654" y="330"/>
                  </a:lnTo>
                  <a:lnTo>
                    <a:pt x="630" y="282"/>
                  </a:lnTo>
                  <a:lnTo>
                    <a:pt x="588" y="252"/>
                  </a:lnTo>
                  <a:lnTo>
                    <a:pt x="534" y="234"/>
                  </a:lnTo>
                  <a:lnTo>
                    <a:pt x="474" y="228"/>
                  </a:lnTo>
                  <a:lnTo>
                    <a:pt x="402" y="240"/>
                  </a:lnTo>
                  <a:lnTo>
                    <a:pt x="354" y="258"/>
                  </a:lnTo>
                  <a:lnTo>
                    <a:pt x="318" y="294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8" name="Freeform 381"/>
            <p:cNvSpPr>
              <a:spLocks noEditPoints="1"/>
            </p:cNvSpPr>
            <p:nvPr/>
          </p:nvSpPr>
          <p:spPr bwMode="auto">
            <a:xfrm>
              <a:off x="6853253" y="3190013"/>
              <a:ext cx="65433" cy="88689"/>
            </a:xfrm>
            <a:custGeom>
              <a:avLst/>
              <a:gdLst/>
              <a:ahLst/>
              <a:cxnLst>
                <a:cxn ang="0">
                  <a:pos x="498" y="228"/>
                </a:cxn>
                <a:cxn ang="0">
                  <a:pos x="426" y="240"/>
                </a:cxn>
                <a:cxn ang="0">
                  <a:pos x="366" y="282"/>
                </a:cxn>
                <a:cxn ang="0">
                  <a:pos x="324" y="348"/>
                </a:cxn>
                <a:cxn ang="0">
                  <a:pos x="294" y="438"/>
                </a:cxn>
                <a:cxn ang="0">
                  <a:pos x="276" y="546"/>
                </a:cxn>
                <a:cxn ang="0">
                  <a:pos x="270" y="678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6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8"/>
                </a:cxn>
                <a:cxn ang="0">
                  <a:pos x="720" y="546"/>
                </a:cxn>
                <a:cxn ang="0">
                  <a:pos x="702" y="438"/>
                </a:cxn>
                <a:cxn ang="0">
                  <a:pos x="672" y="348"/>
                </a:cxn>
                <a:cxn ang="0">
                  <a:pos x="630" y="282"/>
                </a:cxn>
                <a:cxn ang="0">
                  <a:pos x="570" y="240"/>
                </a:cxn>
                <a:cxn ang="0">
                  <a:pos x="498" y="228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6"/>
                </a:cxn>
                <a:cxn ang="0">
                  <a:pos x="858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8"/>
                </a:cxn>
                <a:cxn ang="0">
                  <a:pos x="210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8"/>
                  </a:moveTo>
                  <a:lnTo>
                    <a:pt x="426" y="240"/>
                  </a:lnTo>
                  <a:lnTo>
                    <a:pt x="366" y="282"/>
                  </a:lnTo>
                  <a:lnTo>
                    <a:pt x="324" y="348"/>
                  </a:lnTo>
                  <a:lnTo>
                    <a:pt x="294" y="438"/>
                  </a:lnTo>
                  <a:lnTo>
                    <a:pt x="276" y="546"/>
                  </a:lnTo>
                  <a:lnTo>
                    <a:pt x="270" y="678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6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8"/>
                  </a:lnTo>
                  <a:lnTo>
                    <a:pt x="720" y="546"/>
                  </a:lnTo>
                  <a:lnTo>
                    <a:pt x="702" y="438"/>
                  </a:lnTo>
                  <a:lnTo>
                    <a:pt x="672" y="348"/>
                  </a:lnTo>
                  <a:lnTo>
                    <a:pt x="630" y="282"/>
                  </a:lnTo>
                  <a:lnTo>
                    <a:pt x="570" y="240"/>
                  </a:lnTo>
                  <a:lnTo>
                    <a:pt x="498" y="228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6"/>
                  </a:lnTo>
                  <a:lnTo>
                    <a:pt x="858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8"/>
                  </a:lnTo>
                  <a:lnTo>
                    <a:pt x="210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" name="Freeform 390"/>
            <p:cNvSpPr>
              <a:spLocks/>
            </p:cNvSpPr>
            <p:nvPr/>
          </p:nvSpPr>
          <p:spPr bwMode="auto">
            <a:xfrm>
              <a:off x="6983330" y="3190013"/>
              <a:ext cx="63462" cy="88689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6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6" y="1314"/>
                </a:cxn>
                <a:cxn ang="0">
                  <a:pos x="102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42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6" y="1116"/>
                </a:cxn>
                <a:cxn ang="0">
                  <a:pos x="648" y="1050"/>
                </a:cxn>
                <a:cxn ang="0">
                  <a:pos x="684" y="924"/>
                </a:cxn>
                <a:cxn ang="0">
                  <a:pos x="648" y="810"/>
                </a:cxn>
                <a:cxn ang="0">
                  <a:pos x="516" y="756"/>
                </a:cxn>
                <a:cxn ang="0">
                  <a:pos x="438" y="744"/>
                </a:cxn>
                <a:cxn ang="0">
                  <a:pos x="372" y="702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30" y="492"/>
                </a:cxn>
                <a:cxn ang="0">
                  <a:pos x="666" y="390"/>
                </a:cxn>
                <a:cxn ang="0">
                  <a:pos x="630" y="282"/>
                </a:cxn>
                <a:cxn ang="0">
                  <a:pos x="534" y="234"/>
                </a:cxn>
                <a:cxn ang="0">
                  <a:pos x="408" y="240"/>
                </a:cxn>
                <a:cxn ang="0">
                  <a:pos x="318" y="294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14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14" y="6"/>
                </a:cxn>
              </a:cxnLst>
              <a:rect l="0" t="0" r="r" b="b"/>
              <a:pathLst>
                <a:path w="966" h="1350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8"/>
                  </a:lnTo>
                  <a:lnTo>
                    <a:pt x="924" y="366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32"/>
                  </a:lnTo>
                  <a:lnTo>
                    <a:pt x="912" y="1128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6" y="1314"/>
                  </a:lnTo>
                  <a:lnTo>
                    <a:pt x="162" y="1278"/>
                  </a:lnTo>
                  <a:lnTo>
                    <a:pt x="102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42" y="936"/>
                  </a:lnTo>
                  <a:lnTo>
                    <a:pt x="84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6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64"/>
                  </a:lnTo>
                  <a:lnTo>
                    <a:pt x="648" y="810"/>
                  </a:lnTo>
                  <a:lnTo>
                    <a:pt x="594" y="780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66" y="606"/>
                  </a:lnTo>
                  <a:lnTo>
                    <a:pt x="384" y="576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8" y="522"/>
                  </a:lnTo>
                  <a:lnTo>
                    <a:pt x="630" y="492"/>
                  </a:lnTo>
                  <a:lnTo>
                    <a:pt x="660" y="450"/>
                  </a:lnTo>
                  <a:lnTo>
                    <a:pt x="666" y="390"/>
                  </a:lnTo>
                  <a:lnTo>
                    <a:pt x="654" y="330"/>
                  </a:lnTo>
                  <a:lnTo>
                    <a:pt x="630" y="282"/>
                  </a:lnTo>
                  <a:lnTo>
                    <a:pt x="588" y="252"/>
                  </a:lnTo>
                  <a:lnTo>
                    <a:pt x="534" y="234"/>
                  </a:lnTo>
                  <a:lnTo>
                    <a:pt x="480" y="228"/>
                  </a:lnTo>
                  <a:lnTo>
                    <a:pt x="408" y="240"/>
                  </a:lnTo>
                  <a:lnTo>
                    <a:pt x="354" y="258"/>
                  </a:lnTo>
                  <a:lnTo>
                    <a:pt x="318" y="294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14" y="432"/>
                  </a:lnTo>
                  <a:lnTo>
                    <a:pt x="72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14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" name="Freeform 391"/>
            <p:cNvSpPr>
              <a:spLocks/>
            </p:cNvSpPr>
            <p:nvPr/>
          </p:nvSpPr>
          <p:spPr bwMode="auto">
            <a:xfrm>
              <a:off x="7051129" y="319001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1" name="Freeform 653"/>
            <p:cNvSpPr>
              <a:spLocks/>
            </p:cNvSpPr>
            <p:nvPr/>
          </p:nvSpPr>
          <p:spPr bwMode="auto">
            <a:xfrm>
              <a:off x="6270267" y="2300753"/>
              <a:ext cx="72922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2"/>
                </a:cxn>
                <a:cxn ang="0">
                  <a:pos x="1014" y="402"/>
                </a:cxn>
                <a:cxn ang="0">
                  <a:pos x="918" y="438"/>
                </a:cxn>
                <a:cxn ang="0">
                  <a:pos x="840" y="414"/>
                </a:cxn>
                <a:cxn ang="0">
                  <a:pos x="786" y="354"/>
                </a:cxn>
                <a:cxn ang="0">
                  <a:pos x="714" y="288"/>
                </a:cxn>
                <a:cxn ang="0">
                  <a:pos x="600" y="240"/>
                </a:cxn>
                <a:cxn ang="0">
                  <a:pos x="438" y="240"/>
                </a:cxn>
                <a:cxn ang="0">
                  <a:pos x="330" y="300"/>
                </a:cxn>
                <a:cxn ang="0">
                  <a:pos x="294" y="396"/>
                </a:cxn>
                <a:cxn ang="0">
                  <a:pos x="342" y="480"/>
                </a:cxn>
                <a:cxn ang="0">
                  <a:pos x="444" y="522"/>
                </a:cxn>
                <a:cxn ang="0">
                  <a:pos x="762" y="600"/>
                </a:cxn>
                <a:cxn ang="0">
                  <a:pos x="954" y="678"/>
                </a:cxn>
                <a:cxn ang="0">
                  <a:pos x="1062" y="786"/>
                </a:cxn>
                <a:cxn ang="0">
                  <a:pos x="1104" y="918"/>
                </a:cxn>
                <a:cxn ang="0">
                  <a:pos x="1098" y="1080"/>
                </a:cxn>
                <a:cxn ang="0">
                  <a:pos x="1008" y="1248"/>
                </a:cxn>
                <a:cxn ang="0">
                  <a:pos x="828" y="1362"/>
                </a:cxn>
                <a:cxn ang="0">
                  <a:pos x="558" y="1404"/>
                </a:cxn>
                <a:cxn ang="0">
                  <a:pos x="306" y="1374"/>
                </a:cxn>
                <a:cxn ang="0">
                  <a:pos x="138" y="1290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8"/>
                </a:cxn>
                <a:cxn ang="0">
                  <a:pos x="126" y="942"/>
                </a:cxn>
                <a:cxn ang="0">
                  <a:pos x="216" y="972"/>
                </a:cxn>
                <a:cxn ang="0">
                  <a:pos x="276" y="1044"/>
                </a:cxn>
                <a:cxn ang="0">
                  <a:pos x="348" y="1122"/>
                </a:cxn>
                <a:cxn ang="0">
                  <a:pos x="468" y="1176"/>
                </a:cxn>
                <a:cxn ang="0">
                  <a:pos x="648" y="1170"/>
                </a:cxn>
                <a:cxn ang="0">
                  <a:pos x="762" y="1110"/>
                </a:cxn>
                <a:cxn ang="0">
                  <a:pos x="804" y="1008"/>
                </a:cxn>
                <a:cxn ang="0">
                  <a:pos x="780" y="924"/>
                </a:cxn>
                <a:cxn ang="0">
                  <a:pos x="672" y="864"/>
                </a:cxn>
                <a:cxn ang="0">
                  <a:pos x="222" y="744"/>
                </a:cxn>
                <a:cxn ang="0">
                  <a:pos x="84" y="648"/>
                </a:cxn>
                <a:cxn ang="0">
                  <a:pos x="18" y="534"/>
                </a:cxn>
                <a:cxn ang="0">
                  <a:pos x="0" y="414"/>
                </a:cxn>
                <a:cxn ang="0">
                  <a:pos x="48" y="222"/>
                </a:cxn>
                <a:cxn ang="0">
                  <a:pos x="174" y="96"/>
                </a:cxn>
                <a:cxn ang="0">
                  <a:pos x="342" y="24"/>
                </a:cxn>
                <a:cxn ang="0">
                  <a:pos x="540" y="0"/>
                </a:cxn>
              </a:cxnLst>
              <a:rect l="0" t="0" r="r" b="b"/>
              <a:pathLst>
                <a:path w="1110" h="1404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14"/>
                  </a:lnTo>
                  <a:lnTo>
                    <a:pt x="996" y="174"/>
                  </a:lnTo>
                  <a:lnTo>
                    <a:pt x="1038" y="240"/>
                  </a:lnTo>
                  <a:lnTo>
                    <a:pt x="1056" y="312"/>
                  </a:lnTo>
                  <a:lnTo>
                    <a:pt x="1044" y="366"/>
                  </a:lnTo>
                  <a:lnTo>
                    <a:pt x="1014" y="402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6" y="432"/>
                  </a:lnTo>
                  <a:lnTo>
                    <a:pt x="840" y="414"/>
                  </a:lnTo>
                  <a:lnTo>
                    <a:pt x="816" y="384"/>
                  </a:lnTo>
                  <a:lnTo>
                    <a:pt x="786" y="354"/>
                  </a:lnTo>
                  <a:lnTo>
                    <a:pt x="756" y="318"/>
                  </a:lnTo>
                  <a:lnTo>
                    <a:pt x="714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38" y="240"/>
                  </a:lnTo>
                  <a:lnTo>
                    <a:pt x="378" y="264"/>
                  </a:lnTo>
                  <a:lnTo>
                    <a:pt x="330" y="300"/>
                  </a:lnTo>
                  <a:lnTo>
                    <a:pt x="306" y="342"/>
                  </a:lnTo>
                  <a:lnTo>
                    <a:pt x="294" y="396"/>
                  </a:lnTo>
                  <a:lnTo>
                    <a:pt x="306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14" y="726"/>
                  </a:lnTo>
                  <a:lnTo>
                    <a:pt x="1062" y="786"/>
                  </a:lnTo>
                  <a:lnTo>
                    <a:pt x="1092" y="852"/>
                  </a:lnTo>
                  <a:lnTo>
                    <a:pt x="1104" y="918"/>
                  </a:lnTo>
                  <a:lnTo>
                    <a:pt x="1110" y="984"/>
                  </a:lnTo>
                  <a:lnTo>
                    <a:pt x="1098" y="1080"/>
                  </a:lnTo>
                  <a:lnTo>
                    <a:pt x="1068" y="1170"/>
                  </a:lnTo>
                  <a:lnTo>
                    <a:pt x="1008" y="1248"/>
                  </a:lnTo>
                  <a:lnTo>
                    <a:pt x="930" y="1314"/>
                  </a:lnTo>
                  <a:lnTo>
                    <a:pt x="828" y="1362"/>
                  </a:lnTo>
                  <a:lnTo>
                    <a:pt x="708" y="1392"/>
                  </a:lnTo>
                  <a:lnTo>
                    <a:pt x="558" y="1404"/>
                  </a:lnTo>
                  <a:lnTo>
                    <a:pt x="426" y="1398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8"/>
                  </a:lnTo>
                  <a:lnTo>
                    <a:pt x="78" y="948"/>
                  </a:lnTo>
                  <a:lnTo>
                    <a:pt x="126" y="942"/>
                  </a:lnTo>
                  <a:lnTo>
                    <a:pt x="174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8" y="1170"/>
                  </a:lnTo>
                  <a:lnTo>
                    <a:pt x="714" y="1146"/>
                  </a:lnTo>
                  <a:lnTo>
                    <a:pt x="762" y="1110"/>
                  </a:lnTo>
                  <a:lnTo>
                    <a:pt x="792" y="1062"/>
                  </a:lnTo>
                  <a:lnTo>
                    <a:pt x="804" y="1008"/>
                  </a:lnTo>
                  <a:lnTo>
                    <a:pt x="798" y="966"/>
                  </a:lnTo>
                  <a:lnTo>
                    <a:pt x="780" y="924"/>
                  </a:lnTo>
                  <a:lnTo>
                    <a:pt x="738" y="894"/>
                  </a:lnTo>
                  <a:lnTo>
                    <a:pt x="672" y="864"/>
                  </a:lnTo>
                  <a:lnTo>
                    <a:pt x="330" y="780"/>
                  </a:lnTo>
                  <a:lnTo>
                    <a:pt x="222" y="744"/>
                  </a:lnTo>
                  <a:lnTo>
                    <a:pt x="144" y="702"/>
                  </a:lnTo>
                  <a:lnTo>
                    <a:pt x="84" y="648"/>
                  </a:lnTo>
                  <a:lnTo>
                    <a:pt x="42" y="594"/>
                  </a:lnTo>
                  <a:lnTo>
                    <a:pt x="18" y="534"/>
                  </a:lnTo>
                  <a:lnTo>
                    <a:pt x="6" y="474"/>
                  </a:lnTo>
                  <a:lnTo>
                    <a:pt x="0" y="414"/>
                  </a:lnTo>
                  <a:lnTo>
                    <a:pt x="12" y="312"/>
                  </a:lnTo>
                  <a:lnTo>
                    <a:pt x="48" y="222"/>
                  </a:lnTo>
                  <a:lnTo>
                    <a:pt x="102" y="150"/>
                  </a:lnTo>
                  <a:lnTo>
                    <a:pt x="174" y="96"/>
                  </a:lnTo>
                  <a:lnTo>
                    <a:pt x="252" y="54"/>
                  </a:lnTo>
                  <a:lnTo>
                    <a:pt x="342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2" name="Freeform 654"/>
            <p:cNvSpPr>
              <a:spLocks/>
            </p:cNvSpPr>
            <p:nvPr/>
          </p:nvSpPr>
          <p:spPr bwMode="auto">
            <a:xfrm>
              <a:off x="6436609" y="2301147"/>
              <a:ext cx="91055" cy="91449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258" y="0"/>
                </a:cxn>
                <a:cxn ang="0">
                  <a:pos x="318" y="6"/>
                </a:cxn>
                <a:cxn ang="0">
                  <a:pos x="366" y="36"/>
                </a:cxn>
                <a:cxn ang="0">
                  <a:pos x="402" y="78"/>
                </a:cxn>
                <a:cxn ang="0">
                  <a:pos x="432" y="144"/>
                </a:cxn>
                <a:cxn ang="0">
                  <a:pos x="696" y="1002"/>
                </a:cxn>
                <a:cxn ang="0">
                  <a:pos x="702" y="1002"/>
                </a:cxn>
                <a:cxn ang="0">
                  <a:pos x="960" y="144"/>
                </a:cxn>
                <a:cxn ang="0">
                  <a:pos x="990" y="78"/>
                </a:cxn>
                <a:cxn ang="0">
                  <a:pos x="1026" y="36"/>
                </a:cxn>
                <a:cxn ang="0">
                  <a:pos x="1074" y="6"/>
                </a:cxn>
                <a:cxn ang="0">
                  <a:pos x="1134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14" y="18"/>
                </a:cxn>
                <a:cxn ang="0">
                  <a:pos x="1350" y="48"/>
                </a:cxn>
                <a:cxn ang="0">
                  <a:pos x="1374" y="90"/>
                </a:cxn>
                <a:cxn ang="0">
                  <a:pos x="1386" y="156"/>
                </a:cxn>
                <a:cxn ang="0">
                  <a:pos x="1386" y="1242"/>
                </a:cxn>
                <a:cxn ang="0">
                  <a:pos x="1380" y="1290"/>
                </a:cxn>
                <a:cxn ang="0">
                  <a:pos x="1368" y="1326"/>
                </a:cxn>
                <a:cxn ang="0">
                  <a:pos x="1338" y="1362"/>
                </a:cxn>
                <a:cxn ang="0">
                  <a:pos x="1302" y="1386"/>
                </a:cxn>
                <a:cxn ang="0">
                  <a:pos x="1248" y="1392"/>
                </a:cxn>
                <a:cxn ang="0">
                  <a:pos x="1200" y="1386"/>
                </a:cxn>
                <a:cxn ang="0">
                  <a:pos x="1158" y="1362"/>
                </a:cxn>
                <a:cxn ang="0">
                  <a:pos x="1134" y="1326"/>
                </a:cxn>
                <a:cxn ang="0">
                  <a:pos x="1122" y="1290"/>
                </a:cxn>
                <a:cxn ang="0">
                  <a:pos x="1116" y="1242"/>
                </a:cxn>
                <a:cxn ang="0">
                  <a:pos x="1116" y="414"/>
                </a:cxn>
                <a:cxn ang="0">
                  <a:pos x="1110" y="414"/>
                </a:cxn>
                <a:cxn ang="0">
                  <a:pos x="822" y="1302"/>
                </a:cxn>
                <a:cxn ang="0">
                  <a:pos x="804" y="1344"/>
                </a:cxn>
                <a:cxn ang="0">
                  <a:pos x="774" y="1374"/>
                </a:cxn>
                <a:cxn ang="0">
                  <a:pos x="738" y="1386"/>
                </a:cxn>
                <a:cxn ang="0">
                  <a:pos x="696" y="1392"/>
                </a:cxn>
                <a:cxn ang="0">
                  <a:pos x="648" y="1386"/>
                </a:cxn>
                <a:cxn ang="0">
                  <a:pos x="612" y="1374"/>
                </a:cxn>
                <a:cxn ang="0">
                  <a:pos x="582" y="1344"/>
                </a:cxn>
                <a:cxn ang="0">
                  <a:pos x="564" y="1302"/>
                </a:cxn>
                <a:cxn ang="0">
                  <a:pos x="276" y="414"/>
                </a:cxn>
                <a:cxn ang="0">
                  <a:pos x="276" y="1242"/>
                </a:cxn>
                <a:cxn ang="0">
                  <a:pos x="270" y="1290"/>
                </a:cxn>
                <a:cxn ang="0">
                  <a:pos x="258" y="1326"/>
                </a:cxn>
                <a:cxn ang="0">
                  <a:pos x="228" y="1362"/>
                </a:cxn>
                <a:cxn ang="0">
                  <a:pos x="192" y="1386"/>
                </a:cxn>
                <a:cxn ang="0">
                  <a:pos x="138" y="1392"/>
                </a:cxn>
                <a:cxn ang="0">
                  <a:pos x="78" y="1380"/>
                </a:cxn>
                <a:cxn ang="0">
                  <a:pos x="36" y="1344"/>
                </a:cxn>
                <a:cxn ang="0">
                  <a:pos x="6" y="1296"/>
                </a:cxn>
                <a:cxn ang="0">
                  <a:pos x="0" y="1242"/>
                </a:cxn>
                <a:cxn ang="0">
                  <a:pos x="0" y="156"/>
                </a:cxn>
                <a:cxn ang="0">
                  <a:pos x="12" y="90"/>
                </a:cxn>
                <a:cxn ang="0">
                  <a:pos x="36" y="48"/>
                </a:cxn>
                <a:cxn ang="0">
                  <a:pos x="72" y="18"/>
                </a:cxn>
                <a:cxn ang="0">
                  <a:pos x="120" y="6"/>
                </a:cxn>
                <a:cxn ang="0">
                  <a:pos x="168" y="0"/>
                </a:cxn>
              </a:cxnLst>
              <a:rect l="0" t="0" r="r" b="b"/>
              <a:pathLst>
                <a:path w="1386" h="1392">
                  <a:moveTo>
                    <a:pt x="168" y="0"/>
                  </a:moveTo>
                  <a:lnTo>
                    <a:pt x="258" y="0"/>
                  </a:lnTo>
                  <a:lnTo>
                    <a:pt x="318" y="6"/>
                  </a:lnTo>
                  <a:lnTo>
                    <a:pt x="366" y="36"/>
                  </a:lnTo>
                  <a:lnTo>
                    <a:pt x="402" y="78"/>
                  </a:lnTo>
                  <a:lnTo>
                    <a:pt x="432" y="144"/>
                  </a:lnTo>
                  <a:lnTo>
                    <a:pt x="696" y="1002"/>
                  </a:lnTo>
                  <a:lnTo>
                    <a:pt x="702" y="1002"/>
                  </a:lnTo>
                  <a:lnTo>
                    <a:pt x="960" y="144"/>
                  </a:lnTo>
                  <a:lnTo>
                    <a:pt x="990" y="78"/>
                  </a:lnTo>
                  <a:lnTo>
                    <a:pt x="1026" y="36"/>
                  </a:lnTo>
                  <a:lnTo>
                    <a:pt x="1074" y="6"/>
                  </a:lnTo>
                  <a:lnTo>
                    <a:pt x="1134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14" y="18"/>
                  </a:lnTo>
                  <a:lnTo>
                    <a:pt x="1350" y="48"/>
                  </a:lnTo>
                  <a:lnTo>
                    <a:pt x="1374" y="90"/>
                  </a:lnTo>
                  <a:lnTo>
                    <a:pt x="1386" y="156"/>
                  </a:lnTo>
                  <a:lnTo>
                    <a:pt x="1386" y="1242"/>
                  </a:lnTo>
                  <a:lnTo>
                    <a:pt x="1380" y="1290"/>
                  </a:lnTo>
                  <a:lnTo>
                    <a:pt x="1368" y="1326"/>
                  </a:lnTo>
                  <a:lnTo>
                    <a:pt x="1338" y="1362"/>
                  </a:lnTo>
                  <a:lnTo>
                    <a:pt x="1302" y="1386"/>
                  </a:lnTo>
                  <a:lnTo>
                    <a:pt x="1248" y="1392"/>
                  </a:lnTo>
                  <a:lnTo>
                    <a:pt x="1200" y="1386"/>
                  </a:lnTo>
                  <a:lnTo>
                    <a:pt x="1158" y="1362"/>
                  </a:lnTo>
                  <a:lnTo>
                    <a:pt x="1134" y="1326"/>
                  </a:lnTo>
                  <a:lnTo>
                    <a:pt x="1122" y="1290"/>
                  </a:lnTo>
                  <a:lnTo>
                    <a:pt x="1116" y="1242"/>
                  </a:lnTo>
                  <a:lnTo>
                    <a:pt x="1116" y="414"/>
                  </a:lnTo>
                  <a:lnTo>
                    <a:pt x="1110" y="414"/>
                  </a:lnTo>
                  <a:lnTo>
                    <a:pt x="822" y="1302"/>
                  </a:lnTo>
                  <a:lnTo>
                    <a:pt x="804" y="1344"/>
                  </a:lnTo>
                  <a:lnTo>
                    <a:pt x="774" y="1374"/>
                  </a:lnTo>
                  <a:lnTo>
                    <a:pt x="738" y="1386"/>
                  </a:lnTo>
                  <a:lnTo>
                    <a:pt x="696" y="1392"/>
                  </a:lnTo>
                  <a:lnTo>
                    <a:pt x="648" y="1386"/>
                  </a:lnTo>
                  <a:lnTo>
                    <a:pt x="612" y="1374"/>
                  </a:lnTo>
                  <a:lnTo>
                    <a:pt x="582" y="1344"/>
                  </a:lnTo>
                  <a:lnTo>
                    <a:pt x="564" y="1302"/>
                  </a:lnTo>
                  <a:lnTo>
                    <a:pt x="276" y="414"/>
                  </a:lnTo>
                  <a:lnTo>
                    <a:pt x="276" y="1242"/>
                  </a:lnTo>
                  <a:lnTo>
                    <a:pt x="270" y="1290"/>
                  </a:lnTo>
                  <a:lnTo>
                    <a:pt x="258" y="1326"/>
                  </a:lnTo>
                  <a:lnTo>
                    <a:pt x="228" y="1362"/>
                  </a:lnTo>
                  <a:lnTo>
                    <a:pt x="192" y="1386"/>
                  </a:lnTo>
                  <a:lnTo>
                    <a:pt x="138" y="1392"/>
                  </a:lnTo>
                  <a:lnTo>
                    <a:pt x="78" y="1380"/>
                  </a:lnTo>
                  <a:lnTo>
                    <a:pt x="36" y="1344"/>
                  </a:lnTo>
                  <a:lnTo>
                    <a:pt x="6" y="1296"/>
                  </a:lnTo>
                  <a:lnTo>
                    <a:pt x="0" y="1242"/>
                  </a:lnTo>
                  <a:lnTo>
                    <a:pt x="0" y="156"/>
                  </a:lnTo>
                  <a:lnTo>
                    <a:pt x="12" y="90"/>
                  </a:lnTo>
                  <a:lnTo>
                    <a:pt x="36" y="48"/>
                  </a:lnTo>
                  <a:lnTo>
                    <a:pt x="72" y="18"/>
                  </a:lnTo>
                  <a:lnTo>
                    <a:pt x="120" y="6"/>
                  </a:lnTo>
                  <a:lnTo>
                    <a:pt x="1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3" name="Freeform 655"/>
            <p:cNvSpPr>
              <a:spLocks/>
            </p:cNvSpPr>
            <p:nvPr/>
          </p:nvSpPr>
          <p:spPr bwMode="auto">
            <a:xfrm>
              <a:off x="6621083" y="2301936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8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8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8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8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4" name="Freeform 656"/>
            <p:cNvSpPr>
              <a:spLocks/>
            </p:cNvSpPr>
            <p:nvPr/>
          </p:nvSpPr>
          <p:spPr bwMode="auto">
            <a:xfrm>
              <a:off x="6793732" y="2301147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20"/>
                </a:cxn>
                <a:cxn ang="0">
                  <a:pos x="474" y="1020"/>
                </a:cxn>
                <a:cxn ang="0">
                  <a:pos x="684" y="114"/>
                </a:cxn>
                <a:cxn ang="0">
                  <a:pos x="696" y="66"/>
                </a:cxn>
                <a:cxn ang="0">
                  <a:pos x="726" y="30"/>
                </a:cxn>
                <a:cxn ang="0">
                  <a:pos x="768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30"/>
                </a:cxn>
                <a:cxn ang="0">
                  <a:pos x="984" y="60"/>
                </a:cxn>
                <a:cxn ang="0">
                  <a:pos x="1002" y="102"/>
                </a:cxn>
                <a:cxn ang="0">
                  <a:pos x="1014" y="150"/>
                </a:cxn>
                <a:cxn ang="0">
                  <a:pos x="1218" y="1020"/>
                </a:cxn>
                <a:cxn ang="0">
                  <a:pos x="1224" y="1020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96" y="6"/>
                </a:cxn>
                <a:cxn ang="0">
                  <a:pos x="1644" y="36"/>
                </a:cxn>
                <a:cxn ang="0">
                  <a:pos x="1680" y="78"/>
                </a:cxn>
                <a:cxn ang="0">
                  <a:pos x="1692" y="138"/>
                </a:cxn>
                <a:cxn ang="0">
                  <a:pos x="1674" y="228"/>
                </a:cxn>
                <a:cxn ang="0">
                  <a:pos x="1410" y="1248"/>
                </a:cxn>
                <a:cxn ang="0">
                  <a:pos x="1386" y="1314"/>
                </a:cxn>
                <a:cxn ang="0">
                  <a:pos x="1350" y="1362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52" y="1380"/>
                </a:cxn>
                <a:cxn ang="0">
                  <a:pos x="1104" y="1356"/>
                </a:cxn>
                <a:cxn ang="0">
                  <a:pos x="1068" y="1308"/>
                </a:cxn>
                <a:cxn ang="0">
                  <a:pos x="1044" y="1242"/>
                </a:cxn>
                <a:cxn ang="0">
                  <a:pos x="846" y="426"/>
                </a:cxn>
                <a:cxn ang="0">
                  <a:pos x="840" y="426"/>
                </a:cxn>
                <a:cxn ang="0">
                  <a:pos x="642" y="1242"/>
                </a:cxn>
                <a:cxn ang="0">
                  <a:pos x="618" y="1308"/>
                </a:cxn>
                <a:cxn ang="0">
                  <a:pos x="588" y="1356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62"/>
                </a:cxn>
                <a:cxn ang="0">
                  <a:pos x="300" y="1314"/>
                </a:cxn>
                <a:cxn ang="0">
                  <a:pos x="276" y="1248"/>
                </a:cxn>
                <a:cxn ang="0">
                  <a:pos x="12" y="228"/>
                </a:cxn>
                <a:cxn ang="0">
                  <a:pos x="6" y="180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0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20"/>
                  </a:lnTo>
                  <a:lnTo>
                    <a:pt x="474" y="1020"/>
                  </a:lnTo>
                  <a:lnTo>
                    <a:pt x="684" y="114"/>
                  </a:lnTo>
                  <a:lnTo>
                    <a:pt x="696" y="66"/>
                  </a:lnTo>
                  <a:lnTo>
                    <a:pt x="726" y="30"/>
                  </a:lnTo>
                  <a:lnTo>
                    <a:pt x="768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30"/>
                  </a:lnTo>
                  <a:lnTo>
                    <a:pt x="984" y="60"/>
                  </a:lnTo>
                  <a:lnTo>
                    <a:pt x="1002" y="102"/>
                  </a:lnTo>
                  <a:lnTo>
                    <a:pt x="1014" y="150"/>
                  </a:lnTo>
                  <a:lnTo>
                    <a:pt x="1218" y="1020"/>
                  </a:lnTo>
                  <a:lnTo>
                    <a:pt x="1224" y="1020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96" y="6"/>
                  </a:lnTo>
                  <a:lnTo>
                    <a:pt x="1644" y="36"/>
                  </a:lnTo>
                  <a:lnTo>
                    <a:pt x="1680" y="78"/>
                  </a:lnTo>
                  <a:lnTo>
                    <a:pt x="1692" y="138"/>
                  </a:lnTo>
                  <a:lnTo>
                    <a:pt x="1674" y="228"/>
                  </a:lnTo>
                  <a:lnTo>
                    <a:pt x="1410" y="1248"/>
                  </a:lnTo>
                  <a:lnTo>
                    <a:pt x="1386" y="1314"/>
                  </a:lnTo>
                  <a:lnTo>
                    <a:pt x="1350" y="1362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52" y="1380"/>
                  </a:lnTo>
                  <a:lnTo>
                    <a:pt x="1104" y="1356"/>
                  </a:lnTo>
                  <a:lnTo>
                    <a:pt x="1068" y="1308"/>
                  </a:lnTo>
                  <a:lnTo>
                    <a:pt x="1044" y="1242"/>
                  </a:lnTo>
                  <a:lnTo>
                    <a:pt x="846" y="426"/>
                  </a:lnTo>
                  <a:lnTo>
                    <a:pt x="840" y="426"/>
                  </a:lnTo>
                  <a:lnTo>
                    <a:pt x="642" y="1242"/>
                  </a:lnTo>
                  <a:lnTo>
                    <a:pt x="618" y="1308"/>
                  </a:lnTo>
                  <a:lnTo>
                    <a:pt x="588" y="1356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62"/>
                  </a:lnTo>
                  <a:lnTo>
                    <a:pt x="300" y="1314"/>
                  </a:lnTo>
                  <a:lnTo>
                    <a:pt x="276" y="1248"/>
                  </a:lnTo>
                  <a:lnTo>
                    <a:pt x="12" y="228"/>
                  </a:lnTo>
                  <a:lnTo>
                    <a:pt x="6" y="180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0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5" name="Freeform 657"/>
            <p:cNvSpPr>
              <a:spLocks/>
            </p:cNvSpPr>
            <p:nvPr/>
          </p:nvSpPr>
          <p:spPr bwMode="auto">
            <a:xfrm>
              <a:off x="6998309" y="2301936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38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38" y="258"/>
                </a:cxn>
                <a:cxn ang="0">
                  <a:pos x="750" y="258"/>
                </a:cxn>
                <a:cxn ang="0">
                  <a:pos x="750" y="1218"/>
                </a:cxn>
                <a:cxn ang="0">
                  <a:pos x="738" y="1278"/>
                </a:cxn>
                <a:cxn ang="0">
                  <a:pos x="708" y="1326"/>
                </a:cxn>
                <a:cxn ang="0">
                  <a:pos x="660" y="1356"/>
                </a:cxn>
                <a:cxn ang="0">
                  <a:pos x="600" y="1368"/>
                </a:cxn>
                <a:cxn ang="0">
                  <a:pos x="534" y="1356"/>
                </a:cxn>
                <a:cxn ang="0">
                  <a:pos x="486" y="1326"/>
                </a:cxn>
                <a:cxn ang="0">
                  <a:pos x="456" y="1278"/>
                </a:cxn>
                <a:cxn ang="0">
                  <a:pos x="444" y="1218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38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38" y="258"/>
                  </a:lnTo>
                  <a:lnTo>
                    <a:pt x="750" y="258"/>
                  </a:lnTo>
                  <a:lnTo>
                    <a:pt x="750" y="1218"/>
                  </a:lnTo>
                  <a:lnTo>
                    <a:pt x="738" y="1278"/>
                  </a:lnTo>
                  <a:lnTo>
                    <a:pt x="708" y="1326"/>
                  </a:lnTo>
                  <a:lnTo>
                    <a:pt x="660" y="1356"/>
                  </a:lnTo>
                  <a:lnTo>
                    <a:pt x="600" y="1368"/>
                  </a:lnTo>
                  <a:lnTo>
                    <a:pt x="534" y="1356"/>
                  </a:lnTo>
                  <a:lnTo>
                    <a:pt x="486" y="1326"/>
                  </a:lnTo>
                  <a:lnTo>
                    <a:pt x="456" y="1278"/>
                  </a:lnTo>
                  <a:lnTo>
                    <a:pt x="444" y="1218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6" name="Freeform 658"/>
            <p:cNvSpPr>
              <a:spLocks/>
            </p:cNvSpPr>
            <p:nvPr/>
          </p:nvSpPr>
          <p:spPr bwMode="auto">
            <a:xfrm>
              <a:off x="7170564" y="2301936"/>
              <a:ext cx="66221" cy="89872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00" y="6"/>
                </a:cxn>
                <a:cxn ang="0">
                  <a:pos x="948" y="18"/>
                </a:cxn>
                <a:cxn ang="0">
                  <a:pos x="978" y="42"/>
                </a:cxn>
                <a:cxn ang="0">
                  <a:pos x="1002" y="78"/>
                </a:cxn>
                <a:cxn ang="0">
                  <a:pos x="1008" y="126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34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64"/>
                </a:cxn>
                <a:cxn ang="0">
                  <a:pos x="810" y="564"/>
                </a:cxn>
                <a:cxn ang="0">
                  <a:pos x="852" y="576"/>
                </a:cxn>
                <a:cxn ang="0">
                  <a:pos x="882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6" y="726"/>
                </a:cxn>
                <a:cxn ang="0">
                  <a:pos x="882" y="762"/>
                </a:cxn>
                <a:cxn ang="0">
                  <a:pos x="852" y="786"/>
                </a:cxn>
                <a:cxn ang="0">
                  <a:pos x="768" y="798"/>
                </a:cxn>
                <a:cxn ang="0">
                  <a:pos x="306" y="798"/>
                </a:cxn>
                <a:cxn ang="0">
                  <a:pos x="306" y="1218"/>
                </a:cxn>
                <a:cxn ang="0">
                  <a:pos x="294" y="1278"/>
                </a:cxn>
                <a:cxn ang="0">
                  <a:pos x="264" y="1326"/>
                </a:cxn>
                <a:cxn ang="0">
                  <a:pos x="216" y="1356"/>
                </a:cxn>
                <a:cxn ang="0">
                  <a:pos x="156" y="1368"/>
                </a:cxn>
                <a:cxn ang="0">
                  <a:pos x="90" y="1356"/>
                </a:cxn>
                <a:cxn ang="0">
                  <a:pos x="42" y="1326"/>
                </a:cxn>
                <a:cxn ang="0">
                  <a:pos x="12" y="1278"/>
                </a:cxn>
                <a:cxn ang="0">
                  <a:pos x="0" y="1218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8">
                  <a:moveTo>
                    <a:pt x="180" y="0"/>
                  </a:moveTo>
                  <a:lnTo>
                    <a:pt x="852" y="0"/>
                  </a:lnTo>
                  <a:lnTo>
                    <a:pt x="900" y="6"/>
                  </a:lnTo>
                  <a:lnTo>
                    <a:pt x="948" y="18"/>
                  </a:lnTo>
                  <a:lnTo>
                    <a:pt x="978" y="42"/>
                  </a:lnTo>
                  <a:lnTo>
                    <a:pt x="1002" y="78"/>
                  </a:lnTo>
                  <a:lnTo>
                    <a:pt x="1008" y="126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34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64"/>
                  </a:lnTo>
                  <a:lnTo>
                    <a:pt x="810" y="564"/>
                  </a:lnTo>
                  <a:lnTo>
                    <a:pt x="852" y="576"/>
                  </a:lnTo>
                  <a:lnTo>
                    <a:pt x="882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6" y="726"/>
                  </a:lnTo>
                  <a:lnTo>
                    <a:pt x="882" y="762"/>
                  </a:lnTo>
                  <a:lnTo>
                    <a:pt x="852" y="786"/>
                  </a:lnTo>
                  <a:lnTo>
                    <a:pt x="768" y="798"/>
                  </a:lnTo>
                  <a:lnTo>
                    <a:pt x="306" y="798"/>
                  </a:lnTo>
                  <a:lnTo>
                    <a:pt x="306" y="1218"/>
                  </a:lnTo>
                  <a:lnTo>
                    <a:pt x="294" y="1278"/>
                  </a:lnTo>
                  <a:lnTo>
                    <a:pt x="264" y="1326"/>
                  </a:lnTo>
                  <a:lnTo>
                    <a:pt x="216" y="1356"/>
                  </a:lnTo>
                  <a:lnTo>
                    <a:pt x="156" y="1368"/>
                  </a:lnTo>
                  <a:lnTo>
                    <a:pt x="90" y="1356"/>
                  </a:lnTo>
                  <a:lnTo>
                    <a:pt x="42" y="1326"/>
                  </a:lnTo>
                  <a:lnTo>
                    <a:pt x="12" y="1278"/>
                  </a:lnTo>
                  <a:lnTo>
                    <a:pt x="0" y="1218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7" name="Freeform 659"/>
            <p:cNvSpPr>
              <a:spLocks/>
            </p:cNvSpPr>
            <p:nvPr/>
          </p:nvSpPr>
          <p:spPr bwMode="auto">
            <a:xfrm>
              <a:off x="7330205" y="2300753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18" y="438"/>
                </a:cxn>
                <a:cxn ang="0">
                  <a:pos x="846" y="414"/>
                </a:cxn>
                <a:cxn ang="0">
                  <a:pos x="756" y="318"/>
                </a:cxn>
                <a:cxn ang="0">
                  <a:pos x="666" y="258"/>
                </a:cxn>
                <a:cxn ang="0">
                  <a:pos x="516" y="234"/>
                </a:cxn>
                <a:cxn ang="0">
                  <a:pos x="354" y="276"/>
                </a:cxn>
                <a:cxn ang="0">
                  <a:pos x="300" y="396"/>
                </a:cxn>
                <a:cxn ang="0">
                  <a:pos x="342" y="480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52"/>
                </a:cxn>
                <a:cxn ang="0">
                  <a:pos x="1116" y="984"/>
                </a:cxn>
                <a:cxn ang="0">
                  <a:pos x="1068" y="1170"/>
                </a:cxn>
                <a:cxn ang="0">
                  <a:pos x="936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6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8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64" y="1182"/>
                </a:cxn>
                <a:cxn ang="0">
                  <a:pos x="720" y="1146"/>
                </a:cxn>
                <a:cxn ang="0">
                  <a:pos x="798" y="1062"/>
                </a:cxn>
                <a:cxn ang="0">
                  <a:pos x="804" y="966"/>
                </a:cxn>
                <a:cxn ang="0">
                  <a:pos x="744" y="894"/>
                </a:cxn>
                <a:cxn ang="0">
                  <a:pos x="330" y="780"/>
                </a:cxn>
                <a:cxn ang="0">
                  <a:pos x="144" y="702"/>
                </a:cxn>
                <a:cxn ang="0">
                  <a:pos x="48" y="594"/>
                </a:cxn>
                <a:cxn ang="0">
                  <a:pos x="12" y="474"/>
                </a:cxn>
                <a:cxn ang="0">
                  <a:pos x="18" y="312"/>
                </a:cxn>
                <a:cxn ang="0">
                  <a:pos x="108" y="150"/>
                </a:cxn>
                <a:cxn ang="0">
                  <a:pos x="258" y="54"/>
                </a:cxn>
                <a:cxn ang="0">
                  <a:pos x="444" y="6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6" y="432"/>
                  </a:lnTo>
                  <a:lnTo>
                    <a:pt x="846" y="414"/>
                  </a:lnTo>
                  <a:lnTo>
                    <a:pt x="786" y="354"/>
                  </a:lnTo>
                  <a:lnTo>
                    <a:pt x="756" y="318"/>
                  </a:lnTo>
                  <a:lnTo>
                    <a:pt x="720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76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510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8"/>
                  </a:lnTo>
                  <a:lnTo>
                    <a:pt x="78" y="948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0" y="924"/>
                  </a:lnTo>
                  <a:lnTo>
                    <a:pt x="744" y="894"/>
                  </a:lnTo>
                  <a:lnTo>
                    <a:pt x="678" y="864"/>
                  </a:lnTo>
                  <a:lnTo>
                    <a:pt x="330" y="780"/>
                  </a:lnTo>
                  <a:lnTo>
                    <a:pt x="228" y="744"/>
                  </a:lnTo>
                  <a:lnTo>
                    <a:pt x="144" y="702"/>
                  </a:lnTo>
                  <a:lnTo>
                    <a:pt x="84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3" name="Group 1286"/>
          <p:cNvGrpSpPr/>
          <p:nvPr/>
        </p:nvGrpSpPr>
        <p:grpSpPr>
          <a:xfrm>
            <a:off x="2876538" y="3492462"/>
            <a:ext cx="774958" cy="598530"/>
            <a:chOff x="6236368" y="3876667"/>
            <a:chExt cx="1199870" cy="926706"/>
          </a:xfrm>
          <a:solidFill>
            <a:schemeClr val="bg1"/>
          </a:solidFill>
        </p:grpSpPr>
        <p:sp>
          <p:nvSpPr>
            <p:cNvPr id="1288" name="Freeform 242"/>
            <p:cNvSpPr>
              <a:spLocks/>
            </p:cNvSpPr>
            <p:nvPr/>
          </p:nvSpPr>
          <p:spPr bwMode="auto">
            <a:xfrm>
              <a:off x="7183177" y="4063900"/>
              <a:ext cx="40994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94" y="24"/>
                </a:cxn>
                <a:cxn ang="0">
                  <a:pos x="618" y="66"/>
                </a:cxn>
                <a:cxn ang="0">
                  <a:pos x="624" y="126"/>
                </a:cxn>
                <a:cxn ang="0">
                  <a:pos x="624" y="1188"/>
                </a:cxn>
                <a:cxn ang="0">
                  <a:pos x="618" y="1254"/>
                </a:cxn>
                <a:cxn ang="0">
                  <a:pos x="588" y="1308"/>
                </a:cxn>
                <a:cxn ang="0">
                  <a:pos x="546" y="1338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8"/>
                </a:cxn>
                <a:cxn ang="0">
                  <a:pos x="342" y="1254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50">
                  <a:moveTo>
                    <a:pt x="516" y="0"/>
                  </a:moveTo>
                  <a:lnTo>
                    <a:pt x="558" y="6"/>
                  </a:lnTo>
                  <a:lnTo>
                    <a:pt x="594" y="24"/>
                  </a:lnTo>
                  <a:lnTo>
                    <a:pt x="618" y="66"/>
                  </a:lnTo>
                  <a:lnTo>
                    <a:pt x="624" y="126"/>
                  </a:lnTo>
                  <a:lnTo>
                    <a:pt x="624" y="1188"/>
                  </a:lnTo>
                  <a:lnTo>
                    <a:pt x="618" y="1254"/>
                  </a:lnTo>
                  <a:lnTo>
                    <a:pt x="588" y="1308"/>
                  </a:lnTo>
                  <a:lnTo>
                    <a:pt x="546" y="1338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8"/>
                  </a:lnTo>
                  <a:lnTo>
                    <a:pt x="342" y="1254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Freeform 243"/>
            <p:cNvSpPr>
              <a:spLocks/>
            </p:cNvSpPr>
            <p:nvPr/>
          </p:nvSpPr>
          <p:spPr bwMode="auto">
            <a:xfrm>
              <a:off x="7334147" y="406468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" name="Freeform 247"/>
            <p:cNvSpPr>
              <a:spLocks/>
            </p:cNvSpPr>
            <p:nvPr/>
          </p:nvSpPr>
          <p:spPr bwMode="auto">
            <a:xfrm>
              <a:off x="6274997" y="4227089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44"/>
                </a:cxn>
                <a:cxn ang="0">
                  <a:pos x="648" y="324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64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" name="Freeform 248"/>
            <p:cNvSpPr>
              <a:spLocks noEditPoints="1"/>
            </p:cNvSpPr>
            <p:nvPr/>
          </p:nvSpPr>
          <p:spPr bwMode="auto">
            <a:xfrm>
              <a:off x="6447252" y="4227089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52"/>
                </a:cxn>
                <a:cxn ang="0">
                  <a:pos x="18" y="822"/>
                </a:cxn>
                <a:cxn ang="0">
                  <a:pos x="36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52"/>
                  </a:lnTo>
                  <a:lnTo>
                    <a:pt x="18" y="822"/>
                  </a:lnTo>
                  <a:lnTo>
                    <a:pt x="36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2" name="Freeform 249"/>
            <p:cNvSpPr>
              <a:spLocks/>
            </p:cNvSpPr>
            <p:nvPr/>
          </p:nvSpPr>
          <p:spPr bwMode="auto">
            <a:xfrm>
              <a:off x="6629361" y="4227877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24"/>
                </a:cxn>
                <a:cxn ang="0">
                  <a:pos x="894" y="114"/>
                </a:cxn>
                <a:cxn ang="0">
                  <a:pos x="858" y="204"/>
                </a:cxn>
                <a:cxn ang="0">
                  <a:pos x="774" y="234"/>
                </a:cxn>
                <a:cxn ang="0">
                  <a:pos x="252" y="516"/>
                </a:cxn>
                <a:cxn ang="0">
                  <a:pos x="414" y="444"/>
                </a:cxn>
                <a:cxn ang="0">
                  <a:pos x="606" y="438"/>
                </a:cxn>
                <a:cxn ang="0">
                  <a:pos x="780" y="510"/>
                </a:cxn>
                <a:cxn ang="0">
                  <a:pos x="906" y="648"/>
                </a:cxn>
                <a:cxn ang="0">
                  <a:pos x="954" y="858"/>
                </a:cxn>
                <a:cxn ang="0">
                  <a:pos x="906" y="1080"/>
                </a:cxn>
                <a:cxn ang="0">
                  <a:pos x="768" y="1236"/>
                </a:cxn>
                <a:cxn ang="0">
                  <a:pos x="564" y="1314"/>
                </a:cxn>
                <a:cxn ang="0">
                  <a:pos x="312" y="1314"/>
                </a:cxn>
                <a:cxn ang="0">
                  <a:pos x="132" y="1254"/>
                </a:cxn>
                <a:cxn ang="0">
                  <a:pos x="30" y="1158"/>
                </a:cxn>
                <a:cxn ang="0">
                  <a:pos x="0" y="1062"/>
                </a:cxn>
                <a:cxn ang="0">
                  <a:pos x="36" y="966"/>
                </a:cxn>
                <a:cxn ang="0">
                  <a:pos x="132" y="930"/>
                </a:cxn>
                <a:cxn ang="0">
                  <a:pos x="210" y="966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6"/>
                </a:cxn>
                <a:cxn ang="0">
                  <a:pos x="648" y="744"/>
                </a:cxn>
                <a:cxn ang="0">
                  <a:pos x="558" y="666"/>
                </a:cxn>
                <a:cxn ang="0">
                  <a:pos x="432" y="642"/>
                </a:cxn>
                <a:cxn ang="0">
                  <a:pos x="312" y="666"/>
                </a:cxn>
                <a:cxn ang="0">
                  <a:pos x="186" y="732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24" y="516"/>
                </a:cxn>
                <a:cxn ang="0">
                  <a:pos x="114" y="60"/>
                </a:cxn>
                <a:cxn ang="0">
                  <a:pos x="210" y="0"/>
                </a:cxn>
              </a:cxnLst>
              <a:rect l="0" t="0" r="r" b="b"/>
              <a:pathLst>
                <a:path w="954" h="1326">
                  <a:moveTo>
                    <a:pt x="210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24"/>
                  </a:lnTo>
                  <a:lnTo>
                    <a:pt x="882" y="60"/>
                  </a:lnTo>
                  <a:lnTo>
                    <a:pt x="894" y="114"/>
                  </a:lnTo>
                  <a:lnTo>
                    <a:pt x="882" y="168"/>
                  </a:lnTo>
                  <a:lnTo>
                    <a:pt x="858" y="204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324" y="468"/>
                  </a:lnTo>
                  <a:lnTo>
                    <a:pt x="414" y="444"/>
                  </a:lnTo>
                  <a:lnTo>
                    <a:pt x="510" y="432"/>
                  </a:lnTo>
                  <a:lnTo>
                    <a:pt x="606" y="438"/>
                  </a:lnTo>
                  <a:lnTo>
                    <a:pt x="702" y="468"/>
                  </a:lnTo>
                  <a:lnTo>
                    <a:pt x="780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66" y="648"/>
                  </a:lnTo>
                  <a:lnTo>
                    <a:pt x="312" y="666"/>
                  </a:lnTo>
                  <a:lnTo>
                    <a:pt x="228" y="714"/>
                  </a:lnTo>
                  <a:lnTo>
                    <a:pt x="186" y="732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24" y="516"/>
                  </a:lnTo>
                  <a:lnTo>
                    <a:pt x="90" y="114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3" name="Freeform 266"/>
            <p:cNvSpPr>
              <a:spLocks noEditPoints="1"/>
            </p:cNvSpPr>
            <p:nvPr/>
          </p:nvSpPr>
          <p:spPr bwMode="auto">
            <a:xfrm>
              <a:off x="6816594" y="4227089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702" y="294"/>
                </a:cxn>
                <a:cxn ang="0">
                  <a:pos x="636" y="228"/>
                </a:cxn>
                <a:cxn ang="0">
                  <a:pos x="534" y="198"/>
                </a:cxn>
                <a:cxn ang="0">
                  <a:pos x="396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396" y="504"/>
                </a:cxn>
                <a:cxn ang="0">
                  <a:pos x="558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88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2" y="1194"/>
                </a:cxn>
                <a:cxn ang="0">
                  <a:pos x="42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0" y="126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66" y="264"/>
                  </a:lnTo>
                  <a:lnTo>
                    <a:pt x="636" y="228"/>
                  </a:lnTo>
                  <a:lnTo>
                    <a:pt x="588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0" y="540"/>
                  </a:lnTo>
                  <a:lnTo>
                    <a:pt x="396" y="504"/>
                  </a:lnTo>
                  <a:lnTo>
                    <a:pt x="474" y="480"/>
                  </a:lnTo>
                  <a:lnTo>
                    <a:pt x="558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46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88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16"/>
                  </a:lnTo>
                  <a:lnTo>
                    <a:pt x="42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0" y="126"/>
                  </a:lnTo>
                  <a:lnTo>
                    <a:pt x="258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4" name="Freeform 267"/>
            <p:cNvSpPr>
              <a:spLocks/>
            </p:cNvSpPr>
            <p:nvPr/>
          </p:nvSpPr>
          <p:spPr bwMode="auto">
            <a:xfrm>
              <a:off x="7004616" y="4227877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5" name="Freeform 268"/>
            <p:cNvSpPr>
              <a:spLocks noEditPoints="1"/>
            </p:cNvSpPr>
            <p:nvPr/>
          </p:nvSpPr>
          <p:spPr bwMode="auto">
            <a:xfrm>
              <a:off x="7170958" y="4227089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24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54" y="246"/>
                </a:cxn>
                <a:cxn ang="0">
                  <a:pos x="300" y="372"/>
                </a:cxn>
                <a:cxn ang="0">
                  <a:pos x="336" y="486"/>
                </a:cxn>
                <a:cxn ang="0">
                  <a:pos x="432" y="540"/>
                </a:cxn>
                <a:cxn ang="0">
                  <a:pos x="564" y="540"/>
                </a:cxn>
                <a:cxn ang="0">
                  <a:pos x="660" y="486"/>
                </a:cxn>
                <a:cxn ang="0">
                  <a:pos x="696" y="372"/>
                </a:cxn>
                <a:cxn ang="0">
                  <a:pos x="642" y="246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8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20" y="210"/>
                  </a:lnTo>
                  <a:lnTo>
                    <a:pt x="354" y="246"/>
                  </a:lnTo>
                  <a:lnTo>
                    <a:pt x="312" y="300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00"/>
                  </a:lnTo>
                  <a:lnTo>
                    <a:pt x="642" y="246"/>
                  </a:lnTo>
                  <a:lnTo>
                    <a:pt x="576" y="210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6" name="Freeform 269"/>
            <p:cNvSpPr>
              <a:spLocks noEditPoints="1"/>
            </p:cNvSpPr>
            <p:nvPr/>
          </p:nvSpPr>
          <p:spPr bwMode="auto">
            <a:xfrm>
              <a:off x="7334147" y="4227089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8" y="990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22" y="870"/>
                </a:cxn>
                <a:cxn ang="0">
                  <a:pos x="318" y="864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58" y="1014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6"/>
                  </a:lnTo>
                  <a:lnTo>
                    <a:pt x="660" y="804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0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7" name="Freeform 276"/>
            <p:cNvSpPr>
              <a:spLocks/>
            </p:cNvSpPr>
            <p:nvPr/>
          </p:nvSpPr>
          <p:spPr bwMode="auto">
            <a:xfrm>
              <a:off x="6246222" y="43902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" name="Freeform 277"/>
            <p:cNvSpPr>
              <a:spLocks noEditPoints="1"/>
            </p:cNvSpPr>
            <p:nvPr/>
          </p:nvSpPr>
          <p:spPr bwMode="auto">
            <a:xfrm>
              <a:off x="6301801" y="4390277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300" y="432"/>
                </a:cxn>
                <a:cxn ang="0">
                  <a:pos x="282" y="540"/>
                </a:cxn>
                <a:cxn ang="0">
                  <a:pos x="276" y="672"/>
                </a:cxn>
                <a:cxn ang="0">
                  <a:pos x="282" y="804"/>
                </a:cxn>
                <a:cxn ang="0">
                  <a:pos x="294" y="906"/>
                </a:cxn>
                <a:cxn ang="0">
                  <a:pos x="318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84" y="990"/>
                </a:cxn>
                <a:cxn ang="0">
                  <a:pos x="708" y="906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56"/>
                </a:cxn>
                <a:cxn ang="0">
                  <a:pos x="984" y="852"/>
                </a:cxn>
                <a:cxn ang="0">
                  <a:pos x="966" y="948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0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0"/>
                </a:cxn>
                <a:cxn ang="0">
                  <a:pos x="156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12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300" y="432"/>
                  </a:lnTo>
                  <a:lnTo>
                    <a:pt x="282" y="540"/>
                  </a:lnTo>
                  <a:lnTo>
                    <a:pt x="276" y="672"/>
                  </a:lnTo>
                  <a:lnTo>
                    <a:pt x="282" y="804"/>
                  </a:lnTo>
                  <a:lnTo>
                    <a:pt x="294" y="906"/>
                  </a:lnTo>
                  <a:lnTo>
                    <a:pt x="318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66" y="948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6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" name="Freeform 278"/>
            <p:cNvSpPr>
              <a:spLocks/>
            </p:cNvSpPr>
            <p:nvPr/>
          </p:nvSpPr>
          <p:spPr bwMode="auto">
            <a:xfrm>
              <a:off x="6437003" y="43902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" name="Freeform 279"/>
            <p:cNvSpPr>
              <a:spLocks/>
            </p:cNvSpPr>
            <p:nvPr/>
          </p:nvSpPr>
          <p:spPr bwMode="auto">
            <a:xfrm>
              <a:off x="6486669" y="4390277"/>
              <a:ext cx="40600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60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18" h="1350">
                  <a:moveTo>
                    <a:pt x="516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60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" name="Freeform 280"/>
            <p:cNvSpPr>
              <a:spLocks/>
            </p:cNvSpPr>
            <p:nvPr/>
          </p:nvSpPr>
          <p:spPr bwMode="auto">
            <a:xfrm>
              <a:off x="6600586" y="43902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Freeform 281"/>
            <p:cNvSpPr>
              <a:spLocks/>
            </p:cNvSpPr>
            <p:nvPr/>
          </p:nvSpPr>
          <p:spPr bwMode="auto">
            <a:xfrm>
              <a:off x="6655377" y="4390277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14"/>
                </a:cxn>
                <a:cxn ang="0">
                  <a:pos x="156" y="1320"/>
                </a:cxn>
                <a:cxn ang="0">
                  <a:pos x="54" y="1290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Freeform 304"/>
            <p:cNvSpPr>
              <a:spLocks/>
            </p:cNvSpPr>
            <p:nvPr/>
          </p:nvSpPr>
          <p:spPr bwMode="auto">
            <a:xfrm>
              <a:off x="6790185" y="43902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" name="Freeform 305"/>
            <p:cNvSpPr>
              <a:spLocks/>
            </p:cNvSpPr>
            <p:nvPr/>
          </p:nvSpPr>
          <p:spPr bwMode="auto">
            <a:xfrm>
              <a:off x="6844975" y="4390277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70" y="1026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46"/>
                </a:cxn>
                <a:cxn ang="0">
                  <a:pos x="516" y="528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0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0"/>
                  </a:lnTo>
                  <a:lnTo>
                    <a:pt x="762" y="618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70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46"/>
                  </a:lnTo>
                  <a:lnTo>
                    <a:pt x="462" y="534"/>
                  </a:lnTo>
                  <a:lnTo>
                    <a:pt x="516" y="528"/>
                  </a:lnTo>
                  <a:lnTo>
                    <a:pt x="582" y="516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34" y="402"/>
                  </a:lnTo>
                  <a:lnTo>
                    <a:pt x="198" y="420"/>
                  </a:lnTo>
                  <a:lnTo>
                    <a:pt x="150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" name="Freeform 306"/>
            <p:cNvSpPr>
              <a:spLocks/>
            </p:cNvSpPr>
            <p:nvPr/>
          </p:nvSpPr>
          <p:spPr bwMode="auto">
            <a:xfrm>
              <a:off x="6976235" y="43902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" name="Freeform 307"/>
            <p:cNvSpPr>
              <a:spLocks noEditPoints="1"/>
            </p:cNvSpPr>
            <p:nvPr/>
          </p:nvSpPr>
          <p:spPr bwMode="auto">
            <a:xfrm>
              <a:off x="7029055" y="4390277"/>
              <a:ext cx="70163" cy="88689"/>
            </a:xfrm>
            <a:custGeom>
              <a:avLst/>
              <a:gdLst/>
              <a:ahLst/>
              <a:cxnLst>
                <a:cxn ang="0">
                  <a:pos x="600" y="330"/>
                </a:cxn>
                <a:cxn ang="0">
                  <a:pos x="246" y="810"/>
                </a:cxn>
                <a:cxn ang="0">
                  <a:pos x="606" y="810"/>
                </a:cxn>
                <a:cxn ang="0">
                  <a:pos x="606" y="330"/>
                </a:cxn>
                <a:cxn ang="0">
                  <a:pos x="600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0" y="810"/>
                </a:cxn>
                <a:cxn ang="0">
                  <a:pos x="1002" y="816"/>
                </a:cxn>
                <a:cxn ang="0">
                  <a:pos x="1038" y="840"/>
                </a:cxn>
                <a:cxn ang="0">
                  <a:pos x="1062" y="876"/>
                </a:cxn>
                <a:cxn ang="0">
                  <a:pos x="1068" y="918"/>
                </a:cxn>
                <a:cxn ang="0">
                  <a:pos x="1062" y="960"/>
                </a:cxn>
                <a:cxn ang="0">
                  <a:pos x="1038" y="996"/>
                </a:cxn>
                <a:cxn ang="0">
                  <a:pos x="1002" y="1020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894"/>
                </a:cxn>
                <a:cxn ang="0">
                  <a:pos x="6" y="834"/>
                </a:cxn>
                <a:cxn ang="0">
                  <a:pos x="30" y="786"/>
                </a:cxn>
                <a:cxn ang="0">
                  <a:pos x="606" y="48"/>
                </a:cxn>
                <a:cxn ang="0">
                  <a:pos x="642" y="18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0" y="330"/>
                  </a:moveTo>
                  <a:lnTo>
                    <a:pt x="246" y="810"/>
                  </a:lnTo>
                  <a:lnTo>
                    <a:pt x="606" y="810"/>
                  </a:lnTo>
                  <a:lnTo>
                    <a:pt x="606" y="330"/>
                  </a:lnTo>
                  <a:lnTo>
                    <a:pt x="600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0" y="810"/>
                  </a:lnTo>
                  <a:lnTo>
                    <a:pt x="1002" y="816"/>
                  </a:lnTo>
                  <a:lnTo>
                    <a:pt x="1038" y="840"/>
                  </a:lnTo>
                  <a:lnTo>
                    <a:pt x="1062" y="876"/>
                  </a:lnTo>
                  <a:lnTo>
                    <a:pt x="1068" y="918"/>
                  </a:lnTo>
                  <a:lnTo>
                    <a:pt x="1062" y="960"/>
                  </a:lnTo>
                  <a:lnTo>
                    <a:pt x="1038" y="996"/>
                  </a:lnTo>
                  <a:lnTo>
                    <a:pt x="1002" y="1020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894"/>
                  </a:lnTo>
                  <a:lnTo>
                    <a:pt x="6" y="834"/>
                  </a:lnTo>
                  <a:lnTo>
                    <a:pt x="30" y="786"/>
                  </a:lnTo>
                  <a:lnTo>
                    <a:pt x="606" y="48"/>
                  </a:lnTo>
                  <a:lnTo>
                    <a:pt x="642" y="18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" name="Freeform 308"/>
            <p:cNvSpPr>
              <a:spLocks/>
            </p:cNvSpPr>
            <p:nvPr/>
          </p:nvSpPr>
          <p:spPr bwMode="auto">
            <a:xfrm>
              <a:off x="7144942" y="43902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" name="Freeform 309"/>
            <p:cNvSpPr>
              <a:spLocks/>
            </p:cNvSpPr>
            <p:nvPr/>
          </p:nvSpPr>
          <p:spPr bwMode="auto">
            <a:xfrm>
              <a:off x="7199733" y="4391854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894" y="114"/>
                </a:cxn>
                <a:cxn ang="0">
                  <a:pos x="864" y="204"/>
                </a:cxn>
                <a:cxn ang="0">
                  <a:pos x="774" y="234"/>
                </a:cxn>
                <a:cxn ang="0">
                  <a:pos x="252" y="510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2" y="468"/>
                </a:cxn>
                <a:cxn ang="0">
                  <a:pos x="852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2"/>
                </a:cxn>
                <a:cxn ang="0">
                  <a:pos x="672" y="786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2"/>
                </a:cxn>
                <a:cxn ang="0">
                  <a:pos x="198" y="720"/>
                </a:cxn>
                <a:cxn ang="0">
                  <a:pos x="96" y="726"/>
                </a:cxn>
                <a:cxn ang="0">
                  <a:pos x="30" y="666"/>
                </a:cxn>
                <a:cxn ang="0">
                  <a:pos x="24" y="564"/>
                </a:cxn>
                <a:cxn ang="0">
                  <a:pos x="96" y="114"/>
                </a:cxn>
                <a:cxn ang="0">
                  <a:pos x="138" y="36"/>
                </a:cxn>
                <a:cxn ang="0">
                  <a:pos x="216" y="0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0"/>
                  </a:lnTo>
                  <a:lnTo>
                    <a:pt x="252" y="516"/>
                  </a:lnTo>
                  <a:lnTo>
                    <a:pt x="330" y="468"/>
                  </a:lnTo>
                  <a:lnTo>
                    <a:pt x="420" y="438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2" y="468"/>
                  </a:lnTo>
                  <a:lnTo>
                    <a:pt x="786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0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44" y="732"/>
                  </a:lnTo>
                  <a:lnTo>
                    <a:pt x="96" y="726"/>
                  </a:lnTo>
                  <a:lnTo>
                    <a:pt x="54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24" y="564"/>
                  </a:lnTo>
                  <a:lnTo>
                    <a:pt x="30" y="510"/>
                  </a:lnTo>
                  <a:lnTo>
                    <a:pt x="96" y="114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" name="Freeform 310"/>
            <p:cNvSpPr>
              <a:spLocks/>
            </p:cNvSpPr>
            <p:nvPr/>
          </p:nvSpPr>
          <p:spPr bwMode="auto">
            <a:xfrm>
              <a:off x="7306160" y="43902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" name="Freeform 311"/>
            <p:cNvSpPr>
              <a:spLocks noEditPoints="1"/>
            </p:cNvSpPr>
            <p:nvPr/>
          </p:nvSpPr>
          <p:spPr bwMode="auto">
            <a:xfrm>
              <a:off x="7362133" y="4390277"/>
              <a:ext cx="65433" cy="88689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78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702" y="294"/>
                </a:cxn>
                <a:cxn ang="0">
                  <a:pos x="636" y="228"/>
                </a:cxn>
                <a:cxn ang="0">
                  <a:pos x="534" y="198"/>
                </a:cxn>
                <a:cxn ang="0">
                  <a:pos x="396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396" y="504"/>
                </a:cxn>
                <a:cxn ang="0">
                  <a:pos x="558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88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2" y="1194"/>
                </a:cxn>
                <a:cxn ang="0">
                  <a:pos x="42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0" y="126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50">
                  <a:moveTo>
                    <a:pt x="504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04" y="672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66" y="264"/>
                  </a:lnTo>
                  <a:lnTo>
                    <a:pt x="636" y="228"/>
                  </a:lnTo>
                  <a:lnTo>
                    <a:pt x="588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0" y="540"/>
                  </a:lnTo>
                  <a:lnTo>
                    <a:pt x="396" y="504"/>
                  </a:lnTo>
                  <a:lnTo>
                    <a:pt x="474" y="480"/>
                  </a:lnTo>
                  <a:lnTo>
                    <a:pt x="558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46" y="564"/>
                  </a:lnTo>
                  <a:lnTo>
                    <a:pt x="912" y="630"/>
                  </a:lnTo>
                  <a:lnTo>
                    <a:pt x="960" y="702"/>
                  </a:lnTo>
                  <a:lnTo>
                    <a:pt x="984" y="792"/>
                  </a:lnTo>
                  <a:lnTo>
                    <a:pt x="996" y="882"/>
                  </a:lnTo>
                  <a:lnTo>
                    <a:pt x="984" y="1008"/>
                  </a:lnTo>
                  <a:lnTo>
                    <a:pt x="948" y="1110"/>
                  </a:lnTo>
                  <a:lnTo>
                    <a:pt x="888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16"/>
                  </a:lnTo>
                  <a:lnTo>
                    <a:pt x="42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0" y="126"/>
                  </a:lnTo>
                  <a:lnTo>
                    <a:pt x="258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" name="Freeform 318"/>
            <p:cNvSpPr>
              <a:spLocks/>
            </p:cNvSpPr>
            <p:nvPr/>
          </p:nvSpPr>
          <p:spPr bwMode="auto">
            <a:xfrm>
              <a:off x="6247405" y="45522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32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32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" name="Freeform 319"/>
            <p:cNvSpPr>
              <a:spLocks/>
            </p:cNvSpPr>
            <p:nvPr/>
          </p:nvSpPr>
          <p:spPr bwMode="auto">
            <a:xfrm>
              <a:off x="6299830" y="4553860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18" y="6"/>
                </a:cxn>
                <a:cxn ang="0">
                  <a:pos x="954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80"/>
                </a:cxn>
                <a:cxn ang="0">
                  <a:pos x="978" y="216"/>
                </a:cxn>
                <a:cxn ang="0">
                  <a:pos x="948" y="258"/>
                </a:cxn>
                <a:cxn ang="0">
                  <a:pos x="906" y="306"/>
                </a:cxn>
                <a:cxn ang="0">
                  <a:pos x="858" y="366"/>
                </a:cxn>
                <a:cxn ang="0">
                  <a:pos x="798" y="438"/>
                </a:cxn>
                <a:cxn ang="0">
                  <a:pos x="744" y="534"/>
                </a:cxn>
                <a:cxn ang="0">
                  <a:pos x="684" y="654"/>
                </a:cxn>
                <a:cxn ang="0">
                  <a:pos x="624" y="798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2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2" y="1272"/>
                </a:cxn>
                <a:cxn ang="0">
                  <a:pos x="240" y="1230"/>
                </a:cxn>
                <a:cxn ang="0">
                  <a:pos x="234" y="1188"/>
                </a:cxn>
                <a:cxn ang="0">
                  <a:pos x="240" y="1116"/>
                </a:cxn>
                <a:cxn ang="0">
                  <a:pos x="270" y="1020"/>
                </a:cxn>
                <a:cxn ang="0">
                  <a:pos x="306" y="906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486" y="540"/>
                </a:cxn>
                <a:cxn ang="0">
                  <a:pos x="564" y="426"/>
                </a:cxn>
                <a:cxn ang="0">
                  <a:pos x="642" y="324"/>
                </a:cxn>
                <a:cxn ang="0">
                  <a:pos x="720" y="240"/>
                </a:cxn>
                <a:cxn ang="0">
                  <a:pos x="120" y="240"/>
                </a:cxn>
                <a:cxn ang="0">
                  <a:pos x="72" y="234"/>
                </a:cxn>
                <a:cxn ang="0">
                  <a:pos x="36" y="210"/>
                </a:cxn>
                <a:cxn ang="0">
                  <a:pos x="6" y="174"/>
                </a:cxn>
                <a:cxn ang="0">
                  <a:pos x="0" y="120"/>
                </a:cxn>
                <a:cxn ang="0">
                  <a:pos x="6" y="66"/>
                </a:cxn>
                <a:cxn ang="0">
                  <a:pos x="36" y="30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18" y="6"/>
                  </a:lnTo>
                  <a:lnTo>
                    <a:pt x="954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80"/>
                  </a:lnTo>
                  <a:lnTo>
                    <a:pt x="978" y="216"/>
                  </a:lnTo>
                  <a:lnTo>
                    <a:pt x="948" y="258"/>
                  </a:lnTo>
                  <a:lnTo>
                    <a:pt x="906" y="306"/>
                  </a:lnTo>
                  <a:lnTo>
                    <a:pt x="858" y="366"/>
                  </a:lnTo>
                  <a:lnTo>
                    <a:pt x="798" y="438"/>
                  </a:lnTo>
                  <a:lnTo>
                    <a:pt x="744" y="534"/>
                  </a:lnTo>
                  <a:lnTo>
                    <a:pt x="684" y="654"/>
                  </a:lnTo>
                  <a:lnTo>
                    <a:pt x="624" y="798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2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2" y="1272"/>
                  </a:lnTo>
                  <a:lnTo>
                    <a:pt x="240" y="1230"/>
                  </a:lnTo>
                  <a:lnTo>
                    <a:pt x="234" y="1188"/>
                  </a:lnTo>
                  <a:lnTo>
                    <a:pt x="240" y="1116"/>
                  </a:lnTo>
                  <a:lnTo>
                    <a:pt x="270" y="1020"/>
                  </a:lnTo>
                  <a:lnTo>
                    <a:pt x="306" y="906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486" y="540"/>
                  </a:lnTo>
                  <a:lnTo>
                    <a:pt x="564" y="426"/>
                  </a:lnTo>
                  <a:lnTo>
                    <a:pt x="642" y="324"/>
                  </a:lnTo>
                  <a:lnTo>
                    <a:pt x="720" y="240"/>
                  </a:lnTo>
                  <a:lnTo>
                    <a:pt x="120" y="240"/>
                  </a:lnTo>
                  <a:lnTo>
                    <a:pt x="72" y="234"/>
                  </a:lnTo>
                  <a:lnTo>
                    <a:pt x="36" y="210"/>
                  </a:lnTo>
                  <a:lnTo>
                    <a:pt x="6" y="174"/>
                  </a:lnTo>
                  <a:lnTo>
                    <a:pt x="0" y="120"/>
                  </a:lnTo>
                  <a:lnTo>
                    <a:pt x="6" y="66"/>
                  </a:lnTo>
                  <a:lnTo>
                    <a:pt x="36" y="30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" name="Freeform 320"/>
            <p:cNvSpPr>
              <a:spLocks/>
            </p:cNvSpPr>
            <p:nvPr/>
          </p:nvSpPr>
          <p:spPr bwMode="auto">
            <a:xfrm>
              <a:off x="6421631" y="45522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32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62"/>
                </a:cxn>
                <a:cxn ang="0">
                  <a:pos x="6" y="432"/>
                </a:cxn>
                <a:cxn ang="0">
                  <a:pos x="0" y="384"/>
                </a:cxn>
                <a:cxn ang="0">
                  <a:pos x="6" y="342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32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62"/>
                  </a:lnTo>
                  <a:lnTo>
                    <a:pt x="6" y="432"/>
                  </a:lnTo>
                  <a:lnTo>
                    <a:pt x="0" y="384"/>
                  </a:lnTo>
                  <a:lnTo>
                    <a:pt x="6" y="342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" name="Freeform 321"/>
            <p:cNvSpPr>
              <a:spLocks noEditPoints="1"/>
            </p:cNvSpPr>
            <p:nvPr/>
          </p:nvSpPr>
          <p:spPr bwMode="auto">
            <a:xfrm>
              <a:off x="6477209" y="4552283"/>
              <a:ext cx="65433" cy="88689"/>
            </a:xfrm>
            <a:custGeom>
              <a:avLst/>
              <a:gdLst/>
              <a:ahLst/>
              <a:cxnLst>
                <a:cxn ang="0">
                  <a:pos x="426" y="738"/>
                </a:cxn>
                <a:cxn ang="0">
                  <a:pos x="324" y="804"/>
                </a:cxn>
                <a:cxn ang="0">
                  <a:pos x="282" y="894"/>
                </a:cxn>
                <a:cxn ang="0">
                  <a:pos x="288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8" y="804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84" y="234"/>
                </a:cxn>
                <a:cxn ang="0">
                  <a:pos x="312" y="318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90" y="438"/>
                </a:cxn>
                <a:cxn ang="0">
                  <a:pos x="690" y="318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44"/>
                </a:cxn>
                <a:cxn ang="0">
                  <a:pos x="858" y="582"/>
                </a:cxn>
                <a:cxn ang="0">
                  <a:pos x="864" y="666"/>
                </a:cxn>
                <a:cxn ang="0">
                  <a:pos x="966" y="780"/>
                </a:cxn>
                <a:cxn ang="0">
                  <a:pos x="996" y="936"/>
                </a:cxn>
                <a:cxn ang="0">
                  <a:pos x="954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44" y="582"/>
                </a:cxn>
                <a:cxn ang="0">
                  <a:pos x="54" y="444"/>
                </a:cxn>
                <a:cxn ang="0">
                  <a:pos x="54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6" y="738"/>
                  </a:lnTo>
                  <a:lnTo>
                    <a:pt x="366" y="762"/>
                  </a:lnTo>
                  <a:lnTo>
                    <a:pt x="324" y="804"/>
                  </a:lnTo>
                  <a:lnTo>
                    <a:pt x="294" y="846"/>
                  </a:lnTo>
                  <a:lnTo>
                    <a:pt x="282" y="894"/>
                  </a:lnTo>
                  <a:lnTo>
                    <a:pt x="276" y="936"/>
                  </a:lnTo>
                  <a:lnTo>
                    <a:pt x="288" y="1008"/>
                  </a:lnTo>
                  <a:lnTo>
                    <a:pt x="318" y="1062"/>
                  </a:lnTo>
                  <a:lnTo>
                    <a:pt x="360" y="1104"/>
                  </a:lnTo>
                  <a:lnTo>
                    <a:pt x="426" y="1134"/>
                  </a:lnTo>
                  <a:lnTo>
                    <a:pt x="498" y="1140"/>
                  </a:lnTo>
                  <a:lnTo>
                    <a:pt x="570" y="1134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8" y="846"/>
                  </a:lnTo>
                  <a:lnTo>
                    <a:pt x="678" y="804"/>
                  </a:lnTo>
                  <a:lnTo>
                    <a:pt x="636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8" y="210"/>
                  </a:lnTo>
                  <a:lnTo>
                    <a:pt x="384" y="234"/>
                  </a:lnTo>
                  <a:lnTo>
                    <a:pt x="336" y="270"/>
                  </a:lnTo>
                  <a:lnTo>
                    <a:pt x="312" y="318"/>
                  </a:lnTo>
                  <a:lnTo>
                    <a:pt x="300" y="378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6" y="486"/>
                  </a:lnTo>
                  <a:lnTo>
                    <a:pt x="690" y="438"/>
                  </a:lnTo>
                  <a:lnTo>
                    <a:pt x="702" y="378"/>
                  </a:lnTo>
                  <a:lnTo>
                    <a:pt x="690" y="318"/>
                  </a:lnTo>
                  <a:lnTo>
                    <a:pt x="666" y="270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44"/>
                  </a:lnTo>
                  <a:lnTo>
                    <a:pt x="912" y="522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64" y="666"/>
                  </a:lnTo>
                  <a:lnTo>
                    <a:pt x="924" y="714"/>
                  </a:lnTo>
                  <a:lnTo>
                    <a:pt x="966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54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8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6" y="630"/>
                  </a:lnTo>
                  <a:lnTo>
                    <a:pt x="144" y="582"/>
                  </a:lnTo>
                  <a:lnTo>
                    <a:pt x="90" y="522"/>
                  </a:lnTo>
                  <a:lnTo>
                    <a:pt x="54" y="444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" name="Freeform 322"/>
            <p:cNvSpPr>
              <a:spLocks/>
            </p:cNvSpPr>
            <p:nvPr/>
          </p:nvSpPr>
          <p:spPr bwMode="auto">
            <a:xfrm>
              <a:off x="6600192" y="45522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32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8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8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80"/>
                </a:cxn>
                <a:cxn ang="0">
                  <a:pos x="90" y="480"/>
                </a:cxn>
                <a:cxn ang="0">
                  <a:pos x="48" y="474"/>
                </a:cxn>
                <a:cxn ang="0">
                  <a:pos x="24" y="462"/>
                </a:cxn>
                <a:cxn ang="0">
                  <a:pos x="6" y="432"/>
                </a:cxn>
                <a:cxn ang="0">
                  <a:pos x="0" y="384"/>
                </a:cxn>
                <a:cxn ang="0">
                  <a:pos x="6" y="342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32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8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8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80"/>
                  </a:lnTo>
                  <a:lnTo>
                    <a:pt x="90" y="480"/>
                  </a:lnTo>
                  <a:lnTo>
                    <a:pt x="48" y="474"/>
                  </a:lnTo>
                  <a:lnTo>
                    <a:pt x="24" y="462"/>
                  </a:lnTo>
                  <a:lnTo>
                    <a:pt x="6" y="432"/>
                  </a:lnTo>
                  <a:lnTo>
                    <a:pt x="0" y="384"/>
                  </a:lnTo>
                  <a:lnTo>
                    <a:pt x="6" y="342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" name="Freeform 323"/>
            <p:cNvSpPr>
              <a:spLocks noEditPoints="1"/>
            </p:cNvSpPr>
            <p:nvPr/>
          </p:nvSpPr>
          <p:spPr bwMode="auto">
            <a:xfrm>
              <a:off x="6655771" y="4552283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72"/>
                </a:cxn>
                <a:cxn ang="0">
                  <a:pos x="558" y="666"/>
                </a:cxn>
                <a:cxn ang="0">
                  <a:pos x="666" y="594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8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8"/>
                </a:cxn>
                <a:cxn ang="0">
                  <a:pos x="990" y="510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0" y="1224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80" y="990"/>
                </a:cxn>
                <a:cxn ang="0">
                  <a:pos x="258" y="1020"/>
                </a:cxn>
                <a:cxn ang="0">
                  <a:pos x="354" y="1122"/>
                </a:cxn>
                <a:cxn ang="0">
                  <a:pos x="456" y="1152"/>
                </a:cxn>
                <a:cxn ang="0">
                  <a:pos x="594" y="1110"/>
                </a:cxn>
                <a:cxn ang="0">
                  <a:pos x="678" y="1002"/>
                </a:cxn>
                <a:cxn ang="0">
                  <a:pos x="714" y="864"/>
                </a:cxn>
                <a:cxn ang="0">
                  <a:pos x="720" y="756"/>
                </a:cxn>
                <a:cxn ang="0">
                  <a:pos x="594" y="846"/>
                </a:cxn>
                <a:cxn ang="0">
                  <a:pos x="432" y="876"/>
                </a:cxn>
                <a:cxn ang="0">
                  <a:pos x="222" y="834"/>
                </a:cxn>
                <a:cxn ang="0">
                  <a:pos x="84" y="720"/>
                </a:cxn>
                <a:cxn ang="0">
                  <a:pos x="12" y="558"/>
                </a:cxn>
                <a:cxn ang="0">
                  <a:pos x="12" y="342"/>
                </a:cxn>
                <a:cxn ang="0">
                  <a:pos x="102" y="150"/>
                </a:cxn>
                <a:cxn ang="0">
                  <a:pos x="264" y="36"/>
                </a:cxn>
                <a:cxn ang="0">
                  <a:pos x="480" y="0"/>
                </a:cxn>
              </a:cxnLst>
              <a:rect l="0" t="0" r="r" b="b"/>
              <a:pathLst>
                <a:path w="996" h="1350">
                  <a:moveTo>
                    <a:pt x="486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42"/>
                  </a:lnTo>
                  <a:lnTo>
                    <a:pt x="420" y="672"/>
                  </a:lnTo>
                  <a:lnTo>
                    <a:pt x="486" y="678"/>
                  </a:lnTo>
                  <a:lnTo>
                    <a:pt x="558" y="666"/>
                  </a:lnTo>
                  <a:lnTo>
                    <a:pt x="618" y="636"/>
                  </a:lnTo>
                  <a:lnTo>
                    <a:pt x="666" y="594"/>
                  </a:lnTo>
                  <a:lnTo>
                    <a:pt x="696" y="528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8"/>
                  </a:lnTo>
                  <a:lnTo>
                    <a:pt x="486" y="216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34"/>
                  </a:lnTo>
                  <a:lnTo>
                    <a:pt x="948" y="318"/>
                  </a:lnTo>
                  <a:lnTo>
                    <a:pt x="978" y="408"/>
                  </a:lnTo>
                  <a:lnTo>
                    <a:pt x="990" y="510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24"/>
                  </a:lnTo>
                  <a:lnTo>
                    <a:pt x="930" y="1044"/>
                  </a:lnTo>
                  <a:lnTo>
                    <a:pt x="876" y="1146"/>
                  </a:lnTo>
                  <a:lnTo>
                    <a:pt x="810" y="1224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58" y="1020"/>
                  </a:lnTo>
                  <a:lnTo>
                    <a:pt x="324" y="1086"/>
                  </a:lnTo>
                  <a:lnTo>
                    <a:pt x="354" y="1122"/>
                  </a:lnTo>
                  <a:lnTo>
                    <a:pt x="402" y="1146"/>
                  </a:lnTo>
                  <a:lnTo>
                    <a:pt x="456" y="1152"/>
                  </a:lnTo>
                  <a:lnTo>
                    <a:pt x="534" y="1140"/>
                  </a:lnTo>
                  <a:lnTo>
                    <a:pt x="594" y="1110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64"/>
                  </a:lnTo>
                  <a:lnTo>
                    <a:pt x="720" y="792"/>
                  </a:lnTo>
                  <a:lnTo>
                    <a:pt x="720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" name="Freeform 346"/>
            <p:cNvSpPr>
              <a:spLocks/>
            </p:cNvSpPr>
            <p:nvPr/>
          </p:nvSpPr>
          <p:spPr bwMode="auto">
            <a:xfrm>
              <a:off x="6779542" y="455228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62" y="954"/>
                </a:cxn>
                <a:cxn ang="0">
                  <a:pos x="336" y="1050"/>
                </a:cxn>
                <a:cxn ang="0">
                  <a:pos x="870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6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60" y="1026"/>
                </a:cxn>
                <a:cxn ang="0">
                  <a:pos x="228" y="852"/>
                </a:cxn>
                <a:cxn ang="0">
                  <a:pos x="456" y="702"/>
                </a:cxn>
                <a:cxn ang="0">
                  <a:pos x="600" y="606"/>
                </a:cxn>
                <a:cxn ang="0">
                  <a:pos x="678" y="522"/>
                </a:cxn>
                <a:cxn ang="0">
                  <a:pos x="702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94"/>
                </a:cxn>
                <a:cxn ang="0">
                  <a:pos x="264" y="426"/>
                </a:cxn>
                <a:cxn ang="0">
                  <a:pos x="228" y="504"/>
                </a:cxn>
                <a:cxn ang="0">
                  <a:pos x="144" y="528"/>
                </a:cxn>
                <a:cxn ang="0">
                  <a:pos x="54" y="504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58" y="894"/>
                  </a:lnTo>
                  <a:lnTo>
                    <a:pt x="462" y="954"/>
                  </a:lnTo>
                  <a:lnTo>
                    <a:pt x="390" y="1002"/>
                  </a:lnTo>
                  <a:lnTo>
                    <a:pt x="336" y="1050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" name="Freeform 347"/>
            <p:cNvSpPr>
              <a:spLocks noEditPoints="1"/>
            </p:cNvSpPr>
            <p:nvPr/>
          </p:nvSpPr>
          <p:spPr bwMode="auto">
            <a:xfrm>
              <a:off x="6853253" y="4552283"/>
              <a:ext cx="65433" cy="88689"/>
            </a:xfrm>
            <a:custGeom>
              <a:avLst/>
              <a:gdLst/>
              <a:ahLst/>
              <a:cxnLst>
                <a:cxn ang="0">
                  <a:pos x="498" y="228"/>
                </a:cxn>
                <a:cxn ang="0">
                  <a:pos x="426" y="240"/>
                </a:cxn>
                <a:cxn ang="0">
                  <a:pos x="366" y="282"/>
                </a:cxn>
                <a:cxn ang="0">
                  <a:pos x="324" y="348"/>
                </a:cxn>
                <a:cxn ang="0">
                  <a:pos x="294" y="438"/>
                </a:cxn>
                <a:cxn ang="0">
                  <a:pos x="276" y="546"/>
                </a:cxn>
                <a:cxn ang="0">
                  <a:pos x="270" y="678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78" y="996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8"/>
                </a:cxn>
                <a:cxn ang="0">
                  <a:pos x="714" y="546"/>
                </a:cxn>
                <a:cxn ang="0">
                  <a:pos x="696" y="438"/>
                </a:cxn>
                <a:cxn ang="0">
                  <a:pos x="672" y="348"/>
                </a:cxn>
                <a:cxn ang="0">
                  <a:pos x="630" y="282"/>
                </a:cxn>
                <a:cxn ang="0">
                  <a:pos x="570" y="240"/>
                </a:cxn>
                <a:cxn ang="0">
                  <a:pos x="498" y="228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6"/>
                </a:cxn>
                <a:cxn ang="0">
                  <a:pos x="858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8"/>
                </a:cxn>
                <a:cxn ang="0">
                  <a:pos x="210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8"/>
                  </a:moveTo>
                  <a:lnTo>
                    <a:pt x="426" y="240"/>
                  </a:lnTo>
                  <a:lnTo>
                    <a:pt x="366" y="282"/>
                  </a:lnTo>
                  <a:lnTo>
                    <a:pt x="324" y="348"/>
                  </a:lnTo>
                  <a:lnTo>
                    <a:pt x="294" y="438"/>
                  </a:lnTo>
                  <a:lnTo>
                    <a:pt x="276" y="546"/>
                  </a:lnTo>
                  <a:lnTo>
                    <a:pt x="270" y="678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78" y="996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8"/>
                  </a:lnTo>
                  <a:lnTo>
                    <a:pt x="714" y="546"/>
                  </a:lnTo>
                  <a:lnTo>
                    <a:pt x="696" y="438"/>
                  </a:lnTo>
                  <a:lnTo>
                    <a:pt x="672" y="348"/>
                  </a:lnTo>
                  <a:lnTo>
                    <a:pt x="630" y="282"/>
                  </a:lnTo>
                  <a:lnTo>
                    <a:pt x="570" y="240"/>
                  </a:lnTo>
                  <a:lnTo>
                    <a:pt x="498" y="228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6"/>
                  </a:lnTo>
                  <a:lnTo>
                    <a:pt x="858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8"/>
                  </a:lnTo>
                  <a:lnTo>
                    <a:pt x="210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" name="Freeform 348"/>
            <p:cNvSpPr>
              <a:spLocks/>
            </p:cNvSpPr>
            <p:nvPr/>
          </p:nvSpPr>
          <p:spPr bwMode="auto">
            <a:xfrm>
              <a:off x="6983330" y="455228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62" y="954"/>
                </a:cxn>
                <a:cxn ang="0">
                  <a:pos x="336" y="1050"/>
                </a:cxn>
                <a:cxn ang="0">
                  <a:pos x="870" y="1092"/>
                </a:cxn>
                <a:cxn ang="0">
                  <a:pos x="960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6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60" y="1026"/>
                </a:cxn>
                <a:cxn ang="0">
                  <a:pos x="228" y="852"/>
                </a:cxn>
                <a:cxn ang="0">
                  <a:pos x="456" y="702"/>
                </a:cxn>
                <a:cxn ang="0">
                  <a:pos x="600" y="606"/>
                </a:cxn>
                <a:cxn ang="0">
                  <a:pos x="678" y="522"/>
                </a:cxn>
                <a:cxn ang="0">
                  <a:pos x="702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94"/>
                </a:cxn>
                <a:cxn ang="0">
                  <a:pos x="264" y="426"/>
                </a:cxn>
                <a:cxn ang="0">
                  <a:pos x="228" y="504"/>
                </a:cxn>
                <a:cxn ang="0">
                  <a:pos x="150" y="528"/>
                </a:cxn>
                <a:cxn ang="0">
                  <a:pos x="54" y="504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58" y="894"/>
                  </a:lnTo>
                  <a:lnTo>
                    <a:pt x="462" y="954"/>
                  </a:lnTo>
                  <a:lnTo>
                    <a:pt x="390" y="1002"/>
                  </a:lnTo>
                  <a:lnTo>
                    <a:pt x="336" y="1050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" name="Freeform 349"/>
            <p:cNvSpPr>
              <a:spLocks/>
            </p:cNvSpPr>
            <p:nvPr/>
          </p:nvSpPr>
          <p:spPr bwMode="auto">
            <a:xfrm>
              <a:off x="7051129" y="45522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32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62"/>
                </a:cxn>
                <a:cxn ang="0">
                  <a:pos x="6" y="432"/>
                </a:cxn>
                <a:cxn ang="0">
                  <a:pos x="0" y="384"/>
                </a:cxn>
                <a:cxn ang="0">
                  <a:pos x="6" y="342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32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62"/>
                  </a:lnTo>
                  <a:lnTo>
                    <a:pt x="6" y="432"/>
                  </a:lnTo>
                  <a:lnTo>
                    <a:pt x="0" y="384"/>
                  </a:lnTo>
                  <a:lnTo>
                    <a:pt x="6" y="342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" name="Freeform 350"/>
            <p:cNvSpPr>
              <a:spLocks/>
            </p:cNvSpPr>
            <p:nvPr/>
          </p:nvSpPr>
          <p:spPr bwMode="auto">
            <a:xfrm>
              <a:off x="7134694" y="4553072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62" y="954"/>
                </a:cxn>
                <a:cxn ang="0">
                  <a:pos x="336" y="1050"/>
                </a:cxn>
                <a:cxn ang="0">
                  <a:pos x="870" y="1092"/>
                </a:cxn>
                <a:cxn ang="0">
                  <a:pos x="960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6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60" y="1026"/>
                </a:cxn>
                <a:cxn ang="0">
                  <a:pos x="228" y="852"/>
                </a:cxn>
                <a:cxn ang="0">
                  <a:pos x="456" y="702"/>
                </a:cxn>
                <a:cxn ang="0">
                  <a:pos x="600" y="606"/>
                </a:cxn>
                <a:cxn ang="0">
                  <a:pos x="678" y="522"/>
                </a:cxn>
                <a:cxn ang="0">
                  <a:pos x="702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94"/>
                </a:cxn>
                <a:cxn ang="0">
                  <a:pos x="264" y="426"/>
                </a:cxn>
                <a:cxn ang="0">
                  <a:pos x="228" y="504"/>
                </a:cxn>
                <a:cxn ang="0">
                  <a:pos x="150" y="528"/>
                </a:cxn>
                <a:cxn ang="0">
                  <a:pos x="54" y="504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58" y="894"/>
                  </a:lnTo>
                  <a:lnTo>
                    <a:pt x="462" y="954"/>
                  </a:lnTo>
                  <a:lnTo>
                    <a:pt x="390" y="1002"/>
                  </a:lnTo>
                  <a:lnTo>
                    <a:pt x="336" y="1050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" name="Freeform 351"/>
            <p:cNvSpPr>
              <a:spLocks/>
            </p:cNvSpPr>
            <p:nvPr/>
          </p:nvSpPr>
          <p:spPr bwMode="auto">
            <a:xfrm>
              <a:off x="7207616" y="455307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72"/>
                </a:cxn>
                <a:cxn ang="0">
                  <a:pos x="942" y="576"/>
                </a:cxn>
                <a:cxn ang="0">
                  <a:pos x="834" y="714"/>
                </a:cxn>
                <a:cxn ang="0">
                  <a:pos x="672" y="828"/>
                </a:cxn>
                <a:cxn ang="0">
                  <a:pos x="456" y="954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8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72"/>
                  </a:lnTo>
                  <a:lnTo>
                    <a:pt x="966" y="486"/>
                  </a:lnTo>
                  <a:lnTo>
                    <a:pt x="942" y="576"/>
                  </a:lnTo>
                  <a:lnTo>
                    <a:pt x="900" y="648"/>
                  </a:lnTo>
                  <a:lnTo>
                    <a:pt x="834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52" y="894"/>
                  </a:lnTo>
                  <a:lnTo>
                    <a:pt x="456" y="954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" name="Freeform 352"/>
            <p:cNvSpPr>
              <a:spLocks/>
            </p:cNvSpPr>
            <p:nvPr/>
          </p:nvSpPr>
          <p:spPr bwMode="auto">
            <a:xfrm>
              <a:off x="7298671" y="4552283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72"/>
                </a:cxn>
                <a:cxn ang="0">
                  <a:pos x="948" y="576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62" y="954"/>
                </a:cxn>
                <a:cxn ang="0">
                  <a:pos x="336" y="1050"/>
                </a:cxn>
                <a:cxn ang="0">
                  <a:pos x="870" y="1092"/>
                </a:cxn>
                <a:cxn ang="0">
                  <a:pos x="960" y="1122"/>
                </a:cxn>
                <a:cxn ang="0">
                  <a:pos x="990" y="1212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6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60" y="1026"/>
                </a:cxn>
                <a:cxn ang="0">
                  <a:pos x="228" y="852"/>
                </a:cxn>
                <a:cxn ang="0">
                  <a:pos x="456" y="702"/>
                </a:cxn>
                <a:cxn ang="0">
                  <a:pos x="600" y="606"/>
                </a:cxn>
                <a:cxn ang="0">
                  <a:pos x="678" y="522"/>
                </a:cxn>
                <a:cxn ang="0">
                  <a:pos x="702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94"/>
                </a:cxn>
                <a:cxn ang="0">
                  <a:pos x="264" y="426"/>
                </a:cxn>
                <a:cxn ang="0">
                  <a:pos x="228" y="504"/>
                </a:cxn>
                <a:cxn ang="0">
                  <a:pos x="150" y="528"/>
                </a:cxn>
                <a:cxn ang="0">
                  <a:pos x="54" y="504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72"/>
                  </a:lnTo>
                  <a:lnTo>
                    <a:pt x="972" y="486"/>
                  </a:lnTo>
                  <a:lnTo>
                    <a:pt x="948" y="576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58" y="894"/>
                  </a:lnTo>
                  <a:lnTo>
                    <a:pt x="462" y="954"/>
                  </a:lnTo>
                  <a:lnTo>
                    <a:pt x="390" y="1002"/>
                  </a:lnTo>
                  <a:lnTo>
                    <a:pt x="336" y="1050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94"/>
                  </a:lnTo>
                  <a:lnTo>
                    <a:pt x="294" y="348"/>
                  </a:lnTo>
                  <a:lnTo>
                    <a:pt x="264" y="426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" name="Freeform 353"/>
            <p:cNvSpPr>
              <a:spLocks/>
            </p:cNvSpPr>
            <p:nvPr/>
          </p:nvSpPr>
          <p:spPr bwMode="auto">
            <a:xfrm>
              <a:off x="7371593" y="4552283"/>
              <a:ext cx="63068" cy="88689"/>
            </a:xfrm>
            <a:custGeom>
              <a:avLst/>
              <a:gdLst/>
              <a:ahLst/>
              <a:cxnLst>
                <a:cxn ang="0">
                  <a:pos x="594" y="6"/>
                </a:cxn>
                <a:cxn ang="0">
                  <a:pos x="762" y="66"/>
                </a:cxn>
                <a:cxn ang="0">
                  <a:pos x="864" y="174"/>
                </a:cxn>
                <a:cxn ang="0">
                  <a:pos x="912" y="300"/>
                </a:cxn>
                <a:cxn ang="0">
                  <a:pos x="906" y="450"/>
                </a:cxn>
                <a:cxn ang="0">
                  <a:pos x="828" y="576"/>
                </a:cxn>
                <a:cxn ang="0">
                  <a:pos x="834" y="654"/>
                </a:cxn>
                <a:cxn ang="0">
                  <a:pos x="930" y="762"/>
                </a:cxn>
                <a:cxn ang="0">
                  <a:pos x="960" y="918"/>
                </a:cxn>
                <a:cxn ang="0">
                  <a:pos x="906" y="1134"/>
                </a:cxn>
                <a:cxn ang="0">
                  <a:pos x="768" y="1272"/>
                </a:cxn>
                <a:cxn ang="0">
                  <a:pos x="570" y="1344"/>
                </a:cxn>
                <a:cxn ang="0">
                  <a:pos x="336" y="1338"/>
                </a:cxn>
                <a:cxn ang="0">
                  <a:pos x="156" y="1278"/>
                </a:cxn>
                <a:cxn ang="0">
                  <a:pos x="54" y="1176"/>
                </a:cxn>
                <a:cxn ang="0">
                  <a:pos x="6" y="1074"/>
                </a:cxn>
                <a:cxn ang="0">
                  <a:pos x="12" y="978"/>
                </a:cxn>
                <a:cxn ang="0">
                  <a:pos x="78" y="912"/>
                </a:cxn>
                <a:cxn ang="0">
                  <a:pos x="180" y="906"/>
                </a:cxn>
                <a:cxn ang="0">
                  <a:pos x="234" y="960"/>
                </a:cxn>
                <a:cxn ang="0">
                  <a:pos x="300" y="1068"/>
                </a:cxn>
                <a:cxn ang="0">
                  <a:pos x="390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30"/>
                </a:cxn>
                <a:cxn ang="0">
                  <a:pos x="654" y="834"/>
                </a:cxn>
                <a:cxn ang="0">
                  <a:pos x="576" y="774"/>
                </a:cxn>
                <a:cxn ang="0">
                  <a:pos x="474" y="756"/>
                </a:cxn>
                <a:cxn ang="0">
                  <a:pos x="396" y="732"/>
                </a:cxn>
                <a:cxn ang="0">
                  <a:pos x="354" y="660"/>
                </a:cxn>
                <a:cxn ang="0">
                  <a:pos x="384" y="576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48" y="330"/>
                </a:cxn>
                <a:cxn ang="0">
                  <a:pos x="582" y="252"/>
                </a:cxn>
                <a:cxn ang="0">
                  <a:pos x="474" y="228"/>
                </a:cxn>
                <a:cxn ang="0">
                  <a:pos x="348" y="258"/>
                </a:cxn>
                <a:cxn ang="0">
                  <a:pos x="282" y="336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8" y="234"/>
                </a:cxn>
                <a:cxn ang="0">
                  <a:pos x="150" y="102"/>
                </a:cxn>
                <a:cxn ang="0">
                  <a:pos x="312" y="24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594" y="6"/>
                  </a:lnTo>
                  <a:lnTo>
                    <a:pt x="684" y="30"/>
                  </a:lnTo>
                  <a:lnTo>
                    <a:pt x="762" y="66"/>
                  </a:lnTo>
                  <a:lnTo>
                    <a:pt x="822" y="114"/>
                  </a:lnTo>
                  <a:lnTo>
                    <a:pt x="864" y="174"/>
                  </a:lnTo>
                  <a:lnTo>
                    <a:pt x="894" y="234"/>
                  </a:lnTo>
                  <a:lnTo>
                    <a:pt x="912" y="300"/>
                  </a:lnTo>
                  <a:lnTo>
                    <a:pt x="918" y="366"/>
                  </a:lnTo>
                  <a:lnTo>
                    <a:pt x="906" y="450"/>
                  </a:lnTo>
                  <a:lnTo>
                    <a:pt x="876" y="522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8"/>
                  </a:lnTo>
                  <a:lnTo>
                    <a:pt x="948" y="1032"/>
                  </a:lnTo>
                  <a:lnTo>
                    <a:pt x="906" y="1134"/>
                  </a:lnTo>
                  <a:lnTo>
                    <a:pt x="846" y="1212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74"/>
                  </a:lnTo>
                  <a:lnTo>
                    <a:pt x="0" y="1032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6"/>
                  </a:lnTo>
                  <a:lnTo>
                    <a:pt x="678" y="930"/>
                  </a:lnTo>
                  <a:lnTo>
                    <a:pt x="672" y="882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62"/>
                  </a:lnTo>
                  <a:lnTo>
                    <a:pt x="474" y="756"/>
                  </a:lnTo>
                  <a:lnTo>
                    <a:pt x="432" y="750"/>
                  </a:lnTo>
                  <a:lnTo>
                    <a:pt x="396" y="732"/>
                  </a:lnTo>
                  <a:lnTo>
                    <a:pt x="366" y="702"/>
                  </a:lnTo>
                  <a:lnTo>
                    <a:pt x="354" y="660"/>
                  </a:lnTo>
                  <a:lnTo>
                    <a:pt x="360" y="612"/>
                  </a:lnTo>
                  <a:lnTo>
                    <a:pt x="384" y="576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52"/>
                  </a:lnTo>
                  <a:lnTo>
                    <a:pt x="528" y="234"/>
                  </a:lnTo>
                  <a:lnTo>
                    <a:pt x="474" y="228"/>
                  </a:lnTo>
                  <a:lnTo>
                    <a:pt x="402" y="240"/>
                  </a:lnTo>
                  <a:lnTo>
                    <a:pt x="348" y="258"/>
                  </a:lnTo>
                  <a:lnTo>
                    <a:pt x="312" y="294"/>
                  </a:lnTo>
                  <a:lnTo>
                    <a:pt x="282" y="336"/>
                  </a:lnTo>
                  <a:lnTo>
                    <a:pt x="234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8" y="234"/>
                  </a:lnTo>
                  <a:lnTo>
                    <a:pt x="90" y="162"/>
                  </a:lnTo>
                  <a:lnTo>
                    <a:pt x="150" y="102"/>
                  </a:lnTo>
                  <a:lnTo>
                    <a:pt x="228" y="60"/>
                  </a:lnTo>
                  <a:lnTo>
                    <a:pt x="312" y="24"/>
                  </a:lnTo>
                  <a:lnTo>
                    <a:pt x="396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" name="Freeform 360"/>
            <p:cNvSpPr>
              <a:spLocks/>
            </p:cNvSpPr>
            <p:nvPr/>
          </p:nvSpPr>
          <p:spPr bwMode="auto">
            <a:xfrm>
              <a:off x="6236368" y="4714684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70"/>
                </a:cxn>
                <a:cxn ang="0">
                  <a:pos x="264" y="420"/>
                </a:cxn>
                <a:cxn ang="0">
                  <a:pos x="228" y="504"/>
                </a:cxn>
                <a:cxn ang="0">
                  <a:pos x="144" y="528"/>
                </a:cxn>
                <a:cxn ang="0">
                  <a:pos x="54" y="504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70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" name="Freeform 361"/>
            <p:cNvSpPr>
              <a:spLocks noEditPoints="1"/>
            </p:cNvSpPr>
            <p:nvPr/>
          </p:nvSpPr>
          <p:spPr bwMode="auto">
            <a:xfrm>
              <a:off x="6306925" y="4714684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6"/>
                </a:cxn>
                <a:cxn ang="0">
                  <a:pos x="732" y="0"/>
                </a:cxn>
                <a:cxn ang="0">
                  <a:pos x="792" y="12"/>
                </a:cxn>
                <a:cxn ang="0">
                  <a:pos x="840" y="36"/>
                </a:cxn>
                <a:cxn ang="0">
                  <a:pos x="864" y="84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12" y="840"/>
                </a:cxn>
                <a:cxn ang="0">
                  <a:pos x="36" y="792"/>
                </a:cxn>
                <a:cxn ang="0">
                  <a:pos x="606" y="54"/>
                </a:cxn>
                <a:cxn ang="0">
                  <a:pos x="660" y="12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6"/>
                  </a:lnTo>
                  <a:close/>
                  <a:moveTo>
                    <a:pt x="732" y="0"/>
                  </a:moveTo>
                  <a:lnTo>
                    <a:pt x="792" y="12"/>
                  </a:lnTo>
                  <a:lnTo>
                    <a:pt x="840" y="36"/>
                  </a:lnTo>
                  <a:lnTo>
                    <a:pt x="864" y="84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12" y="840"/>
                  </a:lnTo>
                  <a:lnTo>
                    <a:pt x="36" y="792"/>
                  </a:lnTo>
                  <a:lnTo>
                    <a:pt x="606" y="54"/>
                  </a:lnTo>
                  <a:lnTo>
                    <a:pt x="660" y="12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" name="Freeform 362"/>
            <p:cNvSpPr>
              <a:spLocks/>
            </p:cNvSpPr>
            <p:nvPr/>
          </p:nvSpPr>
          <p:spPr bwMode="auto">
            <a:xfrm>
              <a:off x="6414535" y="4714684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72" y="480"/>
                  </a:lnTo>
                  <a:lnTo>
                    <a:pt x="942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" name="Freeform 363"/>
            <p:cNvSpPr>
              <a:spLocks/>
            </p:cNvSpPr>
            <p:nvPr/>
          </p:nvSpPr>
          <p:spPr bwMode="auto">
            <a:xfrm>
              <a:off x="6487064" y="4716260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8" y="750"/>
                </a:cxn>
                <a:cxn ang="0">
                  <a:pos x="948" y="984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84" y="948"/>
                </a:cxn>
                <a:cxn ang="0">
                  <a:pos x="180" y="948"/>
                </a:cxn>
                <a:cxn ang="0">
                  <a:pos x="246" y="1008"/>
                </a:cxn>
                <a:cxn ang="0">
                  <a:pos x="324" y="1080"/>
                </a:cxn>
                <a:cxn ang="0">
                  <a:pos x="450" y="1116"/>
                </a:cxn>
                <a:cxn ang="0">
                  <a:pos x="594" y="1068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84"/>
                </a:cxn>
                <a:cxn ang="0">
                  <a:pos x="432" y="648"/>
                </a:cxn>
                <a:cxn ang="0">
                  <a:pos x="294" y="678"/>
                </a:cxn>
                <a:cxn ang="0">
                  <a:pos x="198" y="726"/>
                </a:cxn>
                <a:cxn ang="0">
                  <a:pos x="102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12" y="654"/>
                  </a:lnTo>
                  <a:lnTo>
                    <a:pt x="948" y="750"/>
                  </a:lnTo>
                  <a:lnTo>
                    <a:pt x="960" y="864"/>
                  </a:lnTo>
                  <a:lnTo>
                    <a:pt x="948" y="984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84" y="948"/>
                  </a:lnTo>
                  <a:lnTo>
                    <a:pt x="138" y="936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8"/>
                  </a:lnTo>
                  <a:lnTo>
                    <a:pt x="282" y="1044"/>
                  </a:lnTo>
                  <a:lnTo>
                    <a:pt x="324" y="1080"/>
                  </a:lnTo>
                  <a:lnTo>
                    <a:pt x="378" y="1104"/>
                  </a:lnTo>
                  <a:lnTo>
                    <a:pt x="450" y="1116"/>
                  </a:lnTo>
                  <a:lnTo>
                    <a:pt x="528" y="1104"/>
                  </a:lnTo>
                  <a:lnTo>
                    <a:pt x="594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6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" name="Freeform 364"/>
            <p:cNvSpPr>
              <a:spLocks/>
            </p:cNvSpPr>
            <p:nvPr/>
          </p:nvSpPr>
          <p:spPr bwMode="auto">
            <a:xfrm>
              <a:off x="6591126" y="4714684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70"/>
                </a:cxn>
                <a:cxn ang="0">
                  <a:pos x="264" y="420"/>
                </a:cxn>
                <a:cxn ang="0">
                  <a:pos x="228" y="504"/>
                </a:cxn>
                <a:cxn ang="0">
                  <a:pos x="144" y="528"/>
                </a:cxn>
                <a:cxn ang="0">
                  <a:pos x="48" y="504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70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" name="Freeform 365"/>
            <p:cNvSpPr>
              <a:spLocks noEditPoints="1"/>
            </p:cNvSpPr>
            <p:nvPr/>
          </p:nvSpPr>
          <p:spPr bwMode="auto">
            <a:xfrm>
              <a:off x="6664837" y="4714684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636" y="234"/>
                </a:cxn>
                <a:cxn ang="0">
                  <a:pos x="534" y="204"/>
                </a:cxn>
                <a:cxn ang="0">
                  <a:pos x="396" y="246"/>
                </a:cxn>
                <a:cxn ang="0">
                  <a:pos x="312" y="348"/>
                </a:cxn>
                <a:cxn ang="0">
                  <a:pos x="276" y="492"/>
                </a:cxn>
                <a:cxn ang="0">
                  <a:pos x="270" y="594"/>
                </a:cxn>
                <a:cxn ang="0">
                  <a:pos x="402" y="510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88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2" y="1194"/>
                </a:cxn>
                <a:cxn ang="0">
                  <a:pos x="42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0" y="132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04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636" y="234"/>
                  </a:lnTo>
                  <a:lnTo>
                    <a:pt x="588" y="210"/>
                  </a:lnTo>
                  <a:lnTo>
                    <a:pt x="534" y="204"/>
                  </a:lnTo>
                  <a:lnTo>
                    <a:pt x="456" y="216"/>
                  </a:lnTo>
                  <a:lnTo>
                    <a:pt x="396" y="246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92"/>
                  </a:lnTo>
                  <a:lnTo>
                    <a:pt x="270" y="564"/>
                  </a:lnTo>
                  <a:lnTo>
                    <a:pt x="270" y="594"/>
                  </a:lnTo>
                  <a:lnTo>
                    <a:pt x="330" y="546"/>
                  </a:lnTo>
                  <a:lnTo>
                    <a:pt x="402" y="510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88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22"/>
                  </a:lnTo>
                  <a:lnTo>
                    <a:pt x="42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0" y="132"/>
                  </a:lnTo>
                  <a:lnTo>
                    <a:pt x="258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" name="Freeform 382"/>
            <p:cNvSpPr>
              <a:spLocks/>
            </p:cNvSpPr>
            <p:nvPr/>
          </p:nvSpPr>
          <p:spPr bwMode="auto">
            <a:xfrm>
              <a:off x="6781118" y="4714684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" name="Freeform 383"/>
            <p:cNvSpPr>
              <a:spLocks/>
            </p:cNvSpPr>
            <p:nvPr/>
          </p:nvSpPr>
          <p:spPr bwMode="auto">
            <a:xfrm>
              <a:off x="6850888" y="4716260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8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70" y="972"/>
                </a:cxn>
                <a:cxn ang="0">
                  <a:pos x="516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32" y="1320"/>
                </a:cxn>
                <a:cxn ang="0">
                  <a:pos x="378" y="1326"/>
                </a:cxn>
                <a:cxn ang="0">
                  <a:pos x="324" y="1320"/>
                </a:cxn>
                <a:cxn ang="0">
                  <a:pos x="282" y="1302"/>
                </a:cxn>
                <a:cxn ang="0">
                  <a:pos x="258" y="1272"/>
                </a:cxn>
                <a:cxn ang="0">
                  <a:pos x="246" y="1230"/>
                </a:cxn>
                <a:cxn ang="0">
                  <a:pos x="240" y="1188"/>
                </a:cxn>
                <a:cxn ang="0">
                  <a:pos x="246" y="1116"/>
                </a:cxn>
                <a:cxn ang="0">
                  <a:pos x="276" y="1020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8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70" y="972"/>
                  </a:lnTo>
                  <a:lnTo>
                    <a:pt x="516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32" y="1320"/>
                  </a:lnTo>
                  <a:lnTo>
                    <a:pt x="378" y="1326"/>
                  </a:lnTo>
                  <a:lnTo>
                    <a:pt x="324" y="1320"/>
                  </a:lnTo>
                  <a:lnTo>
                    <a:pt x="282" y="1302"/>
                  </a:lnTo>
                  <a:lnTo>
                    <a:pt x="258" y="1272"/>
                  </a:lnTo>
                  <a:lnTo>
                    <a:pt x="246" y="1230"/>
                  </a:lnTo>
                  <a:lnTo>
                    <a:pt x="240" y="1188"/>
                  </a:lnTo>
                  <a:lnTo>
                    <a:pt x="246" y="1116"/>
                  </a:lnTo>
                  <a:lnTo>
                    <a:pt x="276" y="1020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" name="Freeform 384"/>
            <p:cNvSpPr>
              <a:spLocks/>
            </p:cNvSpPr>
            <p:nvPr/>
          </p:nvSpPr>
          <p:spPr bwMode="auto">
            <a:xfrm>
              <a:off x="6968352" y="4714684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8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" name="Freeform 385"/>
            <p:cNvSpPr>
              <a:spLocks noEditPoints="1"/>
            </p:cNvSpPr>
            <p:nvPr/>
          </p:nvSpPr>
          <p:spPr bwMode="auto">
            <a:xfrm>
              <a:off x="7041668" y="4714684"/>
              <a:ext cx="65433" cy="88689"/>
            </a:xfrm>
            <a:custGeom>
              <a:avLst/>
              <a:gdLst/>
              <a:ahLst/>
              <a:cxnLst>
                <a:cxn ang="0">
                  <a:pos x="426" y="738"/>
                </a:cxn>
                <a:cxn ang="0">
                  <a:pos x="324" y="798"/>
                </a:cxn>
                <a:cxn ang="0">
                  <a:pos x="282" y="894"/>
                </a:cxn>
                <a:cxn ang="0">
                  <a:pos x="288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8" y="798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84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44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54" y="444"/>
                </a:cxn>
                <a:cxn ang="0">
                  <a:pos x="54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6" y="738"/>
                  </a:lnTo>
                  <a:lnTo>
                    <a:pt x="366" y="762"/>
                  </a:lnTo>
                  <a:lnTo>
                    <a:pt x="324" y="798"/>
                  </a:lnTo>
                  <a:lnTo>
                    <a:pt x="294" y="846"/>
                  </a:lnTo>
                  <a:lnTo>
                    <a:pt x="282" y="894"/>
                  </a:lnTo>
                  <a:lnTo>
                    <a:pt x="276" y="936"/>
                  </a:lnTo>
                  <a:lnTo>
                    <a:pt x="288" y="1008"/>
                  </a:lnTo>
                  <a:lnTo>
                    <a:pt x="318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8" y="846"/>
                  </a:lnTo>
                  <a:lnTo>
                    <a:pt x="678" y="798"/>
                  </a:lnTo>
                  <a:lnTo>
                    <a:pt x="636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8" y="210"/>
                  </a:lnTo>
                  <a:lnTo>
                    <a:pt x="384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44"/>
                  </a:lnTo>
                  <a:lnTo>
                    <a:pt x="912" y="522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90" y="522"/>
                  </a:lnTo>
                  <a:lnTo>
                    <a:pt x="54" y="444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5" name="Freeform 386"/>
            <p:cNvSpPr>
              <a:spLocks/>
            </p:cNvSpPr>
            <p:nvPr/>
          </p:nvSpPr>
          <p:spPr bwMode="auto">
            <a:xfrm>
              <a:off x="7134300" y="4714684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6" name="Freeform 387"/>
            <p:cNvSpPr>
              <a:spLocks noEditPoints="1"/>
            </p:cNvSpPr>
            <p:nvPr/>
          </p:nvSpPr>
          <p:spPr bwMode="auto">
            <a:xfrm>
              <a:off x="7207616" y="4714684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8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8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6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84" y="1176"/>
                </a:cxn>
                <a:cxn ang="0">
                  <a:pos x="72" y="1062"/>
                </a:cxn>
                <a:cxn ang="0">
                  <a:pos x="132" y="1002"/>
                </a:cxn>
                <a:cxn ang="0">
                  <a:pos x="228" y="996"/>
                </a:cxn>
                <a:cxn ang="0">
                  <a:pos x="294" y="1056"/>
                </a:cxn>
                <a:cxn ang="0">
                  <a:pos x="360" y="1122"/>
                </a:cxn>
                <a:cxn ang="0">
                  <a:pos x="462" y="1152"/>
                </a:cxn>
                <a:cxn ang="0">
                  <a:pos x="600" y="1110"/>
                </a:cxn>
                <a:cxn ang="0">
                  <a:pos x="684" y="1002"/>
                </a:cxn>
                <a:cxn ang="0">
                  <a:pos x="720" y="864"/>
                </a:cxn>
                <a:cxn ang="0">
                  <a:pos x="726" y="756"/>
                </a:cxn>
                <a:cxn ang="0">
                  <a:pos x="600" y="846"/>
                </a:cxn>
                <a:cxn ang="0">
                  <a:pos x="438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8"/>
                </a:cxn>
                <a:cxn ang="0">
                  <a:pos x="12" y="342"/>
                </a:cxn>
                <a:cxn ang="0">
                  <a:pos x="108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8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8"/>
                  </a:lnTo>
                  <a:lnTo>
                    <a:pt x="492" y="216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8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44"/>
                  </a:lnTo>
                  <a:lnTo>
                    <a:pt x="876" y="1140"/>
                  </a:lnTo>
                  <a:lnTo>
                    <a:pt x="816" y="1218"/>
                  </a:lnTo>
                  <a:lnTo>
                    <a:pt x="738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84" y="1176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6"/>
                  </a:lnTo>
                  <a:lnTo>
                    <a:pt x="132" y="1002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6"/>
                  </a:lnTo>
                  <a:lnTo>
                    <a:pt x="330" y="1086"/>
                  </a:lnTo>
                  <a:lnTo>
                    <a:pt x="360" y="1122"/>
                  </a:lnTo>
                  <a:lnTo>
                    <a:pt x="408" y="1146"/>
                  </a:lnTo>
                  <a:lnTo>
                    <a:pt x="462" y="1152"/>
                  </a:lnTo>
                  <a:lnTo>
                    <a:pt x="540" y="1140"/>
                  </a:lnTo>
                  <a:lnTo>
                    <a:pt x="600" y="1110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64"/>
                  </a:lnTo>
                  <a:lnTo>
                    <a:pt x="726" y="792"/>
                  </a:lnTo>
                  <a:lnTo>
                    <a:pt x="726" y="756"/>
                  </a:lnTo>
                  <a:lnTo>
                    <a:pt x="666" y="810"/>
                  </a:lnTo>
                  <a:lnTo>
                    <a:pt x="600" y="846"/>
                  </a:lnTo>
                  <a:lnTo>
                    <a:pt x="522" y="870"/>
                  </a:lnTo>
                  <a:lnTo>
                    <a:pt x="438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50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8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7" name="Freeform 388"/>
            <p:cNvSpPr>
              <a:spLocks/>
            </p:cNvSpPr>
            <p:nvPr/>
          </p:nvSpPr>
          <p:spPr bwMode="auto">
            <a:xfrm>
              <a:off x="7297488" y="4714684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32"/>
                </a:cxn>
                <a:cxn ang="0">
                  <a:pos x="846" y="1212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70" y="1032"/>
                </a:cxn>
                <a:cxn ang="0">
                  <a:pos x="336" y="1098"/>
                </a:cxn>
                <a:cxn ang="0">
                  <a:pos x="462" y="1128"/>
                </a:cxn>
                <a:cxn ang="0">
                  <a:pos x="600" y="1092"/>
                </a:cxn>
                <a:cxn ang="0">
                  <a:pos x="672" y="990"/>
                </a:cxn>
                <a:cxn ang="0">
                  <a:pos x="672" y="864"/>
                </a:cxn>
                <a:cxn ang="0">
                  <a:pos x="588" y="780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60"/>
                </a:cxn>
                <a:cxn ang="0">
                  <a:pos x="384" y="576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48" y="330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2"/>
                </a:cxn>
                <a:cxn ang="0">
                  <a:pos x="150" y="438"/>
                </a:cxn>
                <a:cxn ang="0">
                  <a:pos x="66" y="414"/>
                </a:cxn>
                <a:cxn ang="0">
                  <a:pos x="24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0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32"/>
                  </a:lnTo>
                  <a:lnTo>
                    <a:pt x="906" y="1128"/>
                  </a:lnTo>
                  <a:lnTo>
                    <a:pt x="846" y="1212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64"/>
                  </a:lnTo>
                  <a:lnTo>
                    <a:pt x="642" y="816"/>
                  </a:lnTo>
                  <a:lnTo>
                    <a:pt x="588" y="780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702"/>
                  </a:lnTo>
                  <a:lnTo>
                    <a:pt x="354" y="660"/>
                  </a:lnTo>
                  <a:lnTo>
                    <a:pt x="360" y="606"/>
                  </a:lnTo>
                  <a:lnTo>
                    <a:pt x="384" y="576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36" y="378"/>
                  </a:lnTo>
                  <a:lnTo>
                    <a:pt x="24" y="324"/>
                  </a:lnTo>
                  <a:lnTo>
                    <a:pt x="36" y="246"/>
                  </a:lnTo>
                  <a:lnTo>
                    <a:pt x="72" y="180"/>
                  </a:lnTo>
                  <a:lnTo>
                    <a:pt x="120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0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8" name="Freeform 389"/>
            <p:cNvSpPr>
              <a:spLocks noEditPoints="1"/>
            </p:cNvSpPr>
            <p:nvPr/>
          </p:nvSpPr>
          <p:spPr bwMode="auto">
            <a:xfrm>
              <a:off x="7370805" y="4714684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300" y="432"/>
                </a:cxn>
                <a:cxn ang="0">
                  <a:pos x="282" y="546"/>
                </a:cxn>
                <a:cxn ang="0">
                  <a:pos x="276" y="678"/>
                </a:cxn>
                <a:cxn ang="0">
                  <a:pos x="282" y="804"/>
                </a:cxn>
                <a:cxn ang="0">
                  <a:pos x="294" y="912"/>
                </a:cxn>
                <a:cxn ang="0">
                  <a:pos x="318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6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8"/>
                </a:cxn>
                <a:cxn ang="0">
                  <a:pos x="720" y="546"/>
                </a:cxn>
                <a:cxn ang="0">
                  <a:pos x="702" y="432"/>
                </a:cxn>
                <a:cxn ang="0">
                  <a:pos x="678" y="342"/>
                </a:cxn>
                <a:cxn ang="0">
                  <a:pos x="630" y="276"/>
                </a:cxn>
                <a:cxn ang="0">
                  <a:pos x="576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92" y="96"/>
                </a:cxn>
                <a:cxn ang="0">
                  <a:pos x="864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90" y="504"/>
                </a:cxn>
                <a:cxn ang="0">
                  <a:pos x="996" y="660"/>
                </a:cxn>
                <a:cxn ang="0">
                  <a:pos x="990" y="762"/>
                </a:cxn>
                <a:cxn ang="0">
                  <a:pos x="984" y="858"/>
                </a:cxn>
                <a:cxn ang="0">
                  <a:pos x="966" y="954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6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78" y="1338"/>
                </a:cxn>
                <a:cxn ang="0">
                  <a:pos x="276" y="1302"/>
                </a:cxn>
                <a:cxn ang="0">
                  <a:pos x="198" y="1242"/>
                </a:cxn>
                <a:cxn ang="0">
                  <a:pos x="132" y="1170"/>
                </a:cxn>
                <a:cxn ang="0">
                  <a:pos x="78" y="1086"/>
                </a:cxn>
                <a:cxn ang="0">
                  <a:pos x="42" y="984"/>
                </a:cxn>
                <a:cxn ang="0">
                  <a:pos x="18" y="882"/>
                </a:cxn>
                <a:cxn ang="0">
                  <a:pos x="6" y="768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8"/>
                </a:cxn>
                <a:cxn ang="0">
                  <a:pos x="210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300" y="432"/>
                  </a:lnTo>
                  <a:lnTo>
                    <a:pt x="282" y="546"/>
                  </a:lnTo>
                  <a:lnTo>
                    <a:pt x="276" y="678"/>
                  </a:lnTo>
                  <a:lnTo>
                    <a:pt x="282" y="804"/>
                  </a:lnTo>
                  <a:lnTo>
                    <a:pt x="294" y="912"/>
                  </a:lnTo>
                  <a:lnTo>
                    <a:pt x="318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6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8"/>
                  </a:lnTo>
                  <a:lnTo>
                    <a:pt x="720" y="546"/>
                  </a:lnTo>
                  <a:lnTo>
                    <a:pt x="702" y="432"/>
                  </a:lnTo>
                  <a:lnTo>
                    <a:pt x="678" y="342"/>
                  </a:lnTo>
                  <a:lnTo>
                    <a:pt x="630" y="276"/>
                  </a:lnTo>
                  <a:lnTo>
                    <a:pt x="576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92" y="96"/>
                  </a:lnTo>
                  <a:lnTo>
                    <a:pt x="864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90" y="504"/>
                  </a:lnTo>
                  <a:lnTo>
                    <a:pt x="996" y="660"/>
                  </a:lnTo>
                  <a:lnTo>
                    <a:pt x="990" y="762"/>
                  </a:lnTo>
                  <a:lnTo>
                    <a:pt x="984" y="858"/>
                  </a:lnTo>
                  <a:lnTo>
                    <a:pt x="966" y="954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6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78" y="1338"/>
                  </a:lnTo>
                  <a:lnTo>
                    <a:pt x="276" y="1302"/>
                  </a:lnTo>
                  <a:lnTo>
                    <a:pt x="198" y="1242"/>
                  </a:lnTo>
                  <a:lnTo>
                    <a:pt x="132" y="1170"/>
                  </a:lnTo>
                  <a:lnTo>
                    <a:pt x="78" y="1086"/>
                  </a:lnTo>
                  <a:lnTo>
                    <a:pt x="42" y="984"/>
                  </a:lnTo>
                  <a:lnTo>
                    <a:pt x="18" y="882"/>
                  </a:lnTo>
                  <a:lnTo>
                    <a:pt x="6" y="768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8"/>
                  </a:lnTo>
                  <a:lnTo>
                    <a:pt x="210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9" name="Freeform 660"/>
            <p:cNvSpPr>
              <a:spLocks/>
            </p:cNvSpPr>
            <p:nvPr/>
          </p:nvSpPr>
          <p:spPr bwMode="auto">
            <a:xfrm>
              <a:off x="6270267" y="3876667"/>
              <a:ext cx="72922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2"/>
                </a:cxn>
                <a:cxn ang="0">
                  <a:pos x="1014" y="402"/>
                </a:cxn>
                <a:cxn ang="0">
                  <a:pos x="918" y="432"/>
                </a:cxn>
                <a:cxn ang="0">
                  <a:pos x="840" y="408"/>
                </a:cxn>
                <a:cxn ang="0">
                  <a:pos x="756" y="318"/>
                </a:cxn>
                <a:cxn ang="0">
                  <a:pos x="666" y="258"/>
                </a:cxn>
                <a:cxn ang="0">
                  <a:pos x="516" y="234"/>
                </a:cxn>
                <a:cxn ang="0">
                  <a:pos x="378" y="264"/>
                </a:cxn>
                <a:cxn ang="0">
                  <a:pos x="306" y="342"/>
                </a:cxn>
                <a:cxn ang="0">
                  <a:pos x="306" y="438"/>
                </a:cxn>
                <a:cxn ang="0">
                  <a:pos x="390" y="504"/>
                </a:cxn>
                <a:cxn ang="0">
                  <a:pos x="504" y="534"/>
                </a:cxn>
                <a:cxn ang="0">
                  <a:pos x="870" y="630"/>
                </a:cxn>
                <a:cxn ang="0">
                  <a:pos x="1014" y="726"/>
                </a:cxn>
                <a:cxn ang="0">
                  <a:pos x="1092" y="846"/>
                </a:cxn>
                <a:cxn ang="0">
                  <a:pos x="1110" y="978"/>
                </a:cxn>
                <a:cxn ang="0">
                  <a:pos x="1068" y="1170"/>
                </a:cxn>
                <a:cxn ang="0">
                  <a:pos x="930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0" y="1332"/>
                </a:cxn>
                <a:cxn ang="0">
                  <a:pos x="78" y="1236"/>
                </a:cxn>
                <a:cxn ang="0">
                  <a:pos x="6" y="1116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2"/>
                </a:cxn>
                <a:cxn ang="0">
                  <a:pos x="246" y="996"/>
                </a:cxn>
                <a:cxn ang="0">
                  <a:pos x="306" y="1074"/>
                </a:cxn>
                <a:cxn ang="0">
                  <a:pos x="402" y="1146"/>
                </a:cxn>
                <a:cxn ang="0">
                  <a:pos x="558" y="1176"/>
                </a:cxn>
                <a:cxn ang="0">
                  <a:pos x="714" y="1140"/>
                </a:cxn>
                <a:cxn ang="0">
                  <a:pos x="792" y="1056"/>
                </a:cxn>
                <a:cxn ang="0">
                  <a:pos x="798" y="960"/>
                </a:cxn>
                <a:cxn ang="0">
                  <a:pos x="738" y="888"/>
                </a:cxn>
                <a:cxn ang="0">
                  <a:pos x="330" y="774"/>
                </a:cxn>
                <a:cxn ang="0">
                  <a:pos x="144" y="696"/>
                </a:cxn>
                <a:cxn ang="0">
                  <a:pos x="42" y="588"/>
                </a:cxn>
                <a:cxn ang="0">
                  <a:pos x="6" y="468"/>
                </a:cxn>
                <a:cxn ang="0">
                  <a:pos x="12" y="306"/>
                </a:cxn>
                <a:cxn ang="0">
                  <a:pos x="102" y="150"/>
                </a:cxn>
                <a:cxn ang="0">
                  <a:pos x="252" y="48"/>
                </a:cxn>
                <a:cxn ang="0">
                  <a:pos x="444" y="6"/>
                </a:cxn>
              </a:cxnLst>
              <a:rect l="0" t="0" r="r" b="b"/>
              <a:pathLst>
                <a:path w="1110" h="1404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14"/>
                  </a:lnTo>
                  <a:lnTo>
                    <a:pt x="996" y="174"/>
                  </a:lnTo>
                  <a:lnTo>
                    <a:pt x="1038" y="240"/>
                  </a:lnTo>
                  <a:lnTo>
                    <a:pt x="1056" y="312"/>
                  </a:lnTo>
                  <a:lnTo>
                    <a:pt x="1044" y="360"/>
                  </a:lnTo>
                  <a:lnTo>
                    <a:pt x="1014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6" y="426"/>
                  </a:lnTo>
                  <a:lnTo>
                    <a:pt x="840" y="408"/>
                  </a:lnTo>
                  <a:lnTo>
                    <a:pt x="816" y="378"/>
                  </a:lnTo>
                  <a:lnTo>
                    <a:pt x="756" y="318"/>
                  </a:lnTo>
                  <a:lnTo>
                    <a:pt x="714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38" y="240"/>
                  </a:lnTo>
                  <a:lnTo>
                    <a:pt x="378" y="264"/>
                  </a:lnTo>
                  <a:lnTo>
                    <a:pt x="330" y="294"/>
                  </a:lnTo>
                  <a:lnTo>
                    <a:pt x="306" y="342"/>
                  </a:lnTo>
                  <a:lnTo>
                    <a:pt x="294" y="390"/>
                  </a:lnTo>
                  <a:lnTo>
                    <a:pt x="306" y="438"/>
                  </a:lnTo>
                  <a:lnTo>
                    <a:pt x="342" y="474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34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14" y="726"/>
                  </a:lnTo>
                  <a:lnTo>
                    <a:pt x="1062" y="780"/>
                  </a:lnTo>
                  <a:lnTo>
                    <a:pt x="1092" y="846"/>
                  </a:lnTo>
                  <a:lnTo>
                    <a:pt x="1104" y="912"/>
                  </a:lnTo>
                  <a:lnTo>
                    <a:pt x="1110" y="978"/>
                  </a:lnTo>
                  <a:lnTo>
                    <a:pt x="1098" y="1080"/>
                  </a:lnTo>
                  <a:lnTo>
                    <a:pt x="1068" y="1170"/>
                  </a:lnTo>
                  <a:lnTo>
                    <a:pt x="1008" y="1248"/>
                  </a:lnTo>
                  <a:lnTo>
                    <a:pt x="930" y="1314"/>
                  </a:lnTo>
                  <a:lnTo>
                    <a:pt x="828" y="1362"/>
                  </a:lnTo>
                  <a:lnTo>
                    <a:pt x="708" y="1392"/>
                  </a:lnTo>
                  <a:lnTo>
                    <a:pt x="558" y="1404"/>
                  </a:lnTo>
                  <a:lnTo>
                    <a:pt x="426" y="1398"/>
                  </a:lnTo>
                  <a:lnTo>
                    <a:pt x="306" y="1368"/>
                  </a:lnTo>
                  <a:lnTo>
                    <a:pt x="210" y="1332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76"/>
                  </a:lnTo>
                  <a:lnTo>
                    <a:pt x="6" y="1116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26" y="936"/>
                  </a:lnTo>
                  <a:lnTo>
                    <a:pt x="174" y="942"/>
                  </a:lnTo>
                  <a:lnTo>
                    <a:pt x="216" y="966"/>
                  </a:lnTo>
                  <a:lnTo>
                    <a:pt x="246" y="996"/>
                  </a:lnTo>
                  <a:lnTo>
                    <a:pt x="276" y="1038"/>
                  </a:lnTo>
                  <a:lnTo>
                    <a:pt x="306" y="1074"/>
                  </a:lnTo>
                  <a:lnTo>
                    <a:pt x="348" y="1116"/>
                  </a:lnTo>
                  <a:lnTo>
                    <a:pt x="402" y="1146"/>
                  </a:lnTo>
                  <a:lnTo>
                    <a:pt x="468" y="1170"/>
                  </a:lnTo>
                  <a:lnTo>
                    <a:pt x="558" y="1176"/>
                  </a:lnTo>
                  <a:lnTo>
                    <a:pt x="648" y="1164"/>
                  </a:lnTo>
                  <a:lnTo>
                    <a:pt x="714" y="1140"/>
                  </a:lnTo>
                  <a:lnTo>
                    <a:pt x="762" y="1104"/>
                  </a:lnTo>
                  <a:lnTo>
                    <a:pt x="792" y="1056"/>
                  </a:lnTo>
                  <a:lnTo>
                    <a:pt x="804" y="1002"/>
                  </a:lnTo>
                  <a:lnTo>
                    <a:pt x="798" y="960"/>
                  </a:lnTo>
                  <a:lnTo>
                    <a:pt x="780" y="924"/>
                  </a:lnTo>
                  <a:lnTo>
                    <a:pt x="738" y="888"/>
                  </a:lnTo>
                  <a:lnTo>
                    <a:pt x="672" y="864"/>
                  </a:lnTo>
                  <a:lnTo>
                    <a:pt x="330" y="774"/>
                  </a:lnTo>
                  <a:lnTo>
                    <a:pt x="222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2" y="588"/>
                  </a:lnTo>
                  <a:lnTo>
                    <a:pt x="18" y="528"/>
                  </a:lnTo>
                  <a:lnTo>
                    <a:pt x="6" y="468"/>
                  </a:lnTo>
                  <a:lnTo>
                    <a:pt x="0" y="408"/>
                  </a:lnTo>
                  <a:lnTo>
                    <a:pt x="12" y="306"/>
                  </a:lnTo>
                  <a:lnTo>
                    <a:pt x="48" y="216"/>
                  </a:lnTo>
                  <a:lnTo>
                    <a:pt x="102" y="150"/>
                  </a:lnTo>
                  <a:lnTo>
                    <a:pt x="174" y="90"/>
                  </a:lnTo>
                  <a:lnTo>
                    <a:pt x="252" y="48"/>
                  </a:lnTo>
                  <a:lnTo>
                    <a:pt x="342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0" name="Freeform 661"/>
            <p:cNvSpPr>
              <a:spLocks/>
            </p:cNvSpPr>
            <p:nvPr/>
          </p:nvSpPr>
          <p:spPr bwMode="auto">
            <a:xfrm>
              <a:off x="6436609" y="3877061"/>
              <a:ext cx="91055" cy="91449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258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32" y="138"/>
                </a:cxn>
                <a:cxn ang="0">
                  <a:pos x="696" y="1002"/>
                </a:cxn>
                <a:cxn ang="0">
                  <a:pos x="702" y="1002"/>
                </a:cxn>
                <a:cxn ang="0">
                  <a:pos x="960" y="138"/>
                </a:cxn>
                <a:cxn ang="0">
                  <a:pos x="990" y="72"/>
                </a:cxn>
                <a:cxn ang="0">
                  <a:pos x="1026" y="30"/>
                </a:cxn>
                <a:cxn ang="0">
                  <a:pos x="1074" y="6"/>
                </a:cxn>
                <a:cxn ang="0">
                  <a:pos x="1134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14" y="18"/>
                </a:cxn>
                <a:cxn ang="0">
                  <a:pos x="1350" y="42"/>
                </a:cxn>
                <a:cxn ang="0">
                  <a:pos x="1374" y="84"/>
                </a:cxn>
                <a:cxn ang="0">
                  <a:pos x="1386" y="150"/>
                </a:cxn>
                <a:cxn ang="0">
                  <a:pos x="1386" y="1242"/>
                </a:cxn>
                <a:cxn ang="0">
                  <a:pos x="1380" y="1284"/>
                </a:cxn>
                <a:cxn ang="0">
                  <a:pos x="1368" y="1326"/>
                </a:cxn>
                <a:cxn ang="0">
                  <a:pos x="1338" y="1362"/>
                </a:cxn>
                <a:cxn ang="0">
                  <a:pos x="1302" y="1386"/>
                </a:cxn>
                <a:cxn ang="0">
                  <a:pos x="1248" y="1392"/>
                </a:cxn>
                <a:cxn ang="0">
                  <a:pos x="1200" y="1386"/>
                </a:cxn>
                <a:cxn ang="0">
                  <a:pos x="1158" y="1362"/>
                </a:cxn>
                <a:cxn ang="0">
                  <a:pos x="1134" y="1326"/>
                </a:cxn>
                <a:cxn ang="0">
                  <a:pos x="1122" y="1284"/>
                </a:cxn>
                <a:cxn ang="0">
                  <a:pos x="1116" y="1242"/>
                </a:cxn>
                <a:cxn ang="0">
                  <a:pos x="1116" y="408"/>
                </a:cxn>
                <a:cxn ang="0">
                  <a:pos x="1110" y="408"/>
                </a:cxn>
                <a:cxn ang="0">
                  <a:pos x="822" y="1302"/>
                </a:cxn>
                <a:cxn ang="0">
                  <a:pos x="792" y="1350"/>
                </a:cxn>
                <a:cxn ang="0">
                  <a:pos x="750" y="1380"/>
                </a:cxn>
                <a:cxn ang="0">
                  <a:pos x="696" y="1392"/>
                </a:cxn>
                <a:cxn ang="0">
                  <a:pos x="636" y="1380"/>
                </a:cxn>
                <a:cxn ang="0">
                  <a:pos x="594" y="1350"/>
                </a:cxn>
                <a:cxn ang="0">
                  <a:pos x="564" y="1302"/>
                </a:cxn>
                <a:cxn ang="0">
                  <a:pos x="276" y="408"/>
                </a:cxn>
                <a:cxn ang="0">
                  <a:pos x="276" y="1242"/>
                </a:cxn>
                <a:cxn ang="0">
                  <a:pos x="270" y="1284"/>
                </a:cxn>
                <a:cxn ang="0">
                  <a:pos x="258" y="1326"/>
                </a:cxn>
                <a:cxn ang="0">
                  <a:pos x="228" y="1362"/>
                </a:cxn>
                <a:cxn ang="0">
                  <a:pos x="192" y="1386"/>
                </a:cxn>
                <a:cxn ang="0">
                  <a:pos x="138" y="1392"/>
                </a:cxn>
                <a:cxn ang="0">
                  <a:pos x="84" y="1386"/>
                </a:cxn>
                <a:cxn ang="0">
                  <a:pos x="48" y="1362"/>
                </a:cxn>
                <a:cxn ang="0">
                  <a:pos x="18" y="1326"/>
                </a:cxn>
                <a:cxn ang="0">
                  <a:pos x="6" y="1284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84"/>
                </a:cxn>
                <a:cxn ang="0">
                  <a:pos x="36" y="42"/>
                </a:cxn>
                <a:cxn ang="0">
                  <a:pos x="72" y="18"/>
                </a:cxn>
                <a:cxn ang="0">
                  <a:pos x="120" y="6"/>
                </a:cxn>
                <a:cxn ang="0">
                  <a:pos x="168" y="0"/>
                </a:cxn>
              </a:cxnLst>
              <a:rect l="0" t="0" r="r" b="b"/>
              <a:pathLst>
                <a:path w="1386" h="1392">
                  <a:moveTo>
                    <a:pt x="168" y="0"/>
                  </a:moveTo>
                  <a:lnTo>
                    <a:pt x="258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32" y="138"/>
                  </a:lnTo>
                  <a:lnTo>
                    <a:pt x="696" y="1002"/>
                  </a:lnTo>
                  <a:lnTo>
                    <a:pt x="702" y="1002"/>
                  </a:lnTo>
                  <a:lnTo>
                    <a:pt x="960" y="138"/>
                  </a:lnTo>
                  <a:lnTo>
                    <a:pt x="990" y="72"/>
                  </a:lnTo>
                  <a:lnTo>
                    <a:pt x="1026" y="30"/>
                  </a:lnTo>
                  <a:lnTo>
                    <a:pt x="1074" y="6"/>
                  </a:lnTo>
                  <a:lnTo>
                    <a:pt x="1134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14" y="18"/>
                  </a:lnTo>
                  <a:lnTo>
                    <a:pt x="1350" y="42"/>
                  </a:lnTo>
                  <a:lnTo>
                    <a:pt x="1374" y="84"/>
                  </a:lnTo>
                  <a:lnTo>
                    <a:pt x="1386" y="150"/>
                  </a:lnTo>
                  <a:lnTo>
                    <a:pt x="1386" y="1242"/>
                  </a:lnTo>
                  <a:lnTo>
                    <a:pt x="1380" y="1284"/>
                  </a:lnTo>
                  <a:lnTo>
                    <a:pt x="1368" y="1326"/>
                  </a:lnTo>
                  <a:lnTo>
                    <a:pt x="1338" y="1362"/>
                  </a:lnTo>
                  <a:lnTo>
                    <a:pt x="1302" y="1386"/>
                  </a:lnTo>
                  <a:lnTo>
                    <a:pt x="1248" y="1392"/>
                  </a:lnTo>
                  <a:lnTo>
                    <a:pt x="1200" y="1386"/>
                  </a:lnTo>
                  <a:lnTo>
                    <a:pt x="1158" y="1362"/>
                  </a:lnTo>
                  <a:lnTo>
                    <a:pt x="1134" y="1326"/>
                  </a:lnTo>
                  <a:lnTo>
                    <a:pt x="1122" y="1284"/>
                  </a:lnTo>
                  <a:lnTo>
                    <a:pt x="1116" y="1242"/>
                  </a:lnTo>
                  <a:lnTo>
                    <a:pt x="1116" y="408"/>
                  </a:lnTo>
                  <a:lnTo>
                    <a:pt x="1110" y="408"/>
                  </a:lnTo>
                  <a:lnTo>
                    <a:pt x="822" y="1302"/>
                  </a:lnTo>
                  <a:lnTo>
                    <a:pt x="792" y="1350"/>
                  </a:lnTo>
                  <a:lnTo>
                    <a:pt x="750" y="1380"/>
                  </a:lnTo>
                  <a:lnTo>
                    <a:pt x="696" y="1392"/>
                  </a:lnTo>
                  <a:lnTo>
                    <a:pt x="636" y="1380"/>
                  </a:lnTo>
                  <a:lnTo>
                    <a:pt x="594" y="1350"/>
                  </a:lnTo>
                  <a:lnTo>
                    <a:pt x="564" y="1302"/>
                  </a:lnTo>
                  <a:lnTo>
                    <a:pt x="276" y="408"/>
                  </a:lnTo>
                  <a:lnTo>
                    <a:pt x="276" y="1242"/>
                  </a:lnTo>
                  <a:lnTo>
                    <a:pt x="270" y="1284"/>
                  </a:lnTo>
                  <a:lnTo>
                    <a:pt x="258" y="1326"/>
                  </a:lnTo>
                  <a:lnTo>
                    <a:pt x="228" y="1362"/>
                  </a:lnTo>
                  <a:lnTo>
                    <a:pt x="192" y="1386"/>
                  </a:lnTo>
                  <a:lnTo>
                    <a:pt x="138" y="1392"/>
                  </a:lnTo>
                  <a:lnTo>
                    <a:pt x="84" y="1386"/>
                  </a:lnTo>
                  <a:lnTo>
                    <a:pt x="48" y="1362"/>
                  </a:lnTo>
                  <a:lnTo>
                    <a:pt x="18" y="1326"/>
                  </a:lnTo>
                  <a:lnTo>
                    <a:pt x="6" y="1284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84"/>
                  </a:lnTo>
                  <a:lnTo>
                    <a:pt x="36" y="42"/>
                  </a:lnTo>
                  <a:lnTo>
                    <a:pt x="72" y="18"/>
                  </a:lnTo>
                  <a:lnTo>
                    <a:pt x="120" y="6"/>
                  </a:lnTo>
                  <a:lnTo>
                    <a:pt x="1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" name="Freeform 662"/>
            <p:cNvSpPr>
              <a:spLocks/>
            </p:cNvSpPr>
            <p:nvPr/>
          </p:nvSpPr>
          <p:spPr bwMode="auto">
            <a:xfrm>
              <a:off x="6621083" y="3877849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2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2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2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2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2" name="Freeform 663"/>
            <p:cNvSpPr>
              <a:spLocks/>
            </p:cNvSpPr>
            <p:nvPr/>
          </p:nvSpPr>
          <p:spPr bwMode="auto">
            <a:xfrm>
              <a:off x="6793732" y="3877061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14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696" y="66"/>
                </a:cxn>
                <a:cxn ang="0">
                  <a:pos x="726" y="30"/>
                </a:cxn>
                <a:cxn ang="0">
                  <a:pos x="768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84" y="6"/>
                </a:cxn>
                <a:cxn ang="0">
                  <a:pos x="1626" y="18"/>
                </a:cxn>
                <a:cxn ang="0">
                  <a:pos x="1662" y="48"/>
                </a:cxn>
                <a:cxn ang="0">
                  <a:pos x="1686" y="84"/>
                </a:cxn>
                <a:cxn ang="0">
                  <a:pos x="1692" y="138"/>
                </a:cxn>
                <a:cxn ang="0">
                  <a:pos x="1680" y="198"/>
                </a:cxn>
                <a:cxn ang="0">
                  <a:pos x="1674" y="222"/>
                </a:cxn>
                <a:cxn ang="0">
                  <a:pos x="1410" y="1242"/>
                </a:cxn>
                <a:cxn ang="0">
                  <a:pos x="1386" y="1314"/>
                </a:cxn>
                <a:cxn ang="0">
                  <a:pos x="1350" y="1356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64" y="1386"/>
                </a:cxn>
                <a:cxn ang="0">
                  <a:pos x="1122" y="1368"/>
                </a:cxn>
                <a:cxn ang="0">
                  <a:pos x="1086" y="1332"/>
                </a:cxn>
                <a:cxn ang="0">
                  <a:pos x="1062" y="1290"/>
                </a:cxn>
                <a:cxn ang="0">
                  <a:pos x="1044" y="1236"/>
                </a:cxn>
                <a:cxn ang="0">
                  <a:pos x="846" y="420"/>
                </a:cxn>
                <a:cxn ang="0">
                  <a:pos x="840" y="420"/>
                </a:cxn>
                <a:cxn ang="0">
                  <a:pos x="642" y="1236"/>
                </a:cxn>
                <a:cxn ang="0">
                  <a:pos x="618" y="1302"/>
                </a:cxn>
                <a:cxn ang="0">
                  <a:pos x="588" y="1350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56"/>
                </a:cxn>
                <a:cxn ang="0">
                  <a:pos x="300" y="1314"/>
                </a:cxn>
                <a:cxn ang="0">
                  <a:pos x="276" y="1242"/>
                </a:cxn>
                <a:cxn ang="0">
                  <a:pos x="12" y="222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0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14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696" y="66"/>
                  </a:lnTo>
                  <a:lnTo>
                    <a:pt x="726" y="30"/>
                  </a:lnTo>
                  <a:lnTo>
                    <a:pt x="768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84" y="6"/>
                  </a:lnTo>
                  <a:lnTo>
                    <a:pt x="1626" y="18"/>
                  </a:lnTo>
                  <a:lnTo>
                    <a:pt x="1662" y="48"/>
                  </a:lnTo>
                  <a:lnTo>
                    <a:pt x="1686" y="84"/>
                  </a:lnTo>
                  <a:lnTo>
                    <a:pt x="1692" y="138"/>
                  </a:lnTo>
                  <a:lnTo>
                    <a:pt x="1680" y="198"/>
                  </a:lnTo>
                  <a:lnTo>
                    <a:pt x="1674" y="222"/>
                  </a:lnTo>
                  <a:lnTo>
                    <a:pt x="1410" y="1242"/>
                  </a:lnTo>
                  <a:lnTo>
                    <a:pt x="1386" y="1314"/>
                  </a:lnTo>
                  <a:lnTo>
                    <a:pt x="1350" y="1356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64" y="1386"/>
                  </a:lnTo>
                  <a:lnTo>
                    <a:pt x="1122" y="1368"/>
                  </a:lnTo>
                  <a:lnTo>
                    <a:pt x="1086" y="1332"/>
                  </a:lnTo>
                  <a:lnTo>
                    <a:pt x="1062" y="1290"/>
                  </a:lnTo>
                  <a:lnTo>
                    <a:pt x="1044" y="1236"/>
                  </a:lnTo>
                  <a:lnTo>
                    <a:pt x="846" y="420"/>
                  </a:lnTo>
                  <a:lnTo>
                    <a:pt x="840" y="420"/>
                  </a:lnTo>
                  <a:lnTo>
                    <a:pt x="642" y="1236"/>
                  </a:lnTo>
                  <a:lnTo>
                    <a:pt x="618" y="1302"/>
                  </a:lnTo>
                  <a:lnTo>
                    <a:pt x="588" y="1350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56"/>
                  </a:lnTo>
                  <a:lnTo>
                    <a:pt x="300" y="1314"/>
                  </a:lnTo>
                  <a:lnTo>
                    <a:pt x="276" y="1242"/>
                  </a:lnTo>
                  <a:lnTo>
                    <a:pt x="12" y="222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0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3" name="Freeform 664"/>
            <p:cNvSpPr>
              <a:spLocks/>
            </p:cNvSpPr>
            <p:nvPr/>
          </p:nvSpPr>
          <p:spPr bwMode="auto">
            <a:xfrm>
              <a:off x="6998309" y="3877849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38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38" y="258"/>
                </a:cxn>
                <a:cxn ang="0">
                  <a:pos x="750" y="258"/>
                </a:cxn>
                <a:cxn ang="0">
                  <a:pos x="750" y="1212"/>
                </a:cxn>
                <a:cxn ang="0">
                  <a:pos x="738" y="1272"/>
                </a:cxn>
                <a:cxn ang="0">
                  <a:pos x="708" y="1326"/>
                </a:cxn>
                <a:cxn ang="0">
                  <a:pos x="660" y="1356"/>
                </a:cxn>
                <a:cxn ang="0">
                  <a:pos x="600" y="1368"/>
                </a:cxn>
                <a:cxn ang="0">
                  <a:pos x="534" y="1356"/>
                </a:cxn>
                <a:cxn ang="0">
                  <a:pos x="486" y="1326"/>
                </a:cxn>
                <a:cxn ang="0">
                  <a:pos x="456" y="1272"/>
                </a:cxn>
                <a:cxn ang="0">
                  <a:pos x="444" y="1212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38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38" y="258"/>
                  </a:lnTo>
                  <a:lnTo>
                    <a:pt x="750" y="258"/>
                  </a:lnTo>
                  <a:lnTo>
                    <a:pt x="750" y="1212"/>
                  </a:lnTo>
                  <a:lnTo>
                    <a:pt x="738" y="1272"/>
                  </a:lnTo>
                  <a:lnTo>
                    <a:pt x="708" y="1326"/>
                  </a:lnTo>
                  <a:lnTo>
                    <a:pt x="660" y="1356"/>
                  </a:lnTo>
                  <a:lnTo>
                    <a:pt x="600" y="1368"/>
                  </a:lnTo>
                  <a:lnTo>
                    <a:pt x="534" y="1356"/>
                  </a:lnTo>
                  <a:lnTo>
                    <a:pt x="486" y="1326"/>
                  </a:lnTo>
                  <a:lnTo>
                    <a:pt x="456" y="1272"/>
                  </a:lnTo>
                  <a:lnTo>
                    <a:pt x="444" y="1212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4" name="Freeform 665"/>
            <p:cNvSpPr>
              <a:spLocks/>
            </p:cNvSpPr>
            <p:nvPr/>
          </p:nvSpPr>
          <p:spPr bwMode="auto">
            <a:xfrm>
              <a:off x="7170564" y="3877849"/>
              <a:ext cx="66221" cy="89872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48" y="12"/>
                </a:cxn>
                <a:cxn ang="0">
                  <a:pos x="978" y="36"/>
                </a:cxn>
                <a:cxn ang="0">
                  <a:pos x="1002" y="72"/>
                </a:cxn>
                <a:cxn ang="0">
                  <a:pos x="1008" y="120"/>
                </a:cxn>
                <a:cxn ang="0">
                  <a:pos x="1002" y="168"/>
                </a:cxn>
                <a:cxn ang="0">
                  <a:pos x="978" y="204"/>
                </a:cxn>
                <a:cxn ang="0">
                  <a:pos x="948" y="228"/>
                </a:cxn>
                <a:cxn ang="0">
                  <a:pos x="900" y="240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58"/>
                </a:cxn>
                <a:cxn ang="0">
                  <a:pos x="768" y="558"/>
                </a:cxn>
                <a:cxn ang="0">
                  <a:pos x="852" y="570"/>
                </a:cxn>
                <a:cxn ang="0">
                  <a:pos x="882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6" y="726"/>
                </a:cxn>
                <a:cxn ang="0">
                  <a:pos x="882" y="756"/>
                </a:cxn>
                <a:cxn ang="0">
                  <a:pos x="852" y="780"/>
                </a:cxn>
                <a:cxn ang="0">
                  <a:pos x="768" y="792"/>
                </a:cxn>
                <a:cxn ang="0">
                  <a:pos x="306" y="792"/>
                </a:cxn>
                <a:cxn ang="0">
                  <a:pos x="306" y="1212"/>
                </a:cxn>
                <a:cxn ang="0">
                  <a:pos x="294" y="1272"/>
                </a:cxn>
                <a:cxn ang="0">
                  <a:pos x="264" y="1326"/>
                </a:cxn>
                <a:cxn ang="0">
                  <a:pos x="216" y="1356"/>
                </a:cxn>
                <a:cxn ang="0">
                  <a:pos x="156" y="1368"/>
                </a:cxn>
                <a:cxn ang="0">
                  <a:pos x="90" y="1356"/>
                </a:cxn>
                <a:cxn ang="0">
                  <a:pos x="42" y="1326"/>
                </a:cxn>
                <a:cxn ang="0">
                  <a:pos x="12" y="1272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8">
                  <a:moveTo>
                    <a:pt x="180" y="0"/>
                  </a:moveTo>
                  <a:lnTo>
                    <a:pt x="852" y="0"/>
                  </a:lnTo>
                  <a:lnTo>
                    <a:pt x="948" y="12"/>
                  </a:lnTo>
                  <a:lnTo>
                    <a:pt x="978" y="36"/>
                  </a:lnTo>
                  <a:lnTo>
                    <a:pt x="1002" y="72"/>
                  </a:lnTo>
                  <a:lnTo>
                    <a:pt x="1008" y="120"/>
                  </a:lnTo>
                  <a:lnTo>
                    <a:pt x="1002" y="168"/>
                  </a:lnTo>
                  <a:lnTo>
                    <a:pt x="978" y="204"/>
                  </a:lnTo>
                  <a:lnTo>
                    <a:pt x="948" y="228"/>
                  </a:lnTo>
                  <a:lnTo>
                    <a:pt x="900" y="240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58"/>
                  </a:lnTo>
                  <a:lnTo>
                    <a:pt x="768" y="558"/>
                  </a:lnTo>
                  <a:lnTo>
                    <a:pt x="852" y="570"/>
                  </a:lnTo>
                  <a:lnTo>
                    <a:pt x="882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6" y="726"/>
                  </a:lnTo>
                  <a:lnTo>
                    <a:pt x="882" y="756"/>
                  </a:lnTo>
                  <a:lnTo>
                    <a:pt x="852" y="780"/>
                  </a:lnTo>
                  <a:lnTo>
                    <a:pt x="768" y="792"/>
                  </a:lnTo>
                  <a:lnTo>
                    <a:pt x="306" y="792"/>
                  </a:lnTo>
                  <a:lnTo>
                    <a:pt x="306" y="1212"/>
                  </a:lnTo>
                  <a:lnTo>
                    <a:pt x="294" y="1272"/>
                  </a:lnTo>
                  <a:lnTo>
                    <a:pt x="264" y="1326"/>
                  </a:lnTo>
                  <a:lnTo>
                    <a:pt x="216" y="1356"/>
                  </a:lnTo>
                  <a:lnTo>
                    <a:pt x="156" y="1368"/>
                  </a:lnTo>
                  <a:lnTo>
                    <a:pt x="90" y="1356"/>
                  </a:lnTo>
                  <a:lnTo>
                    <a:pt x="42" y="1326"/>
                  </a:lnTo>
                  <a:lnTo>
                    <a:pt x="12" y="1272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5" name="Freeform 666"/>
            <p:cNvSpPr>
              <a:spLocks/>
            </p:cNvSpPr>
            <p:nvPr/>
          </p:nvSpPr>
          <p:spPr bwMode="auto">
            <a:xfrm>
              <a:off x="7330205" y="3876667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18" y="432"/>
                </a:cxn>
                <a:cxn ang="0">
                  <a:pos x="840" y="402"/>
                </a:cxn>
                <a:cxn ang="0">
                  <a:pos x="774" y="336"/>
                </a:cxn>
                <a:cxn ang="0">
                  <a:pos x="678" y="264"/>
                </a:cxn>
                <a:cxn ang="0">
                  <a:pos x="516" y="234"/>
                </a:cxn>
                <a:cxn ang="0">
                  <a:pos x="354" y="276"/>
                </a:cxn>
                <a:cxn ang="0">
                  <a:pos x="300" y="390"/>
                </a:cxn>
                <a:cxn ang="0">
                  <a:pos x="342" y="474"/>
                </a:cxn>
                <a:cxn ang="0">
                  <a:pos x="450" y="522"/>
                </a:cxn>
                <a:cxn ang="0">
                  <a:pos x="762" y="594"/>
                </a:cxn>
                <a:cxn ang="0">
                  <a:pos x="954" y="672"/>
                </a:cxn>
                <a:cxn ang="0">
                  <a:pos x="1068" y="780"/>
                </a:cxn>
                <a:cxn ang="0">
                  <a:pos x="1110" y="912"/>
                </a:cxn>
                <a:cxn ang="0">
                  <a:pos x="1104" y="1080"/>
                </a:cxn>
                <a:cxn ang="0">
                  <a:pos x="1014" y="1248"/>
                </a:cxn>
                <a:cxn ang="0">
                  <a:pos x="834" y="1362"/>
                </a:cxn>
                <a:cxn ang="0">
                  <a:pos x="564" y="1404"/>
                </a:cxn>
                <a:cxn ang="0">
                  <a:pos x="312" y="1368"/>
                </a:cxn>
                <a:cxn ang="0">
                  <a:pos x="138" y="1290"/>
                </a:cxn>
                <a:cxn ang="0">
                  <a:pos x="36" y="1176"/>
                </a:cxn>
                <a:cxn ang="0">
                  <a:pos x="0" y="1062"/>
                </a:cxn>
                <a:cxn ang="0">
                  <a:pos x="36" y="972"/>
                </a:cxn>
                <a:cxn ang="0">
                  <a:pos x="132" y="936"/>
                </a:cxn>
                <a:cxn ang="0">
                  <a:pos x="216" y="966"/>
                </a:cxn>
                <a:cxn ang="0">
                  <a:pos x="276" y="1038"/>
                </a:cxn>
                <a:cxn ang="0">
                  <a:pos x="348" y="1116"/>
                </a:cxn>
                <a:cxn ang="0">
                  <a:pos x="474" y="1170"/>
                </a:cxn>
                <a:cxn ang="0">
                  <a:pos x="648" y="1164"/>
                </a:cxn>
                <a:cxn ang="0">
                  <a:pos x="768" y="1104"/>
                </a:cxn>
                <a:cxn ang="0">
                  <a:pos x="810" y="1002"/>
                </a:cxn>
                <a:cxn ang="0">
                  <a:pos x="780" y="924"/>
                </a:cxn>
                <a:cxn ang="0">
                  <a:pos x="678" y="864"/>
                </a:cxn>
                <a:cxn ang="0">
                  <a:pos x="228" y="738"/>
                </a:cxn>
                <a:cxn ang="0">
                  <a:pos x="84" y="648"/>
                </a:cxn>
                <a:cxn ang="0">
                  <a:pos x="24" y="528"/>
                </a:cxn>
                <a:cxn ang="0">
                  <a:pos x="6" y="408"/>
                </a:cxn>
                <a:cxn ang="0">
                  <a:pos x="54" y="216"/>
                </a:cxn>
                <a:cxn ang="0">
                  <a:pos x="174" y="90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0"/>
                  </a:lnTo>
                  <a:lnTo>
                    <a:pt x="1020" y="402"/>
                  </a:lnTo>
                  <a:lnTo>
                    <a:pt x="972" y="426"/>
                  </a:lnTo>
                  <a:lnTo>
                    <a:pt x="918" y="432"/>
                  </a:lnTo>
                  <a:lnTo>
                    <a:pt x="870" y="426"/>
                  </a:lnTo>
                  <a:lnTo>
                    <a:pt x="840" y="402"/>
                  </a:lnTo>
                  <a:lnTo>
                    <a:pt x="804" y="372"/>
                  </a:lnTo>
                  <a:lnTo>
                    <a:pt x="774" y="336"/>
                  </a:lnTo>
                  <a:lnTo>
                    <a:pt x="732" y="294"/>
                  </a:lnTo>
                  <a:lnTo>
                    <a:pt x="678" y="264"/>
                  </a:lnTo>
                  <a:lnTo>
                    <a:pt x="612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76"/>
                  </a:lnTo>
                  <a:lnTo>
                    <a:pt x="312" y="330"/>
                  </a:lnTo>
                  <a:lnTo>
                    <a:pt x="300" y="390"/>
                  </a:lnTo>
                  <a:lnTo>
                    <a:pt x="312" y="438"/>
                  </a:lnTo>
                  <a:lnTo>
                    <a:pt x="342" y="474"/>
                  </a:lnTo>
                  <a:lnTo>
                    <a:pt x="390" y="504"/>
                  </a:lnTo>
                  <a:lnTo>
                    <a:pt x="450" y="522"/>
                  </a:lnTo>
                  <a:lnTo>
                    <a:pt x="510" y="534"/>
                  </a:lnTo>
                  <a:lnTo>
                    <a:pt x="762" y="594"/>
                  </a:lnTo>
                  <a:lnTo>
                    <a:pt x="870" y="630"/>
                  </a:lnTo>
                  <a:lnTo>
                    <a:pt x="954" y="672"/>
                  </a:lnTo>
                  <a:lnTo>
                    <a:pt x="1020" y="726"/>
                  </a:lnTo>
                  <a:lnTo>
                    <a:pt x="1068" y="780"/>
                  </a:lnTo>
                  <a:lnTo>
                    <a:pt x="1098" y="846"/>
                  </a:lnTo>
                  <a:lnTo>
                    <a:pt x="1110" y="912"/>
                  </a:lnTo>
                  <a:lnTo>
                    <a:pt x="1116" y="978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68"/>
                  </a:lnTo>
                  <a:lnTo>
                    <a:pt x="216" y="1332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76"/>
                  </a:lnTo>
                  <a:lnTo>
                    <a:pt x="6" y="1116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46" y="996"/>
                  </a:lnTo>
                  <a:lnTo>
                    <a:pt x="276" y="1038"/>
                  </a:lnTo>
                  <a:lnTo>
                    <a:pt x="306" y="1074"/>
                  </a:lnTo>
                  <a:lnTo>
                    <a:pt x="348" y="1116"/>
                  </a:lnTo>
                  <a:lnTo>
                    <a:pt x="402" y="1146"/>
                  </a:lnTo>
                  <a:lnTo>
                    <a:pt x="474" y="1170"/>
                  </a:lnTo>
                  <a:lnTo>
                    <a:pt x="564" y="1176"/>
                  </a:lnTo>
                  <a:lnTo>
                    <a:pt x="648" y="1164"/>
                  </a:lnTo>
                  <a:lnTo>
                    <a:pt x="720" y="1140"/>
                  </a:lnTo>
                  <a:lnTo>
                    <a:pt x="768" y="1104"/>
                  </a:lnTo>
                  <a:lnTo>
                    <a:pt x="798" y="1056"/>
                  </a:lnTo>
                  <a:lnTo>
                    <a:pt x="810" y="1002"/>
                  </a:lnTo>
                  <a:lnTo>
                    <a:pt x="804" y="960"/>
                  </a:lnTo>
                  <a:lnTo>
                    <a:pt x="780" y="924"/>
                  </a:lnTo>
                  <a:lnTo>
                    <a:pt x="744" y="888"/>
                  </a:lnTo>
                  <a:lnTo>
                    <a:pt x="678" y="864"/>
                  </a:lnTo>
                  <a:lnTo>
                    <a:pt x="330" y="774"/>
                  </a:lnTo>
                  <a:lnTo>
                    <a:pt x="228" y="738"/>
                  </a:lnTo>
                  <a:lnTo>
                    <a:pt x="144" y="696"/>
                  </a:lnTo>
                  <a:lnTo>
                    <a:pt x="84" y="648"/>
                  </a:lnTo>
                  <a:lnTo>
                    <a:pt x="48" y="588"/>
                  </a:lnTo>
                  <a:lnTo>
                    <a:pt x="24" y="528"/>
                  </a:lnTo>
                  <a:lnTo>
                    <a:pt x="12" y="468"/>
                  </a:lnTo>
                  <a:lnTo>
                    <a:pt x="6" y="408"/>
                  </a:lnTo>
                  <a:lnTo>
                    <a:pt x="18" y="306"/>
                  </a:lnTo>
                  <a:lnTo>
                    <a:pt x="54" y="216"/>
                  </a:lnTo>
                  <a:lnTo>
                    <a:pt x="108" y="150"/>
                  </a:lnTo>
                  <a:lnTo>
                    <a:pt x="174" y="90"/>
                  </a:lnTo>
                  <a:lnTo>
                    <a:pt x="258" y="48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6" name="Group 1345"/>
          <p:cNvGrpSpPr/>
          <p:nvPr/>
        </p:nvGrpSpPr>
        <p:grpSpPr>
          <a:xfrm>
            <a:off x="5500694" y="3495675"/>
            <a:ext cx="768110" cy="592620"/>
            <a:chOff x="6237156" y="5407644"/>
            <a:chExt cx="1199082" cy="925130"/>
          </a:xfrm>
          <a:solidFill>
            <a:schemeClr val="bg1"/>
          </a:solidFill>
        </p:grpSpPr>
        <p:sp>
          <p:nvSpPr>
            <p:cNvPr id="1347" name="Freeform 399"/>
            <p:cNvSpPr>
              <a:spLocks/>
            </p:cNvSpPr>
            <p:nvPr/>
          </p:nvSpPr>
          <p:spPr bwMode="auto">
            <a:xfrm>
              <a:off x="6286428" y="559527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8" name="Freeform 400"/>
            <p:cNvSpPr>
              <a:spLocks/>
            </p:cNvSpPr>
            <p:nvPr/>
          </p:nvSpPr>
          <p:spPr bwMode="auto">
            <a:xfrm>
              <a:off x="6449617" y="5596060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9" name="Freeform 401"/>
            <p:cNvSpPr>
              <a:spLocks/>
            </p:cNvSpPr>
            <p:nvPr/>
          </p:nvSpPr>
          <p:spPr bwMode="auto">
            <a:xfrm>
              <a:off x="6628967" y="5595272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38" y="744"/>
                </a:cxn>
                <a:cxn ang="0">
                  <a:pos x="372" y="696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0" name="Freeform 402"/>
            <p:cNvSpPr>
              <a:spLocks noEditPoints="1"/>
            </p:cNvSpPr>
            <p:nvPr/>
          </p:nvSpPr>
          <p:spPr bwMode="auto">
            <a:xfrm>
              <a:off x="6814229" y="5595272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" name="Freeform 403"/>
            <p:cNvSpPr>
              <a:spLocks/>
            </p:cNvSpPr>
            <p:nvPr/>
          </p:nvSpPr>
          <p:spPr bwMode="auto">
            <a:xfrm>
              <a:off x="7006193" y="5596060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8" y="744"/>
                </a:cxn>
                <a:cxn ang="0">
                  <a:pos x="948" y="978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84" y="942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6" y="648"/>
                </a:cxn>
                <a:cxn ang="0">
                  <a:pos x="354" y="654"/>
                </a:cxn>
                <a:cxn ang="0">
                  <a:pos x="198" y="726"/>
                </a:cxn>
                <a:cxn ang="0">
                  <a:pos x="102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12" y="648"/>
                  </a:lnTo>
                  <a:lnTo>
                    <a:pt x="948" y="744"/>
                  </a:lnTo>
                  <a:lnTo>
                    <a:pt x="960" y="858"/>
                  </a:lnTo>
                  <a:lnTo>
                    <a:pt x="948" y="978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84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2" name="Freeform 404"/>
            <p:cNvSpPr>
              <a:spLocks noEditPoints="1"/>
            </p:cNvSpPr>
            <p:nvPr/>
          </p:nvSpPr>
          <p:spPr bwMode="auto">
            <a:xfrm>
              <a:off x="7170958" y="5595272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6" y="132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3" name="Freeform 412"/>
            <p:cNvSpPr>
              <a:spLocks/>
            </p:cNvSpPr>
            <p:nvPr/>
          </p:nvSpPr>
          <p:spPr bwMode="auto">
            <a:xfrm>
              <a:off x="7333752" y="5596060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2" y="1266"/>
                </a:cxn>
                <a:cxn ang="0">
                  <a:pos x="240" y="1230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2" y="1266"/>
                  </a:lnTo>
                  <a:lnTo>
                    <a:pt x="240" y="1230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4" name="Freeform 413"/>
            <p:cNvSpPr>
              <a:spLocks noEditPoints="1"/>
            </p:cNvSpPr>
            <p:nvPr/>
          </p:nvSpPr>
          <p:spPr bwMode="auto">
            <a:xfrm>
              <a:off x="6274209" y="5755701"/>
              <a:ext cx="65039" cy="88295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54" y="1098"/>
                </a:cxn>
                <a:cxn ang="0">
                  <a:pos x="492" y="1134"/>
                </a:cxn>
                <a:cxn ang="0">
                  <a:pos x="630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2" y="198"/>
                </a:cxn>
                <a:cxn ang="0">
                  <a:pos x="378" y="228"/>
                </a:cxn>
                <a:cxn ang="0">
                  <a:pos x="306" y="312"/>
                </a:cxn>
                <a:cxn ang="0">
                  <a:pos x="306" y="432"/>
                </a:cxn>
                <a:cxn ang="0">
                  <a:pos x="378" y="516"/>
                </a:cxn>
                <a:cxn ang="0">
                  <a:pos x="492" y="540"/>
                </a:cxn>
                <a:cxn ang="0">
                  <a:pos x="612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2" y="228"/>
                </a:cxn>
                <a:cxn ang="0">
                  <a:pos x="492" y="198"/>
                </a:cxn>
                <a:cxn ang="0">
                  <a:pos x="624" y="12"/>
                </a:cxn>
                <a:cxn ang="0">
                  <a:pos x="834" y="96"/>
                </a:cxn>
                <a:cxn ang="0">
                  <a:pos x="942" y="252"/>
                </a:cxn>
                <a:cxn ang="0">
                  <a:pos x="942" y="438"/>
                </a:cxn>
                <a:cxn ang="0">
                  <a:pos x="852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0" y="930"/>
                </a:cxn>
                <a:cxn ang="0">
                  <a:pos x="948" y="1128"/>
                </a:cxn>
                <a:cxn ang="0">
                  <a:pos x="828" y="1254"/>
                </a:cxn>
                <a:cxn ang="0">
                  <a:pos x="666" y="1326"/>
                </a:cxn>
                <a:cxn ang="0">
                  <a:pos x="492" y="1344"/>
                </a:cxn>
                <a:cxn ang="0">
                  <a:pos x="318" y="1326"/>
                </a:cxn>
                <a:cxn ang="0">
                  <a:pos x="162" y="1254"/>
                </a:cxn>
                <a:cxn ang="0">
                  <a:pos x="42" y="1128"/>
                </a:cxn>
                <a:cxn ang="0">
                  <a:pos x="0" y="930"/>
                </a:cxn>
                <a:cxn ang="0">
                  <a:pos x="30" y="774"/>
                </a:cxn>
                <a:cxn ang="0">
                  <a:pos x="132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2"/>
                </a:cxn>
                <a:cxn ang="0">
                  <a:pos x="156" y="96"/>
                </a:cxn>
                <a:cxn ang="0">
                  <a:pos x="360" y="12"/>
                </a:cxn>
              </a:cxnLst>
              <a:rect l="0" t="0" r="r" b="b"/>
              <a:pathLst>
                <a:path w="990" h="1344">
                  <a:moveTo>
                    <a:pt x="492" y="720"/>
                  </a:moveTo>
                  <a:lnTo>
                    <a:pt x="420" y="732"/>
                  </a:lnTo>
                  <a:lnTo>
                    <a:pt x="360" y="756"/>
                  </a:lnTo>
                  <a:lnTo>
                    <a:pt x="318" y="798"/>
                  </a:lnTo>
                  <a:lnTo>
                    <a:pt x="288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54" y="1098"/>
                  </a:lnTo>
                  <a:lnTo>
                    <a:pt x="420" y="1128"/>
                  </a:lnTo>
                  <a:lnTo>
                    <a:pt x="492" y="1134"/>
                  </a:lnTo>
                  <a:lnTo>
                    <a:pt x="570" y="1128"/>
                  </a:lnTo>
                  <a:lnTo>
                    <a:pt x="630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2" y="720"/>
                  </a:lnTo>
                  <a:close/>
                  <a:moveTo>
                    <a:pt x="492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0" y="264"/>
                  </a:lnTo>
                  <a:lnTo>
                    <a:pt x="306" y="312"/>
                  </a:lnTo>
                  <a:lnTo>
                    <a:pt x="294" y="372"/>
                  </a:lnTo>
                  <a:lnTo>
                    <a:pt x="306" y="432"/>
                  </a:lnTo>
                  <a:lnTo>
                    <a:pt x="330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2" y="540"/>
                  </a:lnTo>
                  <a:lnTo>
                    <a:pt x="558" y="534"/>
                  </a:lnTo>
                  <a:lnTo>
                    <a:pt x="612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28"/>
                  </a:lnTo>
                  <a:lnTo>
                    <a:pt x="558" y="204"/>
                  </a:lnTo>
                  <a:lnTo>
                    <a:pt x="492" y="198"/>
                  </a:lnTo>
                  <a:close/>
                  <a:moveTo>
                    <a:pt x="492" y="0"/>
                  </a:moveTo>
                  <a:lnTo>
                    <a:pt x="624" y="12"/>
                  </a:lnTo>
                  <a:lnTo>
                    <a:pt x="738" y="48"/>
                  </a:lnTo>
                  <a:lnTo>
                    <a:pt x="834" y="96"/>
                  </a:lnTo>
                  <a:lnTo>
                    <a:pt x="900" y="168"/>
                  </a:lnTo>
                  <a:lnTo>
                    <a:pt x="942" y="252"/>
                  </a:lnTo>
                  <a:lnTo>
                    <a:pt x="954" y="354"/>
                  </a:lnTo>
                  <a:lnTo>
                    <a:pt x="942" y="438"/>
                  </a:lnTo>
                  <a:lnTo>
                    <a:pt x="906" y="516"/>
                  </a:lnTo>
                  <a:lnTo>
                    <a:pt x="852" y="576"/>
                  </a:lnTo>
                  <a:lnTo>
                    <a:pt x="780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84" y="846"/>
                  </a:lnTo>
                  <a:lnTo>
                    <a:pt x="990" y="930"/>
                  </a:lnTo>
                  <a:lnTo>
                    <a:pt x="978" y="1038"/>
                  </a:lnTo>
                  <a:lnTo>
                    <a:pt x="948" y="1128"/>
                  </a:lnTo>
                  <a:lnTo>
                    <a:pt x="894" y="1200"/>
                  </a:lnTo>
                  <a:lnTo>
                    <a:pt x="828" y="1254"/>
                  </a:lnTo>
                  <a:lnTo>
                    <a:pt x="750" y="1296"/>
                  </a:lnTo>
                  <a:lnTo>
                    <a:pt x="666" y="1326"/>
                  </a:lnTo>
                  <a:lnTo>
                    <a:pt x="582" y="1338"/>
                  </a:lnTo>
                  <a:lnTo>
                    <a:pt x="492" y="1344"/>
                  </a:lnTo>
                  <a:lnTo>
                    <a:pt x="408" y="1338"/>
                  </a:lnTo>
                  <a:lnTo>
                    <a:pt x="318" y="1326"/>
                  </a:lnTo>
                  <a:lnTo>
                    <a:pt x="234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2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0" y="774"/>
                  </a:lnTo>
                  <a:lnTo>
                    <a:pt x="72" y="708"/>
                  </a:lnTo>
                  <a:lnTo>
                    <a:pt x="132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2"/>
                  </a:lnTo>
                  <a:lnTo>
                    <a:pt x="90" y="168"/>
                  </a:lnTo>
                  <a:lnTo>
                    <a:pt x="156" y="96"/>
                  </a:lnTo>
                  <a:lnTo>
                    <a:pt x="246" y="48"/>
                  </a:lnTo>
                  <a:lnTo>
                    <a:pt x="360" y="12"/>
                  </a:lnTo>
                  <a:lnTo>
                    <a:pt x="4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5" name="Freeform 414"/>
            <p:cNvSpPr>
              <a:spLocks noEditPoints="1"/>
            </p:cNvSpPr>
            <p:nvPr/>
          </p:nvSpPr>
          <p:spPr bwMode="auto">
            <a:xfrm>
              <a:off x="6449617" y="5755701"/>
              <a:ext cx="65433" cy="88295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68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14"/>
                </a:cxn>
                <a:cxn ang="0">
                  <a:pos x="432" y="1344"/>
                </a:cxn>
                <a:cxn ang="0">
                  <a:pos x="204" y="1290"/>
                </a:cxn>
                <a:cxn ang="0">
                  <a:pos x="78" y="1170"/>
                </a:cxn>
                <a:cxn ang="0">
                  <a:pos x="78" y="1044"/>
                </a:cxn>
                <a:cxn ang="0">
                  <a:pos x="180" y="984"/>
                </a:cxn>
                <a:cxn ang="0">
                  <a:pos x="258" y="1014"/>
                </a:cxn>
                <a:cxn ang="0">
                  <a:pos x="354" y="1116"/>
                </a:cxn>
                <a:cxn ang="0">
                  <a:pos x="456" y="1146"/>
                </a:cxn>
                <a:cxn ang="0">
                  <a:pos x="594" y="1104"/>
                </a:cxn>
                <a:cxn ang="0">
                  <a:pos x="678" y="1002"/>
                </a:cxn>
                <a:cxn ang="0">
                  <a:pos x="714" y="858"/>
                </a:cxn>
                <a:cxn ang="0">
                  <a:pos x="720" y="750"/>
                </a:cxn>
                <a:cxn ang="0">
                  <a:pos x="594" y="840"/>
                </a:cxn>
                <a:cxn ang="0">
                  <a:pos x="432" y="870"/>
                </a:cxn>
                <a:cxn ang="0">
                  <a:pos x="222" y="828"/>
                </a:cxn>
                <a:cxn ang="0">
                  <a:pos x="84" y="714"/>
                </a:cxn>
                <a:cxn ang="0">
                  <a:pos x="12" y="552"/>
                </a:cxn>
                <a:cxn ang="0">
                  <a:pos x="12" y="336"/>
                </a:cxn>
                <a:cxn ang="0">
                  <a:pos x="102" y="150"/>
                </a:cxn>
                <a:cxn ang="0">
                  <a:pos x="264" y="36"/>
                </a:cxn>
                <a:cxn ang="0">
                  <a:pos x="480" y="0"/>
                </a:cxn>
              </a:cxnLst>
              <a:rect l="0" t="0" r="r" b="b"/>
              <a:pathLst>
                <a:path w="996" h="1344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68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2"/>
                  </a:lnTo>
                  <a:lnTo>
                    <a:pt x="642" y="1314"/>
                  </a:lnTo>
                  <a:lnTo>
                    <a:pt x="540" y="1338"/>
                  </a:lnTo>
                  <a:lnTo>
                    <a:pt x="432" y="1344"/>
                  </a:lnTo>
                  <a:lnTo>
                    <a:pt x="306" y="1332"/>
                  </a:lnTo>
                  <a:lnTo>
                    <a:pt x="204" y="1290"/>
                  </a:lnTo>
                  <a:lnTo>
                    <a:pt x="126" y="1236"/>
                  </a:lnTo>
                  <a:lnTo>
                    <a:pt x="78" y="1170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58" y="1014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6" name="Freeform 415"/>
            <p:cNvSpPr>
              <a:spLocks/>
            </p:cNvSpPr>
            <p:nvPr/>
          </p:nvSpPr>
          <p:spPr bwMode="auto">
            <a:xfrm>
              <a:off x="6600192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2"/>
                </a:cxn>
                <a:cxn ang="0">
                  <a:pos x="264" y="228"/>
                </a:cxn>
                <a:cxn ang="0">
                  <a:pos x="312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2"/>
                  </a:lnTo>
                  <a:lnTo>
                    <a:pt x="264" y="228"/>
                  </a:lnTo>
                  <a:lnTo>
                    <a:pt x="312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7" name="Freeform 416"/>
            <p:cNvSpPr>
              <a:spLocks noEditPoints="1"/>
            </p:cNvSpPr>
            <p:nvPr/>
          </p:nvSpPr>
          <p:spPr bwMode="auto">
            <a:xfrm>
              <a:off x="6655771" y="5755701"/>
              <a:ext cx="65433" cy="88295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84" y="990"/>
                </a:cxn>
                <a:cxn ang="0">
                  <a:pos x="708" y="906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62"/>
                </a:cxn>
                <a:cxn ang="0">
                  <a:pos x="978" y="876"/>
                </a:cxn>
                <a:cxn ang="0">
                  <a:pos x="954" y="978"/>
                </a:cxn>
                <a:cxn ang="0">
                  <a:pos x="918" y="1080"/>
                </a:cxn>
                <a:cxn ang="0">
                  <a:pos x="864" y="1164"/>
                </a:cxn>
                <a:cxn ang="0">
                  <a:pos x="798" y="1236"/>
                </a:cxn>
                <a:cxn ang="0">
                  <a:pos x="720" y="1296"/>
                </a:cxn>
                <a:cxn ang="0">
                  <a:pos x="618" y="1332"/>
                </a:cxn>
                <a:cxn ang="0">
                  <a:pos x="498" y="1344"/>
                </a:cxn>
                <a:cxn ang="0">
                  <a:pos x="390" y="1332"/>
                </a:cxn>
                <a:cxn ang="0">
                  <a:pos x="294" y="1302"/>
                </a:cxn>
                <a:cxn ang="0">
                  <a:pos x="216" y="1260"/>
                </a:cxn>
                <a:cxn ang="0">
                  <a:pos x="150" y="1194"/>
                </a:cxn>
                <a:cxn ang="0">
                  <a:pos x="102" y="1122"/>
                </a:cxn>
                <a:cxn ang="0">
                  <a:pos x="60" y="1038"/>
                </a:cxn>
                <a:cxn ang="0">
                  <a:pos x="30" y="948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12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44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62"/>
                  </a:lnTo>
                  <a:lnTo>
                    <a:pt x="978" y="876"/>
                  </a:lnTo>
                  <a:lnTo>
                    <a:pt x="954" y="978"/>
                  </a:lnTo>
                  <a:lnTo>
                    <a:pt x="918" y="1080"/>
                  </a:lnTo>
                  <a:lnTo>
                    <a:pt x="864" y="1164"/>
                  </a:lnTo>
                  <a:lnTo>
                    <a:pt x="798" y="1236"/>
                  </a:lnTo>
                  <a:lnTo>
                    <a:pt x="720" y="1296"/>
                  </a:lnTo>
                  <a:lnTo>
                    <a:pt x="618" y="1332"/>
                  </a:lnTo>
                  <a:lnTo>
                    <a:pt x="498" y="1344"/>
                  </a:lnTo>
                  <a:lnTo>
                    <a:pt x="390" y="1332"/>
                  </a:lnTo>
                  <a:lnTo>
                    <a:pt x="294" y="1302"/>
                  </a:lnTo>
                  <a:lnTo>
                    <a:pt x="216" y="1260"/>
                  </a:lnTo>
                  <a:lnTo>
                    <a:pt x="150" y="1194"/>
                  </a:lnTo>
                  <a:lnTo>
                    <a:pt x="102" y="1122"/>
                  </a:lnTo>
                  <a:lnTo>
                    <a:pt x="60" y="1038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8" name="Freeform 417"/>
            <p:cNvSpPr>
              <a:spLocks/>
            </p:cNvSpPr>
            <p:nvPr/>
          </p:nvSpPr>
          <p:spPr bwMode="auto">
            <a:xfrm>
              <a:off x="6803981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9" name="Freeform 418"/>
            <p:cNvSpPr>
              <a:spLocks/>
            </p:cNvSpPr>
            <p:nvPr/>
          </p:nvSpPr>
          <p:spPr bwMode="auto">
            <a:xfrm>
              <a:off x="6853647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0" name="Freeform 419"/>
            <p:cNvSpPr>
              <a:spLocks/>
            </p:cNvSpPr>
            <p:nvPr/>
          </p:nvSpPr>
          <p:spPr bwMode="auto">
            <a:xfrm>
              <a:off x="6977812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1" name="Freeform 420"/>
            <p:cNvSpPr>
              <a:spLocks/>
            </p:cNvSpPr>
            <p:nvPr/>
          </p:nvSpPr>
          <p:spPr bwMode="auto">
            <a:xfrm>
              <a:off x="7032602" y="5755701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14"/>
                </a:cxn>
                <a:cxn ang="0">
                  <a:pos x="150" y="1320"/>
                </a:cxn>
                <a:cxn ang="0">
                  <a:pos x="48" y="1290"/>
                </a:cxn>
                <a:cxn ang="0">
                  <a:pos x="6" y="1224"/>
                </a:cxn>
                <a:cxn ang="0">
                  <a:pos x="24" y="1080"/>
                </a:cxn>
                <a:cxn ang="0">
                  <a:pos x="192" y="870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396"/>
                </a:cxn>
                <a:cxn ang="0">
                  <a:pos x="60" y="216"/>
                </a:cxn>
                <a:cxn ang="0">
                  <a:pos x="192" y="84"/>
                </a:cxn>
                <a:cxn ang="0">
                  <a:pos x="390" y="12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18" y="300"/>
                  </a:lnTo>
                  <a:lnTo>
                    <a:pt x="60" y="216"/>
                  </a:lnTo>
                  <a:lnTo>
                    <a:pt x="114" y="144"/>
                  </a:lnTo>
                  <a:lnTo>
                    <a:pt x="192" y="84"/>
                  </a:lnTo>
                  <a:lnTo>
                    <a:pt x="288" y="36"/>
                  </a:lnTo>
                  <a:lnTo>
                    <a:pt x="390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" name="Freeform 421"/>
            <p:cNvSpPr>
              <a:spLocks/>
            </p:cNvSpPr>
            <p:nvPr/>
          </p:nvSpPr>
          <p:spPr bwMode="auto">
            <a:xfrm>
              <a:off x="7144548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3" name="Freeform 422"/>
            <p:cNvSpPr>
              <a:spLocks/>
            </p:cNvSpPr>
            <p:nvPr/>
          </p:nvSpPr>
          <p:spPr bwMode="auto">
            <a:xfrm>
              <a:off x="7199339" y="5755701"/>
              <a:ext cx="63462" cy="88295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18"/>
                </a:cxn>
                <a:cxn ang="0">
                  <a:pos x="900" y="696"/>
                </a:cxn>
                <a:cxn ang="0">
                  <a:pos x="960" y="828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08"/>
                </a:cxn>
                <a:cxn ang="0">
                  <a:pos x="462" y="1344"/>
                </a:cxn>
                <a:cxn ang="0">
                  <a:pos x="246" y="1308"/>
                </a:cxn>
                <a:cxn ang="0">
                  <a:pos x="102" y="1224"/>
                </a:cxn>
                <a:cxn ang="0">
                  <a:pos x="24" y="1116"/>
                </a:cxn>
                <a:cxn ang="0">
                  <a:pos x="0" y="1026"/>
                </a:cxn>
                <a:cxn ang="0">
                  <a:pos x="42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402" y="558"/>
                </a:cxn>
                <a:cxn ang="0">
                  <a:pos x="522" y="528"/>
                </a:cxn>
                <a:cxn ang="0">
                  <a:pos x="624" y="486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8" y="288"/>
                </a:cxn>
                <a:cxn ang="0">
                  <a:pos x="240" y="402"/>
                </a:cxn>
                <a:cxn ang="0">
                  <a:pos x="156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44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8" y="618"/>
                  </a:lnTo>
                  <a:lnTo>
                    <a:pt x="840" y="648"/>
                  </a:lnTo>
                  <a:lnTo>
                    <a:pt x="900" y="696"/>
                  </a:lnTo>
                  <a:lnTo>
                    <a:pt x="936" y="756"/>
                  </a:lnTo>
                  <a:lnTo>
                    <a:pt x="960" y="828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66"/>
                  </a:lnTo>
                  <a:lnTo>
                    <a:pt x="684" y="1308"/>
                  </a:lnTo>
                  <a:lnTo>
                    <a:pt x="576" y="1338"/>
                  </a:lnTo>
                  <a:lnTo>
                    <a:pt x="462" y="1344"/>
                  </a:lnTo>
                  <a:lnTo>
                    <a:pt x="342" y="1332"/>
                  </a:lnTo>
                  <a:lnTo>
                    <a:pt x="246" y="1308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0"/>
                  </a:lnTo>
                  <a:lnTo>
                    <a:pt x="24" y="1116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42" y="930"/>
                  </a:lnTo>
                  <a:lnTo>
                    <a:pt x="84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2" y="516"/>
                  </a:lnTo>
                  <a:lnTo>
                    <a:pt x="624" y="486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4" name="Freeform 427"/>
            <p:cNvSpPr>
              <a:spLocks/>
            </p:cNvSpPr>
            <p:nvPr/>
          </p:nvSpPr>
          <p:spPr bwMode="auto">
            <a:xfrm>
              <a:off x="7305372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5" name="Freeform 428"/>
            <p:cNvSpPr>
              <a:spLocks noEditPoints="1"/>
            </p:cNvSpPr>
            <p:nvPr/>
          </p:nvSpPr>
          <p:spPr bwMode="auto">
            <a:xfrm>
              <a:off x="7358191" y="5755701"/>
              <a:ext cx="70163" cy="88295"/>
            </a:xfrm>
            <a:custGeom>
              <a:avLst/>
              <a:gdLst/>
              <a:ahLst/>
              <a:cxnLst>
                <a:cxn ang="0">
                  <a:pos x="600" y="330"/>
                </a:cxn>
                <a:cxn ang="0">
                  <a:pos x="246" y="810"/>
                </a:cxn>
                <a:cxn ang="0">
                  <a:pos x="606" y="810"/>
                </a:cxn>
                <a:cxn ang="0">
                  <a:pos x="606" y="330"/>
                </a:cxn>
                <a:cxn ang="0">
                  <a:pos x="600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0" y="810"/>
                </a:cxn>
                <a:cxn ang="0">
                  <a:pos x="1002" y="816"/>
                </a:cxn>
                <a:cxn ang="0">
                  <a:pos x="1038" y="840"/>
                </a:cxn>
                <a:cxn ang="0">
                  <a:pos x="1062" y="876"/>
                </a:cxn>
                <a:cxn ang="0">
                  <a:pos x="1068" y="918"/>
                </a:cxn>
                <a:cxn ang="0">
                  <a:pos x="1062" y="960"/>
                </a:cxn>
                <a:cxn ang="0">
                  <a:pos x="1038" y="996"/>
                </a:cxn>
                <a:cxn ang="0">
                  <a:pos x="1002" y="1020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08"/>
                </a:cxn>
                <a:cxn ang="0">
                  <a:pos x="798" y="1338"/>
                </a:cxn>
                <a:cxn ang="0">
                  <a:pos x="738" y="1344"/>
                </a:cxn>
                <a:cxn ang="0">
                  <a:pos x="678" y="1338"/>
                </a:cxn>
                <a:cxn ang="0">
                  <a:pos x="636" y="1308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894"/>
                </a:cxn>
                <a:cxn ang="0">
                  <a:pos x="6" y="834"/>
                </a:cxn>
                <a:cxn ang="0">
                  <a:pos x="30" y="786"/>
                </a:cxn>
                <a:cxn ang="0">
                  <a:pos x="606" y="48"/>
                </a:cxn>
                <a:cxn ang="0">
                  <a:pos x="642" y="18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44">
                  <a:moveTo>
                    <a:pt x="600" y="330"/>
                  </a:moveTo>
                  <a:lnTo>
                    <a:pt x="246" y="810"/>
                  </a:lnTo>
                  <a:lnTo>
                    <a:pt x="606" y="810"/>
                  </a:lnTo>
                  <a:lnTo>
                    <a:pt x="606" y="330"/>
                  </a:lnTo>
                  <a:lnTo>
                    <a:pt x="600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0" y="810"/>
                  </a:lnTo>
                  <a:lnTo>
                    <a:pt x="1002" y="816"/>
                  </a:lnTo>
                  <a:lnTo>
                    <a:pt x="1038" y="840"/>
                  </a:lnTo>
                  <a:lnTo>
                    <a:pt x="1062" y="876"/>
                  </a:lnTo>
                  <a:lnTo>
                    <a:pt x="1068" y="918"/>
                  </a:lnTo>
                  <a:lnTo>
                    <a:pt x="1062" y="960"/>
                  </a:lnTo>
                  <a:lnTo>
                    <a:pt x="1038" y="996"/>
                  </a:lnTo>
                  <a:lnTo>
                    <a:pt x="1002" y="1020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08"/>
                  </a:lnTo>
                  <a:lnTo>
                    <a:pt x="798" y="1338"/>
                  </a:lnTo>
                  <a:lnTo>
                    <a:pt x="738" y="1344"/>
                  </a:lnTo>
                  <a:lnTo>
                    <a:pt x="678" y="1338"/>
                  </a:lnTo>
                  <a:lnTo>
                    <a:pt x="636" y="1308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894"/>
                  </a:lnTo>
                  <a:lnTo>
                    <a:pt x="6" y="834"/>
                  </a:lnTo>
                  <a:lnTo>
                    <a:pt x="30" y="786"/>
                  </a:lnTo>
                  <a:lnTo>
                    <a:pt x="606" y="48"/>
                  </a:lnTo>
                  <a:lnTo>
                    <a:pt x="642" y="18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6" name="Freeform 429"/>
            <p:cNvSpPr>
              <a:spLocks/>
            </p:cNvSpPr>
            <p:nvPr/>
          </p:nvSpPr>
          <p:spPr bwMode="auto">
            <a:xfrm>
              <a:off x="6247799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7" name="Freeform 430"/>
            <p:cNvSpPr>
              <a:spLocks/>
            </p:cNvSpPr>
            <p:nvPr/>
          </p:nvSpPr>
          <p:spPr bwMode="auto">
            <a:xfrm>
              <a:off x="6302590" y="5917313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8" y="750"/>
                </a:cxn>
                <a:cxn ang="0">
                  <a:pos x="948" y="984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84" y="948"/>
                </a:cxn>
                <a:cxn ang="0">
                  <a:pos x="180" y="948"/>
                </a:cxn>
                <a:cxn ang="0">
                  <a:pos x="246" y="1008"/>
                </a:cxn>
                <a:cxn ang="0">
                  <a:pos x="324" y="1080"/>
                </a:cxn>
                <a:cxn ang="0">
                  <a:pos x="450" y="1116"/>
                </a:cxn>
                <a:cxn ang="0">
                  <a:pos x="594" y="1068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84"/>
                </a:cxn>
                <a:cxn ang="0">
                  <a:pos x="432" y="648"/>
                </a:cxn>
                <a:cxn ang="0">
                  <a:pos x="300" y="678"/>
                </a:cxn>
                <a:cxn ang="0">
                  <a:pos x="204" y="726"/>
                </a:cxn>
                <a:cxn ang="0">
                  <a:pos x="102" y="732"/>
                </a:cxn>
                <a:cxn ang="0">
                  <a:pos x="36" y="672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12" y="654"/>
                  </a:lnTo>
                  <a:lnTo>
                    <a:pt x="948" y="750"/>
                  </a:lnTo>
                  <a:lnTo>
                    <a:pt x="960" y="864"/>
                  </a:lnTo>
                  <a:lnTo>
                    <a:pt x="948" y="984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84" y="948"/>
                  </a:lnTo>
                  <a:lnTo>
                    <a:pt x="138" y="936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8"/>
                  </a:lnTo>
                  <a:lnTo>
                    <a:pt x="282" y="1044"/>
                  </a:lnTo>
                  <a:lnTo>
                    <a:pt x="324" y="1080"/>
                  </a:lnTo>
                  <a:lnTo>
                    <a:pt x="378" y="1104"/>
                  </a:lnTo>
                  <a:lnTo>
                    <a:pt x="450" y="1116"/>
                  </a:lnTo>
                  <a:lnTo>
                    <a:pt x="528" y="1104"/>
                  </a:lnTo>
                  <a:lnTo>
                    <a:pt x="594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6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300" y="678"/>
                  </a:lnTo>
                  <a:lnTo>
                    <a:pt x="252" y="708"/>
                  </a:lnTo>
                  <a:lnTo>
                    <a:pt x="204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6" y="672"/>
                  </a:lnTo>
                  <a:lnTo>
                    <a:pt x="24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8" name="Freeform 431"/>
            <p:cNvSpPr>
              <a:spLocks/>
            </p:cNvSpPr>
            <p:nvPr/>
          </p:nvSpPr>
          <p:spPr bwMode="auto">
            <a:xfrm>
              <a:off x="6421631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9" name="Freeform 432"/>
            <p:cNvSpPr>
              <a:spLocks noEditPoints="1"/>
            </p:cNvSpPr>
            <p:nvPr/>
          </p:nvSpPr>
          <p:spPr bwMode="auto">
            <a:xfrm>
              <a:off x="6477209" y="5915736"/>
              <a:ext cx="65433" cy="88689"/>
            </a:xfrm>
            <a:custGeom>
              <a:avLst/>
              <a:gdLst/>
              <a:ahLst/>
              <a:cxnLst>
                <a:cxn ang="0">
                  <a:pos x="444" y="690"/>
                </a:cxn>
                <a:cxn ang="0">
                  <a:pos x="336" y="762"/>
                </a:cxn>
                <a:cxn ang="0">
                  <a:pos x="294" y="906"/>
                </a:cxn>
                <a:cxn ang="0">
                  <a:pos x="330" y="1050"/>
                </a:cxn>
                <a:cxn ang="0">
                  <a:pos x="438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24" y="288"/>
                </a:cxn>
                <a:cxn ang="0">
                  <a:pos x="864" y="354"/>
                </a:cxn>
                <a:cxn ang="0">
                  <a:pos x="774" y="360"/>
                </a:cxn>
                <a:cxn ang="0">
                  <a:pos x="708" y="300"/>
                </a:cxn>
                <a:cxn ang="0">
                  <a:pos x="642" y="234"/>
                </a:cxn>
                <a:cxn ang="0">
                  <a:pos x="540" y="204"/>
                </a:cxn>
                <a:cxn ang="0">
                  <a:pos x="402" y="246"/>
                </a:cxn>
                <a:cxn ang="0">
                  <a:pos x="318" y="348"/>
                </a:cxn>
                <a:cxn ang="0">
                  <a:pos x="282" y="492"/>
                </a:cxn>
                <a:cxn ang="0">
                  <a:pos x="276" y="594"/>
                </a:cxn>
                <a:cxn ang="0">
                  <a:pos x="402" y="510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8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6" y="132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44" y="690"/>
                  </a:lnTo>
                  <a:lnTo>
                    <a:pt x="384" y="714"/>
                  </a:lnTo>
                  <a:lnTo>
                    <a:pt x="336" y="762"/>
                  </a:lnTo>
                  <a:lnTo>
                    <a:pt x="306" y="828"/>
                  </a:lnTo>
                  <a:lnTo>
                    <a:pt x="294" y="906"/>
                  </a:lnTo>
                  <a:lnTo>
                    <a:pt x="306" y="984"/>
                  </a:lnTo>
                  <a:lnTo>
                    <a:pt x="330" y="1050"/>
                  </a:lnTo>
                  <a:lnTo>
                    <a:pt x="378" y="1098"/>
                  </a:lnTo>
                  <a:lnTo>
                    <a:pt x="438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24" y="288"/>
                  </a:lnTo>
                  <a:lnTo>
                    <a:pt x="900" y="330"/>
                  </a:lnTo>
                  <a:lnTo>
                    <a:pt x="864" y="354"/>
                  </a:lnTo>
                  <a:lnTo>
                    <a:pt x="822" y="366"/>
                  </a:lnTo>
                  <a:lnTo>
                    <a:pt x="774" y="360"/>
                  </a:lnTo>
                  <a:lnTo>
                    <a:pt x="738" y="336"/>
                  </a:lnTo>
                  <a:lnTo>
                    <a:pt x="708" y="300"/>
                  </a:lnTo>
                  <a:lnTo>
                    <a:pt x="672" y="270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70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8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0" name="Freeform 433"/>
            <p:cNvSpPr>
              <a:spLocks/>
            </p:cNvSpPr>
            <p:nvPr/>
          </p:nvSpPr>
          <p:spPr bwMode="auto">
            <a:xfrm>
              <a:off x="6601374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1" name="Freeform 434"/>
            <p:cNvSpPr>
              <a:spLocks/>
            </p:cNvSpPr>
            <p:nvPr/>
          </p:nvSpPr>
          <p:spPr bwMode="auto">
            <a:xfrm>
              <a:off x="6653406" y="5917313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74"/>
                </a:cxn>
                <a:cxn ang="0">
                  <a:pos x="978" y="216"/>
                </a:cxn>
                <a:cxn ang="0">
                  <a:pos x="948" y="252"/>
                </a:cxn>
                <a:cxn ang="0">
                  <a:pos x="906" y="306"/>
                </a:cxn>
                <a:cxn ang="0">
                  <a:pos x="858" y="366"/>
                </a:cxn>
                <a:cxn ang="0">
                  <a:pos x="804" y="438"/>
                </a:cxn>
                <a:cxn ang="0">
                  <a:pos x="744" y="534"/>
                </a:cxn>
                <a:cxn ang="0">
                  <a:pos x="684" y="654"/>
                </a:cxn>
                <a:cxn ang="0">
                  <a:pos x="624" y="798"/>
                </a:cxn>
                <a:cxn ang="0">
                  <a:pos x="570" y="972"/>
                </a:cxn>
                <a:cxn ang="0">
                  <a:pos x="516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32" y="1320"/>
                </a:cxn>
                <a:cxn ang="0">
                  <a:pos x="378" y="1326"/>
                </a:cxn>
                <a:cxn ang="0">
                  <a:pos x="324" y="1320"/>
                </a:cxn>
                <a:cxn ang="0">
                  <a:pos x="282" y="1302"/>
                </a:cxn>
                <a:cxn ang="0">
                  <a:pos x="258" y="1272"/>
                </a:cxn>
                <a:cxn ang="0">
                  <a:pos x="246" y="1230"/>
                </a:cxn>
                <a:cxn ang="0">
                  <a:pos x="240" y="1188"/>
                </a:cxn>
                <a:cxn ang="0">
                  <a:pos x="246" y="1116"/>
                </a:cxn>
                <a:cxn ang="0">
                  <a:pos x="276" y="1020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74"/>
                  </a:lnTo>
                  <a:lnTo>
                    <a:pt x="978" y="216"/>
                  </a:lnTo>
                  <a:lnTo>
                    <a:pt x="948" y="252"/>
                  </a:lnTo>
                  <a:lnTo>
                    <a:pt x="906" y="306"/>
                  </a:lnTo>
                  <a:lnTo>
                    <a:pt x="858" y="366"/>
                  </a:lnTo>
                  <a:lnTo>
                    <a:pt x="804" y="438"/>
                  </a:lnTo>
                  <a:lnTo>
                    <a:pt x="744" y="534"/>
                  </a:lnTo>
                  <a:lnTo>
                    <a:pt x="684" y="654"/>
                  </a:lnTo>
                  <a:lnTo>
                    <a:pt x="624" y="798"/>
                  </a:lnTo>
                  <a:lnTo>
                    <a:pt x="570" y="972"/>
                  </a:lnTo>
                  <a:lnTo>
                    <a:pt x="516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32" y="1320"/>
                  </a:lnTo>
                  <a:lnTo>
                    <a:pt x="378" y="1326"/>
                  </a:lnTo>
                  <a:lnTo>
                    <a:pt x="324" y="1320"/>
                  </a:lnTo>
                  <a:lnTo>
                    <a:pt x="282" y="1302"/>
                  </a:lnTo>
                  <a:lnTo>
                    <a:pt x="258" y="1272"/>
                  </a:lnTo>
                  <a:lnTo>
                    <a:pt x="246" y="1230"/>
                  </a:lnTo>
                  <a:lnTo>
                    <a:pt x="240" y="1188"/>
                  </a:lnTo>
                  <a:lnTo>
                    <a:pt x="246" y="1116"/>
                  </a:lnTo>
                  <a:lnTo>
                    <a:pt x="276" y="1020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2" name="Freeform 435"/>
            <p:cNvSpPr>
              <a:spLocks/>
            </p:cNvSpPr>
            <p:nvPr/>
          </p:nvSpPr>
          <p:spPr bwMode="auto">
            <a:xfrm>
              <a:off x="6788608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" name="Freeform 436"/>
            <p:cNvSpPr>
              <a:spLocks noEditPoints="1"/>
            </p:cNvSpPr>
            <p:nvPr/>
          </p:nvSpPr>
          <p:spPr bwMode="auto">
            <a:xfrm>
              <a:off x="6844187" y="5915736"/>
              <a:ext cx="65433" cy="88689"/>
            </a:xfrm>
            <a:custGeom>
              <a:avLst/>
              <a:gdLst/>
              <a:ahLst/>
              <a:cxnLst>
                <a:cxn ang="0">
                  <a:pos x="426" y="738"/>
                </a:cxn>
                <a:cxn ang="0">
                  <a:pos x="324" y="804"/>
                </a:cxn>
                <a:cxn ang="0">
                  <a:pos x="282" y="894"/>
                </a:cxn>
                <a:cxn ang="0">
                  <a:pos x="288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8" y="804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84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90" y="438"/>
                </a:cxn>
                <a:cxn ang="0">
                  <a:pos x="690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44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54" y="444"/>
                </a:cxn>
                <a:cxn ang="0">
                  <a:pos x="54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6" y="738"/>
                  </a:lnTo>
                  <a:lnTo>
                    <a:pt x="366" y="762"/>
                  </a:lnTo>
                  <a:lnTo>
                    <a:pt x="324" y="804"/>
                  </a:lnTo>
                  <a:lnTo>
                    <a:pt x="294" y="846"/>
                  </a:lnTo>
                  <a:lnTo>
                    <a:pt x="282" y="894"/>
                  </a:lnTo>
                  <a:lnTo>
                    <a:pt x="276" y="936"/>
                  </a:lnTo>
                  <a:lnTo>
                    <a:pt x="288" y="1008"/>
                  </a:lnTo>
                  <a:lnTo>
                    <a:pt x="318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8" y="846"/>
                  </a:lnTo>
                  <a:lnTo>
                    <a:pt x="678" y="804"/>
                  </a:lnTo>
                  <a:lnTo>
                    <a:pt x="636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8" y="210"/>
                  </a:lnTo>
                  <a:lnTo>
                    <a:pt x="384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6" y="486"/>
                  </a:lnTo>
                  <a:lnTo>
                    <a:pt x="690" y="438"/>
                  </a:lnTo>
                  <a:lnTo>
                    <a:pt x="702" y="372"/>
                  </a:lnTo>
                  <a:lnTo>
                    <a:pt x="690" y="312"/>
                  </a:lnTo>
                  <a:lnTo>
                    <a:pt x="666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44"/>
                  </a:lnTo>
                  <a:lnTo>
                    <a:pt x="912" y="522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90" y="522"/>
                  </a:lnTo>
                  <a:lnTo>
                    <a:pt x="54" y="444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4" name="Freeform 437"/>
            <p:cNvSpPr>
              <a:spLocks/>
            </p:cNvSpPr>
            <p:nvPr/>
          </p:nvSpPr>
          <p:spPr bwMode="auto">
            <a:xfrm>
              <a:off x="6977024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5" name="Freeform 438"/>
            <p:cNvSpPr>
              <a:spLocks noEditPoints="1"/>
            </p:cNvSpPr>
            <p:nvPr/>
          </p:nvSpPr>
          <p:spPr bwMode="auto">
            <a:xfrm>
              <a:off x="7032997" y="5915736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14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8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8"/>
                </a:cxn>
                <a:cxn ang="0">
                  <a:pos x="990" y="510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0" y="1224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74" y="990"/>
                </a:cxn>
                <a:cxn ang="0">
                  <a:pos x="258" y="1020"/>
                </a:cxn>
                <a:cxn ang="0">
                  <a:pos x="324" y="1086"/>
                </a:cxn>
                <a:cxn ang="0">
                  <a:pos x="402" y="1146"/>
                </a:cxn>
                <a:cxn ang="0">
                  <a:pos x="534" y="1140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92"/>
                </a:cxn>
                <a:cxn ang="0">
                  <a:pos x="660" y="810"/>
                </a:cxn>
                <a:cxn ang="0">
                  <a:pos x="516" y="870"/>
                </a:cxn>
                <a:cxn ang="0">
                  <a:pos x="318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54" y="636"/>
                  </a:lnTo>
                  <a:lnTo>
                    <a:pt x="414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8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8"/>
                  </a:lnTo>
                  <a:lnTo>
                    <a:pt x="486" y="216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34"/>
                  </a:lnTo>
                  <a:lnTo>
                    <a:pt x="948" y="318"/>
                  </a:lnTo>
                  <a:lnTo>
                    <a:pt x="978" y="408"/>
                  </a:lnTo>
                  <a:lnTo>
                    <a:pt x="990" y="510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24"/>
                  </a:lnTo>
                  <a:lnTo>
                    <a:pt x="930" y="1044"/>
                  </a:lnTo>
                  <a:lnTo>
                    <a:pt x="876" y="1146"/>
                  </a:lnTo>
                  <a:lnTo>
                    <a:pt x="810" y="1224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74" y="990"/>
                  </a:lnTo>
                  <a:lnTo>
                    <a:pt x="222" y="996"/>
                  </a:lnTo>
                  <a:lnTo>
                    <a:pt x="258" y="1020"/>
                  </a:lnTo>
                  <a:lnTo>
                    <a:pt x="288" y="1056"/>
                  </a:lnTo>
                  <a:lnTo>
                    <a:pt x="324" y="1086"/>
                  </a:lnTo>
                  <a:lnTo>
                    <a:pt x="354" y="1122"/>
                  </a:lnTo>
                  <a:lnTo>
                    <a:pt x="402" y="1146"/>
                  </a:lnTo>
                  <a:lnTo>
                    <a:pt x="456" y="1152"/>
                  </a:lnTo>
                  <a:lnTo>
                    <a:pt x="534" y="1140"/>
                  </a:lnTo>
                  <a:lnTo>
                    <a:pt x="594" y="1110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64"/>
                  </a:lnTo>
                  <a:lnTo>
                    <a:pt x="720" y="792"/>
                  </a:lnTo>
                  <a:lnTo>
                    <a:pt x="720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16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6" name="Freeform 439"/>
            <p:cNvSpPr>
              <a:spLocks/>
            </p:cNvSpPr>
            <p:nvPr/>
          </p:nvSpPr>
          <p:spPr bwMode="auto">
            <a:xfrm>
              <a:off x="7134300" y="5915736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2" y="504"/>
                </a:cxn>
                <a:cxn ang="0">
                  <a:pos x="144" y="528"/>
                </a:cxn>
                <a:cxn ang="0">
                  <a:pos x="48" y="504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900" y="648"/>
                  </a:lnTo>
                  <a:lnTo>
                    <a:pt x="834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7" name="Freeform 440"/>
            <p:cNvSpPr>
              <a:spLocks noEditPoints="1"/>
            </p:cNvSpPr>
            <p:nvPr/>
          </p:nvSpPr>
          <p:spPr bwMode="auto">
            <a:xfrm>
              <a:off x="7207616" y="5915736"/>
              <a:ext cx="65433" cy="88689"/>
            </a:xfrm>
            <a:custGeom>
              <a:avLst/>
              <a:gdLst/>
              <a:ahLst/>
              <a:cxnLst>
                <a:cxn ang="0">
                  <a:pos x="498" y="228"/>
                </a:cxn>
                <a:cxn ang="0">
                  <a:pos x="426" y="240"/>
                </a:cxn>
                <a:cxn ang="0">
                  <a:pos x="366" y="282"/>
                </a:cxn>
                <a:cxn ang="0">
                  <a:pos x="324" y="348"/>
                </a:cxn>
                <a:cxn ang="0">
                  <a:pos x="300" y="438"/>
                </a:cxn>
                <a:cxn ang="0">
                  <a:pos x="282" y="546"/>
                </a:cxn>
                <a:cxn ang="0">
                  <a:pos x="276" y="678"/>
                </a:cxn>
                <a:cxn ang="0">
                  <a:pos x="282" y="804"/>
                </a:cxn>
                <a:cxn ang="0">
                  <a:pos x="294" y="912"/>
                </a:cxn>
                <a:cxn ang="0">
                  <a:pos x="318" y="996"/>
                </a:cxn>
                <a:cxn ang="0">
                  <a:pos x="354" y="1056"/>
                </a:cxn>
                <a:cxn ang="0">
                  <a:pos x="396" y="1098"/>
                </a:cxn>
                <a:cxn ang="0">
                  <a:pos x="444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6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8"/>
                </a:cxn>
                <a:cxn ang="0">
                  <a:pos x="720" y="546"/>
                </a:cxn>
                <a:cxn ang="0">
                  <a:pos x="702" y="438"/>
                </a:cxn>
                <a:cxn ang="0">
                  <a:pos x="678" y="348"/>
                </a:cxn>
                <a:cxn ang="0">
                  <a:pos x="630" y="282"/>
                </a:cxn>
                <a:cxn ang="0">
                  <a:pos x="576" y="240"/>
                </a:cxn>
                <a:cxn ang="0">
                  <a:pos x="498" y="228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92" y="96"/>
                </a:cxn>
                <a:cxn ang="0">
                  <a:pos x="864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90" y="504"/>
                </a:cxn>
                <a:cxn ang="0">
                  <a:pos x="996" y="660"/>
                </a:cxn>
                <a:cxn ang="0">
                  <a:pos x="990" y="762"/>
                </a:cxn>
                <a:cxn ang="0">
                  <a:pos x="984" y="858"/>
                </a:cxn>
                <a:cxn ang="0">
                  <a:pos x="966" y="954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6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78" y="1338"/>
                </a:cxn>
                <a:cxn ang="0">
                  <a:pos x="276" y="1302"/>
                </a:cxn>
                <a:cxn ang="0">
                  <a:pos x="198" y="1242"/>
                </a:cxn>
                <a:cxn ang="0">
                  <a:pos x="132" y="1170"/>
                </a:cxn>
                <a:cxn ang="0">
                  <a:pos x="78" y="1086"/>
                </a:cxn>
                <a:cxn ang="0">
                  <a:pos x="42" y="984"/>
                </a:cxn>
                <a:cxn ang="0">
                  <a:pos x="18" y="882"/>
                </a:cxn>
                <a:cxn ang="0">
                  <a:pos x="6" y="768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8"/>
                </a:cxn>
                <a:cxn ang="0">
                  <a:pos x="210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8"/>
                  </a:moveTo>
                  <a:lnTo>
                    <a:pt x="426" y="240"/>
                  </a:lnTo>
                  <a:lnTo>
                    <a:pt x="366" y="282"/>
                  </a:lnTo>
                  <a:lnTo>
                    <a:pt x="324" y="348"/>
                  </a:lnTo>
                  <a:lnTo>
                    <a:pt x="300" y="438"/>
                  </a:lnTo>
                  <a:lnTo>
                    <a:pt x="282" y="546"/>
                  </a:lnTo>
                  <a:lnTo>
                    <a:pt x="276" y="678"/>
                  </a:lnTo>
                  <a:lnTo>
                    <a:pt x="282" y="804"/>
                  </a:lnTo>
                  <a:lnTo>
                    <a:pt x="294" y="912"/>
                  </a:lnTo>
                  <a:lnTo>
                    <a:pt x="318" y="996"/>
                  </a:lnTo>
                  <a:lnTo>
                    <a:pt x="354" y="1056"/>
                  </a:lnTo>
                  <a:lnTo>
                    <a:pt x="396" y="1098"/>
                  </a:lnTo>
                  <a:lnTo>
                    <a:pt x="444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6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8"/>
                  </a:lnTo>
                  <a:lnTo>
                    <a:pt x="720" y="546"/>
                  </a:lnTo>
                  <a:lnTo>
                    <a:pt x="702" y="438"/>
                  </a:lnTo>
                  <a:lnTo>
                    <a:pt x="678" y="348"/>
                  </a:lnTo>
                  <a:lnTo>
                    <a:pt x="630" y="282"/>
                  </a:lnTo>
                  <a:lnTo>
                    <a:pt x="576" y="240"/>
                  </a:lnTo>
                  <a:lnTo>
                    <a:pt x="498" y="228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92" y="96"/>
                  </a:lnTo>
                  <a:lnTo>
                    <a:pt x="864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90" y="504"/>
                  </a:lnTo>
                  <a:lnTo>
                    <a:pt x="996" y="660"/>
                  </a:lnTo>
                  <a:lnTo>
                    <a:pt x="990" y="762"/>
                  </a:lnTo>
                  <a:lnTo>
                    <a:pt x="984" y="858"/>
                  </a:lnTo>
                  <a:lnTo>
                    <a:pt x="966" y="954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6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78" y="1338"/>
                  </a:lnTo>
                  <a:lnTo>
                    <a:pt x="276" y="1302"/>
                  </a:lnTo>
                  <a:lnTo>
                    <a:pt x="198" y="1242"/>
                  </a:lnTo>
                  <a:lnTo>
                    <a:pt x="132" y="1170"/>
                  </a:lnTo>
                  <a:lnTo>
                    <a:pt x="78" y="1086"/>
                  </a:lnTo>
                  <a:lnTo>
                    <a:pt x="42" y="984"/>
                  </a:lnTo>
                  <a:lnTo>
                    <a:pt x="18" y="882"/>
                  </a:lnTo>
                  <a:lnTo>
                    <a:pt x="6" y="768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8"/>
                  </a:lnTo>
                  <a:lnTo>
                    <a:pt x="210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8" name="Freeform 445"/>
            <p:cNvSpPr>
              <a:spLocks/>
            </p:cNvSpPr>
            <p:nvPr/>
          </p:nvSpPr>
          <p:spPr bwMode="auto">
            <a:xfrm>
              <a:off x="7312467" y="5915736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8"/>
                </a:cxn>
                <a:cxn ang="0">
                  <a:pos x="984" y="1266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10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60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6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10"/>
                  </a:lnTo>
                  <a:lnTo>
                    <a:pt x="60" y="1026"/>
                  </a:lnTo>
                  <a:lnTo>
                    <a:pt x="126" y="936"/>
                  </a:lnTo>
                  <a:lnTo>
                    <a:pt x="228" y="852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9" name="Freeform 446"/>
            <p:cNvSpPr>
              <a:spLocks/>
            </p:cNvSpPr>
            <p:nvPr/>
          </p:nvSpPr>
          <p:spPr bwMode="auto">
            <a:xfrm>
              <a:off x="7380265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12"/>
                </a:cxn>
                <a:cxn ang="0">
                  <a:pos x="78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12"/>
                  </a:lnTo>
                  <a:lnTo>
                    <a:pt x="78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0" name="Freeform 447"/>
            <p:cNvSpPr>
              <a:spLocks/>
            </p:cNvSpPr>
            <p:nvPr/>
          </p:nvSpPr>
          <p:spPr bwMode="auto">
            <a:xfrm>
              <a:off x="6237945" y="6076166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1" name="Freeform 448"/>
            <p:cNvSpPr>
              <a:spLocks/>
            </p:cNvSpPr>
            <p:nvPr/>
          </p:nvSpPr>
          <p:spPr bwMode="auto">
            <a:xfrm>
              <a:off x="6310473" y="6076166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" name="Freeform 449"/>
            <p:cNvSpPr>
              <a:spLocks/>
            </p:cNvSpPr>
            <p:nvPr/>
          </p:nvSpPr>
          <p:spPr bwMode="auto">
            <a:xfrm>
              <a:off x="6414141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3" name="Freeform 450"/>
            <p:cNvSpPr>
              <a:spLocks/>
            </p:cNvSpPr>
            <p:nvPr/>
          </p:nvSpPr>
          <p:spPr bwMode="auto">
            <a:xfrm>
              <a:off x="6487064" y="6075377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70" y="1026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52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72"/>
                </a:cxn>
                <a:cxn ang="0">
                  <a:pos x="198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70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4" name="Freeform 451"/>
            <p:cNvSpPr>
              <a:spLocks/>
            </p:cNvSpPr>
            <p:nvPr/>
          </p:nvSpPr>
          <p:spPr bwMode="auto">
            <a:xfrm>
              <a:off x="6590338" y="607537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5" name="Freeform 452"/>
            <p:cNvSpPr>
              <a:spLocks noEditPoints="1"/>
            </p:cNvSpPr>
            <p:nvPr/>
          </p:nvSpPr>
          <p:spPr bwMode="auto">
            <a:xfrm>
              <a:off x="6660895" y="6075377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0" y="852"/>
                </a:cxn>
                <a:cxn ang="0">
                  <a:pos x="12" y="822"/>
                </a:cxn>
                <a:cxn ang="0">
                  <a:pos x="36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0" y="852"/>
                  </a:lnTo>
                  <a:lnTo>
                    <a:pt x="12" y="822"/>
                  </a:lnTo>
                  <a:lnTo>
                    <a:pt x="36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6" name="Freeform 453"/>
            <p:cNvSpPr>
              <a:spLocks/>
            </p:cNvSpPr>
            <p:nvPr/>
          </p:nvSpPr>
          <p:spPr bwMode="auto">
            <a:xfrm>
              <a:off x="6781513" y="607537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2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7" name="Freeform 454"/>
            <p:cNvSpPr>
              <a:spLocks/>
            </p:cNvSpPr>
            <p:nvPr/>
          </p:nvSpPr>
          <p:spPr bwMode="auto">
            <a:xfrm>
              <a:off x="6854041" y="6076954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900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8" y="744"/>
                </a:cxn>
                <a:cxn ang="0">
                  <a:pos x="948" y="978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84" y="942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6" y="648"/>
                </a:cxn>
                <a:cxn ang="0">
                  <a:pos x="354" y="654"/>
                </a:cxn>
                <a:cxn ang="0">
                  <a:pos x="198" y="726"/>
                </a:cxn>
                <a:cxn ang="0">
                  <a:pos x="102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900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12" y="648"/>
                  </a:lnTo>
                  <a:lnTo>
                    <a:pt x="948" y="744"/>
                  </a:lnTo>
                  <a:lnTo>
                    <a:pt x="960" y="858"/>
                  </a:lnTo>
                  <a:lnTo>
                    <a:pt x="948" y="978"/>
                  </a:lnTo>
                  <a:lnTo>
                    <a:pt x="912" y="1080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84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8" name="Freeform 455"/>
            <p:cNvSpPr>
              <a:spLocks/>
            </p:cNvSpPr>
            <p:nvPr/>
          </p:nvSpPr>
          <p:spPr bwMode="auto">
            <a:xfrm>
              <a:off x="6968352" y="6075377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2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84" y="1206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9" name="Freeform 456"/>
            <p:cNvSpPr>
              <a:spLocks noEditPoints="1"/>
            </p:cNvSpPr>
            <p:nvPr/>
          </p:nvSpPr>
          <p:spPr bwMode="auto">
            <a:xfrm>
              <a:off x="7041668" y="6075377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0" name="Freeform 457"/>
            <p:cNvSpPr>
              <a:spLocks/>
            </p:cNvSpPr>
            <p:nvPr/>
          </p:nvSpPr>
          <p:spPr bwMode="auto">
            <a:xfrm>
              <a:off x="7135482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1" name="Freeform 458"/>
            <p:cNvSpPr>
              <a:spLocks/>
            </p:cNvSpPr>
            <p:nvPr/>
          </p:nvSpPr>
          <p:spPr bwMode="auto">
            <a:xfrm>
              <a:off x="7205645" y="6076954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2" name="Freeform 463"/>
            <p:cNvSpPr>
              <a:spLocks/>
            </p:cNvSpPr>
            <p:nvPr/>
          </p:nvSpPr>
          <p:spPr bwMode="auto">
            <a:xfrm>
              <a:off x="7297488" y="607537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2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3" name="Freeform 464"/>
            <p:cNvSpPr>
              <a:spLocks noEditPoints="1"/>
            </p:cNvSpPr>
            <p:nvPr/>
          </p:nvSpPr>
          <p:spPr bwMode="auto">
            <a:xfrm>
              <a:off x="7370805" y="6075377"/>
              <a:ext cx="65433" cy="88689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84" y="228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00"/>
                </a:cxn>
                <a:cxn ang="0">
                  <a:pos x="576" y="210"/>
                </a:cxn>
                <a:cxn ang="0">
                  <a:pos x="498" y="0"/>
                </a:cxn>
                <a:cxn ang="0">
                  <a:pos x="744" y="48"/>
                </a:cxn>
                <a:cxn ang="0">
                  <a:pos x="906" y="174"/>
                </a:cxn>
                <a:cxn ang="0">
                  <a:pos x="960" y="354"/>
                </a:cxn>
                <a:cxn ang="0">
                  <a:pos x="912" y="516"/>
                </a:cxn>
                <a:cxn ang="0">
                  <a:pos x="786" y="630"/>
                </a:cxn>
                <a:cxn ang="0">
                  <a:pos x="918" y="714"/>
                </a:cxn>
                <a:cxn ang="0">
                  <a:pos x="990" y="846"/>
                </a:cxn>
                <a:cxn ang="0">
                  <a:pos x="984" y="1038"/>
                </a:cxn>
                <a:cxn ang="0">
                  <a:pos x="900" y="1200"/>
                </a:cxn>
                <a:cxn ang="0">
                  <a:pos x="756" y="1302"/>
                </a:cxn>
                <a:cxn ang="0">
                  <a:pos x="582" y="1344"/>
                </a:cxn>
                <a:cxn ang="0">
                  <a:pos x="414" y="1344"/>
                </a:cxn>
                <a:cxn ang="0">
                  <a:pos x="240" y="1302"/>
                </a:cxn>
                <a:cxn ang="0">
                  <a:pos x="96" y="1200"/>
                </a:cxn>
                <a:cxn ang="0">
                  <a:pos x="12" y="1038"/>
                </a:cxn>
                <a:cxn ang="0">
                  <a:pos x="6" y="846"/>
                </a:cxn>
                <a:cxn ang="0">
                  <a:pos x="78" y="714"/>
                </a:cxn>
                <a:cxn ang="0">
                  <a:pos x="210" y="630"/>
                </a:cxn>
                <a:cxn ang="0">
                  <a:pos x="90" y="516"/>
                </a:cxn>
                <a:cxn ang="0">
                  <a:pos x="42" y="354"/>
                </a:cxn>
                <a:cxn ang="0">
                  <a:pos x="96" y="174"/>
                </a:cxn>
                <a:cxn ang="0">
                  <a:pos x="252" y="48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8" y="840"/>
                  </a:lnTo>
                  <a:lnTo>
                    <a:pt x="678" y="798"/>
                  </a:lnTo>
                  <a:lnTo>
                    <a:pt x="636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8" y="204"/>
                  </a:lnTo>
                  <a:lnTo>
                    <a:pt x="384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00"/>
                  </a:lnTo>
                  <a:lnTo>
                    <a:pt x="642" y="246"/>
                  </a:lnTo>
                  <a:lnTo>
                    <a:pt x="576" y="210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4" name="Freeform 465"/>
            <p:cNvSpPr>
              <a:spLocks/>
            </p:cNvSpPr>
            <p:nvPr/>
          </p:nvSpPr>
          <p:spPr bwMode="auto">
            <a:xfrm>
              <a:off x="6237156" y="6244085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14"/>
                </a:cxn>
                <a:cxn ang="0">
                  <a:pos x="156" y="1320"/>
                </a:cxn>
                <a:cxn ang="0">
                  <a:pos x="54" y="1290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0"/>
                </a:cxn>
                <a:cxn ang="0">
                  <a:pos x="354" y="756"/>
                </a:cxn>
                <a:cxn ang="0">
                  <a:pos x="534" y="642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88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0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5" name="Freeform 466"/>
            <p:cNvSpPr>
              <a:spLocks noEditPoints="1"/>
            </p:cNvSpPr>
            <p:nvPr/>
          </p:nvSpPr>
          <p:spPr bwMode="auto">
            <a:xfrm>
              <a:off x="6310867" y="6244085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34" y="1314"/>
                </a:cxn>
                <a:cxn ang="0">
                  <a:pos x="108" y="1218"/>
                </a:cxn>
                <a:cxn ang="0">
                  <a:pos x="60" y="1104"/>
                </a:cxn>
                <a:cxn ang="0">
                  <a:pos x="120" y="1002"/>
                </a:cxn>
                <a:cxn ang="0">
                  <a:pos x="228" y="990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22" y="864"/>
                </a:cxn>
                <a:cxn ang="0">
                  <a:pos x="318" y="858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30" y="1338"/>
                  </a:lnTo>
                  <a:lnTo>
                    <a:pt x="234" y="1314"/>
                  </a:lnTo>
                  <a:lnTo>
                    <a:pt x="162" y="1272"/>
                  </a:lnTo>
                  <a:lnTo>
                    <a:pt x="108" y="1218"/>
                  </a:lnTo>
                  <a:lnTo>
                    <a:pt x="72" y="1164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58" y="1014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6" name="Freeform 467"/>
            <p:cNvSpPr>
              <a:spLocks/>
            </p:cNvSpPr>
            <p:nvPr/>
          </p:nvSpPr>
          <p:spPr bwMode="auto">
            <a:xfrm>
              <a:off x="6412564" y="6244085"/>
              <a:ext cx="63462" cy="88689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18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6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42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402" y="558"/>
                </a:cxn>
                <a:cxn ang="0">
                  <a:pos x="522" y="528"/>
                </a:cxn>
                <a:cxn ang="0">
                  <a:pos x="630" y="492"/>
                </a:cxn>
                <a:cxn ang="0">
                  <a:pos x="666" y="384"/>
                </a:cxn>
                <a:cxn ang="0">
                  <a:pos x="630" y="282"/>
                </a:cxn>
                <a:cxn ang="0">
                  <a:pos x="534" y="228"/>
                </a:cxn>
                <a:cxn ang="0">
                  <a:pos x="408" y="234"/>
                </a:cxn>
                <a:cxn ang="0">
                  <a:pos x="318" y="288"/>
                </a:cxn>
                <a:cxn ang="0">
                  <a:pos x="240" y="402"/>
                </a:cxn>
                <a:cxn ang="0">
                  <a:pos x="156" y="432"/>
                </a:cxn>
                <a:cxn ang="0">
                  <a:pos x="72" y="408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6" y="0"/>
                </a:cxn>
              </a:cxnLst>
              <a:rect l="0" t="0" r="r" b="b"/>
              <a:pathLst>
                <a:path w="966" h="1350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8" y="618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6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42" y="930"/>
                  </a:lnTo>
                  <a:lnTo>
                    <a:pt x="84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8" y="516"/>
                  </a:lnTo>
                  <a:lnTo>
                    <a:pt x="630" y="492"/>
                  </a:lnTo>
                  <a:lnTo>
                    <a:pt x="660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14" y="426"/>
                  </a:lnTo>
                  <a:lnTo>
                    <a:pt x="72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14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7" name="Freeform 468"/>
            <p:cNvSpPr>
              <a:spLocks noEditPoints="1"/>
            </p:cNvSpPr>
            <p:nvPr/>
          </p:nvSpPr>
          <p:spPr bwMode="auto">
            <a:xfrm>
              <a:off x="6486275" y="6244085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300" y="432"/>
                </a:cxn>
                <a:cxn ang="0">
                  <a:pos x="282" y="540"/>
                </a:cxn>
                <a:cxn ang="0">
                  <a:pos x="276" y="672"/>
                </a:cxn>
                <a:cxn ang="0">
                  <a:pos x="282" y="804"/>
                </a:cxn>
                <a:cxn ang="0">
                  <a:pos x="294" y="906"/>
                </a:cxn>
                <a:cxn ang="0">
                  <a:pos x="318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84" y="990"/>
                </a:cxn>
                <a:cxn ang="0">
                  <a:pos x="708" y="906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56"/>
                </a:cxn>
                <a:cxn ang="0">
                  <a:pos x="984" y="852"/>
                </a:cxn>
                <a:cxn ang="0">
                  <a:pos x="966" y="948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0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0"/>
                </a:cxn>
                <a:cxn ang="0">
                  <a:pos x="156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12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300" y="432"/>
                  </a:lnTo>
                  <a:lnTo>
                    <a:pt x="282" y="540"/>
                  </a:lnTo>
                  <a:lnTo>
                    <a:pt x="276" y="672"/>
                  </a:lnTo>
                  <a:lnTo>
                    <a:pt x="282" y="804"/>
                  </a:lnTo>
                  <a:lnTo>
                    <a:pt x="294" y="906"/>
                  </a:lnTo>
                  <a:lnTo>
                    <a:pt x="318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66" y="948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6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8" name="Freeform 469"/>
            <p:cNvSpPr>
              <a:spLocks/>
            </p:cNvSpPr>
            <p:nvPr/>
          </p:nvSpPr>
          <p:spPr bwMode="auto">
            <a:xfrm>
              <a:off x="6606499" y="6244085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46"/>
                </a:cxn>
                <a:cxn ang="0">
                  <a:pos x="516" y="528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2" y="618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46"/>
                  </a:lnTo>
                  <a:lnTo>
                    <a:pt x="462" y="534"/>
                  </a:lnTo>
                  <a:lnTo>
                    <a:pt x="516" y="528"/>
                  </a:lnTo>
                  <a:lnTo>
                    <a:pt x="582" y="516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34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9" name="Freeform 470"/>
            <p:cNvSpPr>
              <a:spLocks/>
            </p:cNvSpPr>
            <p:nvPr/>
          </p:nvSpPr>
          <p:spPr bwMode="auto">
            <a:xfrm>
              <a:off x="6674297" y="6244085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0" name="Freeform 477"/>
            <p:cNvSpPr>
              <a:spLocks/>
            </p:cNvSpPr>
            <p:nvPr/>
          </p:nvSpPr>
          <p:spPr bwMode="auto">
            <a:xfrm>
              <a:off x="6270267" y="5407644"/>
              <a:ext cx="72922" cy="92631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8"/>
                </a:cxn>
                <a:cxn ang="0">
                  <a:pos x="1014" y="408"/>
                </a:cxn>
                <a:cxn ang="0">
                  <a:pos x="918" y="438"/>
                </a:cxn>
                <a:cxn ang="0">
                  <a:pos x="840" y="414"/>
                </a:cxn>
                <a:cxn ang="0">
                  <a:pos x="756" y="324"/>
                </a:cxn>
                <a:cxn ang="0">
                  <a:pos x="666" y="264"/>
                </a:cxn>
                <a:cxn ang="0">
                  <a:pos x="516" y="240"/>
                </a:cxn>
                <a:cxn ang="0">
                  <a:pos x="354" y="282"/>
                </a:cxn>
                <a:cxn ang="0">
                  <a:pos x="294" y="396"/>
                </a:cxn>
                <a:cxn ang="0">
                  <a:pos x="342" y="480"/>
                </a:cxn>
                <a:cxn ang="0">
                  <a:pos x="444" y="528"/>
                </a:cxn>
                <a:cxn ang="0">
                  <a:pos x="762" y="600"/>
                </a:cxn>
                <a:cxn ang="0">
                  <a:pos x="954" y="678"/>
                </a:cxn>
                <a:cxn ang="0">
                  <a:pos x="1062" y="786"/>
                </a:cxn>
                <a:cxn ang="0">
                  <a:pos x="1104" y="918"/>
                </a:cxn>
                <a:cxn ang="0">
                  <a:pos x="1098" y="1086"/>
                </a:cxn>
                <a:cxn ang="0">
                  <a:pos x="1008" y="1254"/>
                </a:cxn>
                <a:cxn ang="0">
                  <a:pos x="828" y="1368"/>
                </a:cxn>
                <a:cxn ang="0">
                  <a:pos x="558" y="1410"/>
                </a:cxn>
                <a:cxn ang="0">
                  <a:pos x="306" y="1374"/>
                </a:cxn>
                <a:cxn ang="0">
                  <a:pos x="138" y="1296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8"/>
                </a:cxn>
                <a:cxn ang="0">
                  <a:pos x="126" y="942"/>
                </a:cxn>
                <a:cxn ang="0">
                  <a:pos x="216" y="972"/>
                </a:cxn>
                <a:cxn ang="0">
                  <a:pos x="276" y="1044"/>
                </a:cxn>
                <a:cxn ang="0">
                  <a:pos x="348" y="1122"/>
                </a:cxn>
                <a:cxn ang="0">
                  <a:pos x="468" y="1176"/>
                </a:cxn>
                <a:cxn ang="0">
                  <a:pos x="648" y="1170"/>
                </a:cxn>
                <a:cxn ang="0">
                  <a:pos x="762" y="1110"/>
                </a:cxn>
                <a:cxn ang="0">
                  <a:pos x="804" y="1008"/>
                </a:cxn>
                <a:cxn ang="0">
                  <a:pos x="780" y="930"/>
                </a:cxn>
                <a:cxn ang="0">
                  <a:pos x="672" y="870"/>
                </a:cxn>
                <a:cxn ang="0">
                  <a:pos x="222" y="744"/>
                </a:cxn>
                <a:cxn ang="0">
                  <a:pos x="84" y="654"/>
                </a:cxn>
                <a:cxn ang="0">
                  <a:pos x="18" y="534"/>
                </a:cxn>
                <a:cxn ang="0">
                  <a:pos x="0" y="414"/>
                </a:cxn>
                <a:cxn ang="0">
                  <a:pos x="48" y="222"/>
                </a:cxn>
                <a:cxn ang="0">
                  <a:pos x="174" y="96"/>
                </a:cxn>
                <a:cxn ang="0">
                  <a:pos x="342" y="24"/>
                </a:cxn>
                <a:cxn ang="0">
                  <a:pos x="540" y="0"/>
                </a:cxn>
              </a:cxnLst>
              <a:rect l="0" t="0" r="r" b="b"/>
              <a:pathLst>
                <a:path w="1110" h="1410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20"/>
                  </a:lnTo>
                  <a:lnTo>
                    <a:pt x="996" y="174"/>
                  </a:lnTo>
                  <a:lnTo>
                    <a:pt x="1038" y="246"/>
                  </a:lnTo>
                  <a:lnTo>
                    <a:pt x="1056" y="318"/>
                  </a:lnTo>
                  <a:lnTo>
                    <a:pt x="1044" y="366"/>
                  </a:lnTo>
                  <a:lnTo>
                    <a:pt x="1014" y="408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6" y="432"/>
                  </a:lnTo>
                  <a:lnTo>
                    <a:pt x="840" y="414"/>
                  </a:lnTo>
                  <a:lnTo>
                    <a:pt x="816" y="384"/>
                  </a:lnTo>
                  <a:lnTo>
                    <a:pt x="756" y="324"/>
                  </a:lnTo>
                  <a:lnTo>
                    <a:pt x="714" y="294"/>
                  </a:lnTo>
                  <a:lnTo>
                    <a:pt x="666" y="264"/>
                  </a:lnTo>
                  <a:lnTo>
                    <a:pt x="600" y="246"/>
                  </a:lnTo>
                  <a:lnTo>
                    <a:pt x="516" y="240"/>
                  </a:lnTo>
                  <a:lnTo>
                    <a:pt x="420" y="252"/>
                  </a:lnTo>
                  <a:lnTo>
                    <a:pt x="354" y="282"/>
                  </a:lnTo>
                  <a:lnTo>
                    <a:pt x="306" y="330"/>
                  </a:lnTo>
                  <a:lnTo>
                    <a:pt x="294" y="396"/>
                  </a:lnTo>
                  <a:lnTo>
                    <a:pt x="306" y="444"/>
                  </a:lnTo>
                  <a:lnTo>
                    <a:pt x="342" y="480"/>
                  </a:lnTo>
                  <a:lnTo>
                    <a:pt x="390" y="510"/>
                  </a:lnTo>
                  <a:lnTo>
                    <a:pt x="444" y="528"/>
                  </a:lnTo>
                  <a:lnTo>
                    <a:pt x="504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14" y="726"/>
                  </a:lnTo>
                  <a:lnTo>
                    <a:pt x="1062" y="786"/>
                  </a:lnTo>
                  <a:lnTo>
                    <a:pt x="1092" y="852"/>
                  </a:lnTo>
                  <a:lnTo>
                    <a:pt x="1104" y="918"/>
                  </a:lnTo>
                  <a:lnTo>
                    <a:pt x="1110" y="984"/>
                  </a:lnTo>
                  <a:lnTo>
                    <a:pt x="1098" y="1086"/>
                  </a:lnTo>
                  <a:lnTo>
                    <a:pt x="1068" y="1176"/>
                  </a:lnTo>
                  <a:lnTo>
                    <a:pt x="1008" y="1254"/>
                  </a:lnTo>
                  <a:lnTo>
                    <a:pt x="930" y="1320"/>
                  </a:lnTo>
                  <a:lnTo>
                    <a:pt x="828" y="1368"/>
                  </a:lnTo>
                  <a:lnTo>
                    <a:pt x="708" y="1398"/>
                  </a:lnTo>
                  <a:lnTo>
                    <a:pt x="558" y="1410"/>
                  </a:lnTo>
                  <a:lnTo>
                    <a:pt x="426" y="1404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8" y="1296"/>
                  </a:lnTo>
                  <a:lnTo>
                    <a:pt x="78" y="1242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26" y="942"/>
                  </a:lnTo>
                  <a:lnTo>
                    <a:pt x="174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8" y="1170"/>
                  </a:lnTo>
                  <a:lnTo>
                    <a:pt x="714" y="1146"/>
                  </a:lnTo>
                  <a:lnTo>
                    <a:pt x="762" y="1110"/>
                  </a:lnTo>
                  <a:lnTo>
                    <a:pt x="792" y="1062"/>
                  </a:lnTo>
                  <a:lnTo>
                    <a:pt x="804" y="1008"/>
                  </a:lnTo>
                  <a:lnTo>
                    <a:pt x="798" y="966"/>
                  </a:lnTo>
                  <a:lnTo>
                    <a:pt x="780" y="930"/>
                  </a:lnTo>
                  <a:lnTo>
                    <a:pt x="738" y="894"/>
                  </a:lnTo>
                  <a:lnTo>
                    <a:pt x="672" y="870"/>
                  </a:lnTo>
                  <a:lnTo>
                    <a:pt x="330" y="780"/>
                  </a:lnTo>
                  <a:lnTo>
                    <a:pt x="222" y="744"/>
                  </a:lnTo>
                  <a:lnTo>
                    <a:pt x="144" y="702"/>
                  </a:lnTo>
                  <a:lnTo>
                    <a:pt x="84" y="654"/>
                  </a:lnTo>
                  <a:lnTo>
                    <a:pt x="42" y="594"/>
                  </a:lnTo>
                  <a:lnTo>
                    <a:pt x="18" y="534"/>
                  </a:lnTo>
                  <a:lnTo>
                    <a:pt x="6" y="474"/>
                  </a:lnTo>
                  <a:lnTo>
                    <a:pt x="0" y="414"/>
                  </a:lnTo>
                  <a:lnTo>
                    <a:pt x="12" y="312"/>
                  </a:lnTo>
                  <a:lnTo>
                    <a:pt x="48" y="222"/>
                  </a:lnTo>
                  <a:lnTo>
                    <a:pt x="102" y="150"/>
                  </a:lnTo>
                  <a:lnTo>
                    <a:pt x="174" y="96"/>
                  </a:lnTo>
                  <a:lnTo>
                    <a:pt x="252" y="54"/>
                  </a:lnTo>
                  <a:lnTo>
                    <a:pt x="342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1" name="Freeform 478"/>
            <p:cNvSpPr>
              <a:spLocks/>
            </p:cNvSpPr>
            <p:nvPr/>
          </p:nvSpPr>
          <p:spPr bwMode="auto">
            <a:xfrm>
              <a:off x="6436609" y="5408433"/>
              <a:ext cx="91055" cy="91055"/>
            </a:xfrm>
            <a:custGeom>
              <a:avLst/>
              <a:gdLst/>
              <a:ahLst/>
              <a:cxnLst>
                <a:cxn ang="0">
                  <a:pos x="168" y="0"/>
                </a:cxn>
                <a:cxn ang="0">
                  <a:pos x="258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32" y="138"/>
                </a:cxn>
                <a:cxn ang="0">
                  <a:pos x="696" y="1002"/>
                </a:cxn>
                <a:cxn ang="0">
                  <a:pos x="702" y="1002"/>
                </a:cxn>
                <a:cxn ang="0">
                  <a:pos x="960" y="138"/>
                </a:cxn>
                <a:cxn ang="0">
                  <a:pos x="990" y="72"/>
                </a:cxn>
                <a:cxn ang="0">
                  <a:pos x="1026" y="30"/>
                </a:cxn>
                <a:cxn ang="0">
                  <a:pos x="1074" y="6"/>
                </a:cxn>
                <a:cxn ang="0">
                  <a:pos x="1134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14" y="18"/>
                </a:cxn>
                <a:cxn ang="0">
                  <a:pos x="1350" y="42"/>
                </a:cxn>
                <a:cxn ang="0">
                  <a:pos x="1374" y="84"/>
                </a:cxn>
                <a:cxn ang="0">
                  <a:pos x="1386" y="150"/>
                </a:cxn>
                <a:cxn ang="0">
                  <a:pos x="1386" y="1242"/>
                </a:cxn>
                <a:cxn ang="0">
                  <a:pos x="1380" y="1284"/>
                </a:cxn>
                <a:cxn ang="0">
                  <a:pos x="1368" y="1326"/>
                </a:cxn>
                <a:cxn ang="0">
                  <a:pos x="1338" y="1356"/>
                </a:cxn>
                <a:cxn ang="0">
                  <a:pos x="1302" y="1380"/>
                </a:cxn>
                <a:cxn ang="0">
                  <a:pos x="1248" y="1386"/>
                </a:cxn>
                <a:cxn ang="0">
                  <a:pos x="1200" y="1380"/>
                </a:cxn>
                <a:cxn ang="0">
                  <a:pos x="1158" y="1356"/>
                </a:cxn>
                <a:cxn ang="0">
                  <a:pos x="1134" y="1326"/>
                </a:cxn>
                <a:cxn ang="0">
                  <a:pos x="1122" y="1284"/>
                </a:cxn>
                <a:cxn ang="0">
                  <a:pos x="1116" y="1242"/>
                </a:cxn>
                <a:cxn ang="0">
                  <a:pos x="1116" y="408"/>
                </a:cxn>
                <a:cxn ang="0">
                  <a:pos x="1110" y="408"/>
                </a:cxn>
                <a:cxn ang="0">
                  <a:pos x="822" y="1302"/>
                </a:cxn>
                <a:cxn ang="0">
                  <a:pos x="792" y="1350"/>
                </a:cxn>
                <a:cxn ang="0">
                  <a:pos x="750" y="1380"/>
                </a:cxn>
                <a:cxn ang="0">
                  <a:pos x="696" y="1386"/>
                </a:cxn>
                <a:cxn ang="0">
                  <a:pos x="636" y="1380"/>
                </a:cxn>
                <a:cxn ang="0">
                  <a:pos x="594" y="1350"/>
                </a:cxn>
                <a:cxn ang="0">
                  <a:pos x="564" y="1302"/>
                </a:cxn>
                <a:cxn ang="0">
                  <a:pos x="276" y="408"/>
                </a:cxn>
                <a:cxn ang="0">
                  <a:pos x="276" y="1242"/>
                </a:cxn>
                <a:cxn ang="0">
                  <a:pos x="270" y="1284"/>
                </a:cxn>
                <a:cxn ang="0">
                  <a:pos x="258" y="1326"/>
                </a:cxn>
                <a:cxn ang="0">
                  <a:pos x="228" y="1356"/>
                </a:cxn>
                <a:cxn ang="0">
                  <a:pos x="192" y="1380"/>
                </a:cxn>
                <a:cxn ang="0">
                  <a:pos x="138" y="1386"/>
                </a:cxn>
                <a:cxn ang="0">
                  <a:pos x="78" y="1374"/>
                </a:cxn>
                <a:cxn ang="0">
                  <a:pos x="36" y="1344"/>
                </a:cxn>
                <a:cxn ang="0">
                  <a:pos x="6" y="1296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84"/>
                </a:cxn>
                <a:cxn ang="0">
                  <a:pos x="36" y="42"/>
                </a:cxn>
                <a:cxn ang="0">
                  <a:pos x="72" y="18"/>
                </a:cxn>
                <a:cxn ang="0">
                  <a:pos x="120" y="6"/>
                </a:cxn>
                <a:cxn ang="0">
                  <a:pos x="168" y="0"/>
                </a:cxn>
              </a:cxnLst>
              <a:rect l="0" t="0" r="r" b="b"/>
              <a:pathLst>
                <a:path w="1386" h="1386">
                  <a:moveTo>
                    <a:pt x="168" y="0"/>
                  </a:moveTo>
                  <a:lnTo>
                    <a:pt x="258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32" y="138"/>
                  </a:lnTo>
                  <a:lnTo>
                    <a:pt x="696" y="1002"/>
                  </a:lnTo>
                  <a:lnTo>
                    <a:pt x="702" y="1002"/>
                  </a:lnTo>
                  <a:lnTo>
                    <a:pt x="960" y="138"/>
                  </a:lnTo>
                  <a:lnTo>
                    <a:pt x="990" y="72"/>
                  </a:lnTo>
                  <a:lnTo>
                    <a:pt x="1026" y="30"/>
                  </a:lnTo>
                  <a:lnTo>
                    <a:pt x="1074" y="6"/>
                  </a:lnTo>
                  <a:lnTo>
                    <a:pt x="1134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14" y="18"/>
                  </a:lnTo>
                  <a:lnTo>
                    <a:pt x="1350" y="42"/>
                  </a:lnTo>
                  <a:lnTo>
                    <a:pt x="1374" y="84"/>
                  </a:lnTo>
                  <a:lnTo>
                    <a:pt x="1386" y="150"/>
                  </a:lnTo>
                  <a:lnTo>
                    <a:pt x="1386" y="1242"/>
                  </a:lnTo>
                  <a:lnTo>
                    <a:pt x="1380" y="1284"/>
                  </a:lnTo>
                  <a:lnTo>
                    <a:pt x="1368" y="1326"/>
                  </a:lnTo>
                  <a:lnTo>
                    <a:pt x="1338" y="1356"/>
                  </a:lnTo>
                  <a:lnTo>
                    <a:pt x="1302" y="1380"/>
                  </a:lnTo>
                  <a:lnTo>
                    <a:pt x="1248" y="1386"/>
                  </a:lnTo>
                  <a:lnTo>
                    <a:pt x="1200" y="1380"/>
                  </a:lnTo>
                  <a:lnTo>
                    <a:pt x="1158" y="1356"/>
                  </a:lnTo>
                  <a:lnTo>
                    <a:pt x="1134" y="1326"/>
                  </a:lnTo>
                  <a:lnTo>
                    <a:pt x="1122" y="1284"/>
                  </a:lnTo>
                  <a:lnTo>
                    <a:pt x="1116" y="1242"/>
                  </a:lnTo>
                  <a:lnTo>
                    <a:pt x="1116" y="408"/>
                  </a:lnTo>
                  <a:lnTo>
                    <a:pt x="1110" y="408"/>
                  </a:lnTo>
                  <a:lnTo>
                    <a:pt x="822" y="1302"/>
                  </a:lnTo>
                  <a:lnTo>
                    <a:pt x="792" y="1350"/>
                  </a:lnTo>
                  <a:lnTo>
                    <a:pt x="750" y="1380"/>
                  </a:lnTo>
                  <a:lnTo>
                    <a:pt x="696" y="1386"/>
                  </a:lnTo>
                  <a:lnTo>
                    <a:pt x="636" y="1380"/>
                  </a:lnTo>
                  <a:lnTo>
                    <a:pt x="594" y="1350"/>
                  </a:lnTo>
                  <a:lnTo>
                    <a:pt x="564" y="1302"/>
                  </a:lnTo>
                  <a:lnTo>
                    <a:pt x="276" y="408"/>
                  </a:lnTo>
                  <a:lnTo>
                    <a:pt x="276" y="1242"/>
                  </a:lnTo>
                  <a:lnTo>
                    <a:pt x="270" y="1284"/>
                  </a:lnTo>
                  <a:lnTo>
                    <a:pt x="258" y="1326"/>
                  </a:lnTo>
                  <a:lnTo>
                    <a:pt x="228" y="1356"/>
                  </a:lnTo>
                  <a:lnTo>
                    <a:pt x="192" y="1380"/>
                  </a:lnTo>
                  <a:lnTo>
                    <a:pt x="138" y="1386"/>
                  </a:lnTo>
                  <a:lnTo>
                    <a:pt x="78" y="1374"/>
                  </a:lnTo>
                  <a:lnTo>
                    <a:pt x="36" y="1344"/>
                  </a:lnTo>
                  <a:lnTo>
                    <a:pt x="6" y="1296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84"/>
                  </a:lnTo>
                  <a:lnTo>
                    <a:pt x="36" y="42"/>
                  </a:lnTo>
                  <a:lnTo>
                    <a:pt x="72" y="18"/>
                  </a:lnTo>
                  <a:lnTo>
                    <a:pt x="120" y="6"/>
                  </a:lnTo>
                  <a:lnTo>
                    <a:pt x="1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" name="Freeform 479"/>
            <p:cNvSpPr>
              <a:spLocks/>
            </p:cNvSpPr>
            <p:nvPr/>
          </p:nvSpPr>
          <p:spPr bwMode="auto">
            <a:xfrm>
              <a:off x="6621083" y="5409221"/>
              <a:ext cx="78835" cy="89478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2"/>
                </a:cxn>
                <a:cxn ang="0">
                  <a:pos x="714" y="1320"/>
                </a:cxn>
                <a:cxn ang="0">
                  <a:pos x="666" y="1350"/>
                </a:cxn>
                <a:cxn ang="0">
                  <a:pos x="600" y="1362"/>
                </a:cxn>
                <a:cxn ang="0">
                  <a:pos x="540" y="1350"/>
                </a:cxn>
                <a:cxn ang="0">
                  <a:pos x="492" y="1320"/>
                </a:cxn>
                <a:cxn ang="0">
                  <a:pos x="462" y="1272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2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2"/>
                  </a:lnTo>
                  <a:lnTo>
                    <a:pt x="714" y="1320"/>
                  </a:lnTo>
                  <a:lnTo>
                    <a:pt x="666" y="1350"/>
                  </a:lnTo>
                  <a:lnTo>
                    <a:pt x="600" y="1362"/>
                  </a:lnTo>
                  <a:lnTo>
                    <a:pt x="540" y="1350"/>
                  </a:lnTo>
                  <a:lnTo>
                    <a:pt x="492" y="1320"/>
                  </a:lnTo>
                  <a:lnTo>
                    <a:pt x="462" y="1272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3" name="Freeform 480"/>
            <p:cNvSpPr>
              <a:spLocks/>
            </p:cNvSpPr>
            <p:nvPr/>
          </p:nvSpPr>
          <p:spPr bwMode="auto">
            <a:xfrm>
              <a:off x="6793732" y="5408433"/>
              <a:ext cx="111157" cy="91055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14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696" y="66"/>
                </a:cxn>
                <a:cxn ang="0">
                  <a:pos x="726" y="30"/>
                </a:cxn>
                <a:cxn ang="0">
                  <a:pos x="768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84" y="6"/>
                </a:cxn>
                <a:cxn ang="0">
                  <a:pos x="1626" y="18"/>
                </a:cxn>
                <a:cxn ang="0">
                  <a:pos x="1662" y="48"/>
                </a:cxn>
                <a:cxn ang="0">
                  <a:pos x="1686" y="84"/>
                </a:cxn>
                <a:cxn ang="0">
                  <a:pos x="1692" y="138"/>
                </a:cxn>
                <a:cxn ang="0">
                  <a:pos x="1680" y="198"/>
                </a:cxn>
                <a:cxn ang="0">
                  <a:pos x="1674" y="222"/>
                </a:cxn>
                <a:cxn ang="0">
                  <a:pos x="1410" y="1242"/>
                </a:cxn>
                <a:cxn ang="0">
                  <a:pos x="1386" y="1308"/>
                </a:cxn>
                <a:cxn ang="0">
                  <a:pos x="1350" y="1356"/>
                </a:cxn>
                <a:cxn ang="0">
                  <a:pos x="1302" y="1380"/>
                </a:cxn>
                <a:cxn ang="0">
                  <a:pos x="1230" y="1386"/>
                </a:cxn>
                <a:cxn ang="0">
                  <a:pos x="1152" y="1374"/>
                </a:cxn>
                <a:cxn ang="0">
                  <a:pos x="1104" y="1350"/>
                </a:cxn>
                <a:cxn ang="0">
                  <a:pos x="1068" y="1302"/>
                </a:cxn>
                <a:cxn ang="0">
                  <a:pos x="1044" y="1236"/>
                </a:cxn>
                <a:cxn ang="0">
                  <a:pos x="846" y="420"/>
                </a:cxn>
                <a:cxn ang="0">
                  <a:pos x="840" y="420"/>
                </a:cxn>
                <a:cxn ang="0">
                  <a:pos x="642" y="1236"/>
                </a:cxn>
                <a:cxn ang="0">
                  <a:pos x="618" y="1302"/>
                </a:cxn>
                <a:cxn ang="0">
                  <a:pos x="588" y="1350"/>
                </a:cxn>
                <a:cxn ang="0">
                  <a:pos x="534" y="1374"/>
                </a:cxn>
                <a:cxn ang="0">
                  <a:pos x="462" y="1386"/>
                </a:cxn>
                <a:cxn ang="0">
                  <a:pos x="390" y="1380"/>
                </a:cxn>
                <a:cxn ang="0">
                  <a:pos x="336" y="1356"/>
                </a:cxn>
                <a:cxn ang="0">
                  <a:pos x="300" y="1308"/>
                </a:cxn>
                <a:cxn ang="0">
                  <a:pos x="276" y="1242"/>
                </a:cxn>
                <a:cxn ang="0">
                  <a:pos x="12" y="222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0" y="6"/>
                </a:cxn>
                <a:cxn ang="0">
                  <a:pos x="144" y="0"/>
                </a:cxn>
              </a:cxnLst>
              <a:rect l="0" t="0" r="r" b="b"/>
              <a:pathLst>
                <a:path w="1692" h="1386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14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696" y="66"/>
                  </a:lnTo>
                  <a:lnTo>
                    <a:pt x="726" y="30"/>
                  </a:lnTo>
                  <a:lnTo>
                    <a:pt x="768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84" y="6"/>
                  </a:lnTo>
                  <a:lnTo>
                    <a:pt x="1626" y="18"/>
                  </a:lnTo>
                  <a:lnTo>
                    <a:pt x="1662" y="48"/>
                  </a:lnTo>
                  <a:lnTo>
                    <a:pt x="1686" y="84"/>
                  </a:lnTo>
                  <a:lnTo>
                    <a:pt x="1692" y="138"/>
                  </a:lnTo>
                  <a:lnTo>
                    <a:pt x="1680" y="198"/>
                  </a:lnTo>
                  <a:lnTo>
                    <a:pt x="1674" y="222"/>
                  </a:lnTo>
                  <a:lnTo>
                    <a:pt x="1410" y="1242"/>
                  </a:lnTo>
                  <a:lnTo>
                    <a:pt x="1386" y="1308"/>
                  </a:lnTo>
                  <a:lnTo>
                    <a:pt x="1350" y="1356"/>
                  </a:lnTo>
                  <a:lnTo>
                    <a:pt x="1302" y="1380"/>
                  </a:lnTo>
                  <a:lnTo>
                    <a:pt x="1230" y="1386"/>
                  </a:lnTo>
                  <a:lnTo>
                    <a:pt x="1152" y="1374"/>
                  </a:lnTo>
                  <a:lnTo>
                    <a:pt x="1104" y="1350"/>
                  </a:lnTo>
                  <a:lnTo>
                    <a:pt x="1068" y="1302"/>
                  </a:lnTo>
                  <a:lnTo>
                    <a:pt x="1044" y="1236"/>
                  </a:lnTo>
                  <a:lnTo>
                    <a:pt x="846" y="420"/>
                  </a:lnTo>
                  <a:lnTo>
                    <a:pt x="840" y="420"/>
                  </a:lnTo>
                  <a:lnTo>
                    <a:pt x="642" y="1236"/>
                  </a:lnTo>
                  <a:lnTo>
                    <a:pt x="618" y="1302"/>
                  </a:lnTo>
                  <a:lnTo>
                    <a:pt x="588" y="1350"/>
                  </a:lnTo>
                  <a:lnTo>
                    <a:pt x="534" y="1374"/>
                  </a:lnTo>
                  <a:lnTo>
                    <a:pt x="462" y="1386"/>
                  </a:lnTo>
                  <a:lnTo>
                    <a:pt x="390" y="1380"/>
                  </a:lnTo>
                  <a:lnTo>
                    <a:pt x="336" y="1356"/>
                  </a:lnTo>
                  <a:lnTo>
                    <a:pt x="300" y="1308"/>
                  </a:lnTo>
                  <a:lnTo>
                    <a:pt x="276" y="1242"/>
                  </a:lnTo>
                  <a:lnTo>
                    <a:pt x="12" y="222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0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4" name="Freeform 481"/>
            <p:cNvSpPr>
              <a:spLocks/>
            </p:cNvSpPr>
            <p:nvPr/>
          </p:nvSpPr>
          <p:spPr bwMode="auto">
            <a:xfrm>
              <a:off x="6998309" y="5409221"/>
              <a:ext cx="78835" cy="89478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38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38" y="258"/>
                </a:cxn>
                <a:cxn ang="0">
                  <a:pos x="750" y="258"/>
                </a:cxn>
                <a:cxn ang="0">
                  <a:pos x="750" y="1212"/>
                </a:cxn>
                <a:cxn ang="0">
                  <a:pos x="738" y="1272"/>
                </a:cxn>
                <a:cxn ang="0">
                  <a:pos x="708" y="1320"/>
                </a:cxn>
                <a:cxn ang="0">
                  <a:pos x="660" y="1350"/>
                </a:cxn>
                <a:cxn ang="0">
                  <a:pos x="600" y="1362"/>
                </a:cxn>
                <a:cxn ang="0">
                  <a:pos x="534" y="1350"/>
                </a:cxn>
                <a:cxn ang="0">
                  <a:pos x="486" y="1320"/>
                </a:cxn>
                <a:cxn ang="0">
                  <a:pos x="456" y="1272"/>
                </a:cxn>
                <a:cxn ang="0">
                  <a:pos x="444" y="1212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2">
                  <a:moveTo>
                    <a:pt x="156" y="0"/>
                  </a:moveTo>
                  <a:lnTo>
                    <a:pt x="1038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38" y="258"/>
                  </a:lnTo>
                  <a:lnTo>
                    <a:pt x="750" y="258"/>
                  </a:lnTo>
                  <a:lnTo>
                    <a:pt x="750" y="1212"/>
                  </a:lnTo>
                  <a:lnTo>
                    <a:pt x="738" y="1272"/>
                  </a:lnTo>
                  <a:lnTo>
                    <a:pt x="708" y="1320"/>
                  </a:lnTo>
                  <a:lnTo>
                    <a:pt x="660" y="1350"/>
                  </a:lnTo>
                  <a:lnTo>
                    <a:pt x="600" y="1362"/>
                  </a:lnTo>
                  <a:lnTo>
                    <a:pt x="534" y="1350"/>
                  </a:lnTo>
                  <a:lnTo>
                    <a:pt x="486" y="1320"/>
                  </a:lnTo>
                  <a:lnTo>
                    <a:pt x="456" y="1272"/>
                  </a:lnTo>
                  <a:lnTo>
                    <a:pt x="444" y="1212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5" name="Freeform 482"/>
            <p:cNvSpPr>
              <a:spLocks/>
            </p:cNvSpPr>
            <p:nvPr/>
          </p:nvSpPr>
          <p:spPr bwMode="auto">
            <a:xfrm>
              <a:off x="7170564" y="5409221"/>
              <a:ext cx="66221" cy="89478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48" y="12"/>
                </a:cxn>
                <a:cxn ang="0">
                  <a:pos x="978" y="36"/>
                </a:cxn>
                <a:cxn ang="0">
                  <a:pos x="1002" y="72"/>
                </a:cxn>
                <a:cxn ang="0">
                  <a:pos x="1008" y="120"/>
                </a:cxn>
                <a:cxn ang="0">
                  <a:pos x="1002" y="168"/>
                </a:cxn>
                <a:cxn ang="0">
                  <a:pos x="978" y="204"/>
                </a:cxn>
                <a:cxn ang="0">
                  <a:pos x="948" y="228"/>
                </a:cxn>
                <a:cxn ang="0">
                  <a:pos x="900" y="240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58"/>
                </a:cxn>
                <a:cxn ang="0">
                  <a:pos x="768" y="558"/>
                </a:cxn>
                <a:cxn ang="0">
                  <a:pos x="852" y="570"/>
                </a:cxn>
                <a:cxn ang="0">
                  <a:pos x="882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6" y="726"/>
                </a:cxn>
                <a:cxn ang="0">
                  <a:pos x="882" y="756"/>
                </a:cxn>
                <a:cxn ang="0">
                  <a:pos x="852" y="780"/>
                </a:cxn>
                <a:cxn ang="0">
                  <a:pos x="768" y="792"/>
                </a:cxn>
                <a:cxn ang="0">
                  <a:pos x="306" y="792"/>
                </a:cxn>
                <a:cxn ang="0">
                  <a:pos x="306" y="1212"/>
                </a:cxn>
                <a:cxn ang="0">
                  <a:pos x="294" y="1272"/>
                </a:cxn>
                <a:cxn ang="0">
                  <a:pos x="264" y="1320"/>
                </a:cxn>
                <a:cxn ang="0">
                  <a:pos x="216" y="1350"/>
                </a:cxn>
                <a:cxn ang="0">
                  <a:pos x="156" y="1362"/>
                </a:cxn>
                <a:cxn ang="0">
                  <a:pos x="90" y="1350"/>
                </a:cxn>
                <a:cxn ang="0">
                  <a:pos x="42" y="1320"/>
                </a:cxn>
                <a:cxn ang="0">
                  <a:pos x="12" y="1272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2">
                  <a:moveTo>
                    <a:pt x="180" y="0"/>
                  </a:moveTo>
                  <a:lnTo>
                    <a:pt x="852" y="0"/>
                  </a:lnTo>
                  <a:lnTo>
                    <a:pt x="948" y="12"/>
                  </a:lnTo>
                  <a:lnTo>
                    <a:pt x="978" y="36"/>
                  </a:lnTo>
                  <a:lnTo>
                    <a:pt x="1002" y="72"/>
                  </a:lnTo>
                  <a:lnTo>
                    <a:pt x="1008" y="120"/>
                  </a:lnTo>
                  <a:lnTo>
                    <a:pt x="1002" y="168"/>
                  </a:lnTo>
                  <a:lnTo>
                    <a:pt x="978" y="204"/>
                  </a:lnTo>
                  <a:lnTo>
                    <a:pt x="948" y="228"/>
                  </a:lnTo>
                  <a:lnTo>
                    <a:pt x="900" y="240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58"/>
                  </a:lnTo>
                  <a:lnTo>
                    <a:pt x="768" y="558"/>
                  </a:lnTo>
                  <a:lnTo>
                    <a:pt x="852" y="570"/>
                  </a:lnTo>
                  <a:lnTo>
                    <a:pt x="882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6" y="726"/>
                  </a:lnTo>
                  <a:lnTo>
                    <a:pt x="882" y="756"/>
                  </a:lnTo>
                  <a:lnTo>
                    <a:pt x="852" y="780"/>
                  </a:lnTo>
                  <a:lnTo>
                    <a:pt x="768" y="792"/>
                  </a:lnTo>
                  <a:lnTo>
                    <a:pt x="306" y="792"/>
                  </a:lnTo>
                  <a:lnTo>
                    <a:pt x="306" y="1212"/>
                  </a:lnTo>
                  <a:lnTo>
                    <a:pt x="294" y="1272"/>
                  </a:lnTo>
                  <a:lnTo>
                    <a:pt x="264" y="1320"/>
                  </a:lnTo>
                  <a:lnTo>
                    <a:pt x="216" y="1350"/>
                  </a:lnTo>
                  <a:lnTo>
                    <a:pt x="156" y="1362"/>
                  </a:lnTo>
                  <a:lnTo>
                    <a:pt x="90" y="1350"/>
                  </a:lnTo>
                  <a:lnTo>
                    <a:pt x="42" y="1320"/>
                  </a:lnTo>
                  <a:lnTo>
                    <a:pt x="12" y="1272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6" name="Freeform 483"/>
            <p:cNvSpPr>
              <a:spLocks/>
            </p:cNvSpPr>
            <p:nvPr/>
          </p:nvSpPr>
          <p:spPr bwMode="auto">
            <a:xfrm>
              <a:off x="7330205" y="5407644"/>
              <a:ext cx="73317" cy="92631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8"/>
                </a:cxn>
                <a:cxn ang="0">
                  <a:pos x="1020" y="408"/>
                </a:cxn>
                <a:cxn ang="0">
                  <a:pos x="918" y="438"/>
                </a:cxn>
                <a:cxn ang="0">
                  <a:pos x="840" y="408"/>
                </a:cxn>
                <a:cxn ang="0">
                  <a:pos x="774" y="342"/>
                </a:cxn>
                <a:cxn ang="0">
                  <a:pos x="678" y="270"/>
                </a:cxn>
                <a:cxn ang="0">
                  <a:pos x="516" y="240"/>
                </a:cxn>
                <a:cxn ang="0">
                  <a:pos x="354" y="282"/>
                </a:cxn>
                <a:cxn ang="0">
                  <a:pos x="300" y="396"/>
                </a:cxn>
                <a:cxn ang="0">
                  <a:pos x="348" y="480"/>
                </a:cxn>
                <a:cxn ang="0">
                  <a:pos x="450" y="528"/>
                </a:cxn>
                <a:cxn ang="0">
                  <a:pos x="762" y="600"/>
                </a:cxn>
                <a:cxn ang="0">
                  <a:pos x="954" y="678"/>
                </a:cxn>
                <a:cxn ang="0">
                  <a:pos x="1068" y="786"/>
                </a:cxn>
                <a:cxn ang="0">
                  <a:pos x="1110" y="918"/>
                </a:cxn>
                <a:cxn ang="0">
                  <a:pos x="1104" y="1086"/>
                </a:cxn>
                <a:cxn ang="0">
                  <a:pos x="1014" y="1254"/>
                </a:cxn>
                <a:cxn ang="0">
                  <a:pos x="834" y="1368"/>
                </a:cxn>
                <a:cxn ang="0">
                  <a:pos x="564" y="1410"/>
                </a:cxn>
                <a:cxn ang="0">
                  <a:pos x="312" y="1374"/>
                </a:cxn>
                <a:cxn ang="0">
                  <a:pos x="138" y="1296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8"/>
                </a:cxn>
                <a:cxn ang="0">
                  <a:pos x="132" y="942"/>
                </a:cxn>
                <a:cxn ang="0">
                  <a:pos x="216" y="972"/>
                </a:cxn>
                <a:cxn ang="0">
                  <a:pos x="276" y="1044"/>
                </a:cxn>
                <a:cxn ang="0">
                  <a:pos x="348" y="1122"/>
                </a:cxn>
                <a:cxn ang="0">
                  <a:pos x="474" y="1176"/>
                </a:cxn>
                <a:cxn ang="0">
                  <a:pos x="648" y="1170"/>
                </a:cxn>
                <a:cxn ang="0">
                  <a:pos x="768" y="1110"/>
                </a:cxn>
                <a:cxn ang="0">
                  <a:pos x="810" y="1008"/>
                </a:cxn>
                <a:cxn ang="0">
                  <a:pos x="780" y="930"/>
                </a:cxn>
                <a:cxn ang="0">
                  <a:pos x="678" y="870"/>
                </a:cxn>
                <a:cxn ang="0">
                  <a:pos x="228" y="744"/>
                </a:cxn>
                <a:cxn ang="0">
                  <a:pos x="84" y="654"/>
                </a:cxn>
                <a:cxn ang="0">
                  <a:pos x="24" y="534"/>
                </a:cxn>
                <a:cxn ang="0">
                  <a:pos x="6" y="414"/>
                </a:cxn>
                <a:cxn ang="0">
                  <a:pos x="54" y="222"/>
                </a:cxn>
                <a:cxn ang="0">
                  <a:pos x="174" y="96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6" h="1410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20"/>
                  </a:lnTo>
                  <a:lnTo>
                    <a:pt x="1002" y="174"/>
                  </a:lnTo>
                  <a:lnTo>
                    <a:pt x="1044" y="246"/>
                  </a:lnTo>
                  <a:lnTo>
                    <a:pt x="1062" y="318"/>
                  </a:lnTo>
                  <a:lnTo>
                    <a:pt x="1050" y="366"/>
                  </a:lnTo>
                  <a:lnTo>
                    <a:pt x="1020" y="408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0" y="432"/>
                  </a:lnTo>
                  <a:lnTo>
                    <a:pt x="840" y="408"/>
                  </a:lnTo>
                  <a:lnTo>
                    <a:pt x="804" y="378"/>
                  </a:lnTo>
                  <a:lnTo>
                    <a:pt x="774" y="342"/>
                  </a:lnTo>
                  <a:lnTo>
                    <a:pt x="732" y="300"/>
                  </a:lnTo>
                  <a:lnTo>
                    <a:pt x="678" y="270"/>
                  </a:lnTo>
                  <a:lnTo>
                    <a:pt x="612" y="246"/>
                  </a:lnTo>
                  <a:lnTo>
                    <a:pt x="516" y="240"/>
                  </a:lnTo>
                  <a:lnTo>
                    <a:pt x="426" y="252"/>
                  </a:lnTo>
                  <a:lnTo>
                    <a:pt x="354" y="282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8" y="480"/>
                  </a:lnTo>
                  <a:lnTo>
                    <a:pt x="396" y="510"/>
                  </a:lnTo>
                  <a:lnTo>
                    <a:pt x="450" y="528"/>
                  </a:lnTo>
                  <a:lnTo>
                    <a:pt x="510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6"/>
                  </a:lnTo>
                  <a:lnTo>
                    <a:pt x="1068" y="1176"/>
                  </a:lnTo>
                  <a:lnTo>
                    <a:pt x="1014" y="1254"/>
                  </a:lnTo>
                  <a:lnTo>
                    <a:pt x="936" y="1320"/>
                  </a:lnTo>
                  <a:lnTo>
                    <a:pt x="834" y="1368"/>
                  </a:lnTo>
                  <a:lnTo>
                    <a:pt x="708" y="1398"/>
                  </a:lnTo>
                  <a:lnTo>
                    <a:pt x="564" y="1410"/>
                  </a:lnTo>
                  <a:lnTo>
                    <a:pt x="426" y="1404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6"/>
                  </a:lnTo>
                  <a:lnTo>
                    <a:pt x="78" y="1242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0" y="930"/>
                  </a:lnTo>
                  <a:lnTo>
                    <a:pt x="744" y="894"/>
                  </a:lnTo>
                  <a:lnTo>
                    <a:pt x="678" y="870"/>
                  </a:lnTo>
                  <a:lnTo>
                    <a:pt x="330" y="780"/>
                  </a:lnTo>
                  <a:lnTo>
                    <a:pt x="228" y="744"/>
                  </a:lnTo>
                  <a:lnTo>
                    <a:pt x="144" y="702"/>
                  </a:lnTo>
                  <a:lnTo>
                    <a:pt x="84" y="654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7" name="Group 1406"/>
          <p:cNvGrpSpPr/>
          <p:nvPr/>
        </p:nvGrpSpPr>
        <p:grpSpPr>
          <a:xfrm>
            <a:off x="2233596" y="4614871"/>
            <a:ext cx="767102" cy="592622"/>
            <a:chOff x="4706573" y="5407644"/>
            <a:chExt cx="1197505" cy="925130"/>
          </a:xfrm>
          <a:solidFill>
            <a:schemeClr val="bg1"/>
          </a:solidFill>
        </p:grpSpPr>
        <p:sp>
          <p:nvSpPr>
            <p:cNvPr id="1408" name="Freeform 471"/>
            <p:cNvSpPr>
              <a:spLocks/>
            </p:cNvSpPr>
            <p:nvPr/>
          </p:nvSpPr>
          <p:spPr bwMode="auto">
            <a:xfrm>
              <a:off x="5437769" y="6244085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46"/>
                </a:cxn>
                <a:cxn ang="0">
                  <a:pos x="516" y="528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2" y="618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46"/>
                  </a:lnTo>
                  <a:lnTo>
                    <a:pt x="462" y="534"/>
                  </a:lnTo>
                  <a:lnTo>
                    <a:pt x="516" y="528"/>
                  </a:lnTo>
                  <a:lnTo>
                    <a:pt x="582" y="516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34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9" name="Freeform 472"/>
            <p:cNvSpPr>
              <a:spLocks noEditPoints="1"/>
            </p:cNvSpPr>
            <p:nvPr/>
          </p:nvSpPr>
          <p:spPr bwMode="auto">
            <a:xfrm>
              <a:off x="5511479" y="6244085"/>
              <a:ext cx="65039" cy="88689"/>
            </a:xfrm>
            <a:custGeom>
              <a:avLst/>
              <a:gdLst/>
              <a:ahLst/>
              <a:cxnLst>
                <a:cxn ang="0">
                  <a:pos x="420" y="234"/>
                </a:cxn>
                <a:cxn ang="0">
                  <a:pos x="324" y="342"/>
                </a:cxn>
                <a:cxn ang="0">
                  <a:pos x="276" y="540"/>
                </a:cxn>
                <a:cxn ang="0">
                  <a:pos x="276" y="804"/>
                </a:cxn>
                <a:cxn ang="0">
                  <a:pos x="312" y="990"/>
                </a:cxn>
                <a:cxn ang="0">
                  <a:pos x="390" y="1092"/>
                </a:cxn>
                <a:cxn ang="0">
                  <a:pos x="498" y="1122"/>
                </a:cxn>
                <a:cxn ang="0">
                  <a:pos x="600" y="1092"/>
                </a:cxn>
                <a:cxn ang="0">
                  <a:pos x="678" y="990"/>
                </a:cxn>
                <a:cxn ang="0">
                  <a:pos x="714" y="804"/>
                </a:cxn>
                <a:cxn ang="0">
                  <a:pos x="714" y="540"/>
                </a:cxn>
                <a:cxn ang="0">
                  <a:pos x="672" y="342"/>
                </a:cxn>
                <a:cxn ang="0">
                  <a:pos x="570" y="234"/>
                </a:cxn>
                <a:cxn ang="0">
                  <a:pos x="498" y="0"/>
                </a:cxn>
                <a:cxn ang="0">
                  <a:pos x="702" y="42"/>
                </a:cxn>
                <a:cxn ang="0">
                  <a:pos x="858" y="162"/>
                </a:cxn>
                <a:cxn ang="0">
                  <a:pos x="954" y="366"/>
                </a:cxn>
                <a:cxn ang="0">
                  <a:pos x="990" y="654"/>
                </a:cxn>
                <a:cxn ang="0">
                  <a:pos x="978" y="852"/>
                </a:cxn>
                <a:cxn ang="0">
                  <a:pos x="930" y="1044"/>
                </a:cxn>
                <a:cxn ang="0">
                  <a:pos x="840" y="1200"/>
                </a:cxn>
                <a:cxn ang="0">
                  <a:pos x="696" y="1308"/>
                </a:cxn>
                <a:cxn ang="0">
                  <a:pos x="498" y="1350"/>
                </a:cxn>
                <a:cxn ang="0">
                  <a:pos x="294" y="1308"/>
                </a:cxn>
                <a:cxn ang="0">
                  <a:pos x="150" y="1200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0" y="654"/>
                </a:cxn>
                <a:cxn ang="0">
                  <a:pos x="36" y="366"/>
                </a:cxn>
                <a:cxn ang="0">
                  <a:pos x="132" y="162"/>
                </a:cxn>
                <a:cxn ang="0">
                  <a:pos x="294" y="42"/>
                </a:cxn>
                <a:cxn ang="0">
                  <a:pos x="498" y="0"/>
                </a:cxn>
              </a:cxnLst>
              <a:rect l="0" t="0" r="r" b="b"/>
              <a:pathLst>
                <a:path w="990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2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2" y="252"/>
                  </a:lnTo>
                  <a:lnTo>
                    <a:pt x="954" y="366"/>
                  </a:lnTo>
                  <a:lnTo>
                    <a:pt x="984" y="498"/>
                  </a:lnTo>
                  <a:lnTo>
                    <a:pt x="990" y="654"/>
                  </a:lnTo>
                  <a:lnTo>
                    <a:pt x="984" y="756"/>
                  </a:lnTo>
                  <a:lnTo>
                    <a:pt x="978" y="852"/>
                  </a:lnTo>
                  <a:lnTo>
                    <a:pt x="960" y="948"/>
                  </a:lnTo>
                  <a:lnTo>
                    <a:pt x="930" y="1044"/>
                  </a:lnTo>
                  <a:lnTo>
                    <a:pt x="888" y="1128"/>
                  </a:lnTo>
                  <a:lnTo>
                    <a:pt x="840" y="1200"/>
                  </a:lnTo>
                  <a:lnTo>
                    <a:pt x="774" y="1260"/>
                  </a:lnTo>
                  <a:lnTo>
                    <a:pt x="696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0" name="Freeform 473"/>
            <p:cNvSpPr>
              <a:spLocks/>
            </p:cNvSpPr>
            <p:nvPr/>
          </p:nvSpPr>
          <p:spPr bwMode="auto">
            <a:xfrm>
              <a:off x="5619089" y="6244085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0" y="1110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54"/>
                </a:cxn>
                <a:cxn ang="0">
                  <a:pos x="384" y="570"/>
                </a:cxn>
                <a:cxn ang="0">
                  <a:pos x="462" y="534"/>
                </a:cxn>
                <a:cxn ang="0">
                  <a:pos x="582" y="516"/>
                </a:cxn>
                <a:cxn ang="0">
                  <a:pos x="654" y="444"/>
                </a:cxn>
                <a:cxn ang="0">
                  <a:pos x="648" y="324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2"/>
                </a:cxn>
                <a:cxn ang="0">
                  <a:pos x="282" y="330"/>
                </a:cxn>
                <a:cxn ang="0">
                  <a:pos x="204" y="420"/>
                </a:cxn>
                <a:cxn ang="0">
                  <a:pos x="108" y="426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2" y="618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46"/>
                  </a:lnTo>
                  <a:lnTo>
                    <a:pt x="462" y="534"/>
                  </a:lnTo>
                  <a:lnTo>
                    <a:pt x="516" y="528"/>
                  </a:lnTo>
                  <a:lnTo>
                    <a:pt x="582" y="516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34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1" name="Freeform 474"/>
            <p:cNvSpPr>
              <a:spLocks/>
            </p:cNvSpPr>
            <p:nvPr/>
          </p:nvSpPr>
          <p:spPr bwMode="auto">
            <a:xfrm>
              <a:off x="5686888" y="6244085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" name="Freeform 491"/>
            <p:cNvSpPr>
              <a:spLocks/>
            </p:cNvSpPr>
            <p:nvPr/>
          </p:nvSpPr>
          <p:spPr bwMode="auto">
            <a:xfrm>
              <a:off x="5298231" y="559527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" name="Freeform 492"/>
            <p:cNvSpPr>
              <a:spLocks/>
            </p:cNvSpPr>
            <p:nvPr/>
          </p:nvSpPr>
          <p:spPr bwMode="auto">
            <a:xfrm>
              <a:off x="5474821" y="5596060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" name="Freeform 493"/>
            <p:cNvSpPr>
              <a:spLocks/>
            </p:cNvSpPr>
            <p:nvPr/>
          </p:nvSpPr>
          <p:spPr bwMode="auto">
            <a:xfrm>
              <a:off x="5641557" y="5595272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38" y="744"/>
                </a:cxn>
                <a:cxn ang="0">
                  <a:pos x="372" y="696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5" name="Freeform 494"/>
            <p:cNvSpPr>
              <a:spLocks noEditPoints="1"/>
            </p:cNvSpPr>
            <p:nvPr/>
          </p:nvSpPr>
          <p:spPr bwMode="auto">
            <a:xfrm>
              <a:off x="5801198" y="5595272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84" y="1014"/>
                </a:cxn>
                <a:cxn ang="0">
                  <a:pos x="36" y="984"/>
                </a:cxn>
                <a:cxn ang="0">
                  <a:pos x="12" y="948"/>
                </a:cxn>
                <a:cxn ang="0">
                  <a:pos x="0" y="900"/>
                </a:cxn>
                <a:cxn ang="0">
                  <a:pos x="12" y="840"/>
                </a:cxn>
                <a:cxn ang="0">
                  <a:pos x="36" y="786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84" y="1014"/>
                  </a:lnTo>
                  <a:lnTo>
                    <a:pt x="36" y="984"/>
                  </a:lnTo>
                  <a:lnTo>
                    <a:pt x="12" y="948"/>
                  </a:lnTo>
                  <a:lnTo>
                    <a:pt x="0" y="900"/>
                  </a:lnTo>
                  <a:lnTo>
                    <a:pt x="12" y="840"/>
                  </a:lnTo>
                  <a:lnTo>
                    <a:pt x="36" y="786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6" name="Freeform 495"/>
            <p:cNvSpPr>
              <a:spLocks/>
            </p:cNvSpPr>
            <p:nvPr/>
          </p:nvSpPr>
          <p:spPr bwMode="auto">
            <a:xfrm>
              <a:off x="4744808" y="5756489"/>
              <a:ext cx="62674" cy="86719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894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0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64"/>
                </a:cxn>
                <a:cxn ang="0">
                  <a:pos x="672" y="1278"/>
                </a:cxn>
                <a:cxn ang="0">
                  <a:pos x="444" y="1320"/>
                </a:cxn>
                <a:cxn ang="0">
                  <a:pos x="216" y="1284"/>
                </a:cxn>
                <a:cxn ang="0">
                  <a:pos x="72" y="1200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2"/>
                </a:cxn>
                <a:cxn ang="0">
                  <a:pos x="672" y="786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2"/>
                </a:cxn>
                <a:cxn ang="0">
                  <a:pos x="198" y="720"/>
                </a:cxn>
                <a:cxn ang="0">
                  <a:pos x="102" y="726"/>
                </a:cxn>
                <a:cxn ang="0">
                  <a:pos x="30" y="666"/>
                </a:cxn>
                <a:cxn ang="0">
                  <a:pos x="24" y="564"/>
                </a:cxn>
                <a:cxn ang="0">
                  <a:pos x="96" y="114"/>
                </a:cxn>
                <a:cxn ang="0">
                  <a:pos x="162" y="18"/>
                </a:cxn>
              </a:cxnLst>
              <a:rect l="0" t="0" r="r" b="b"/>
              <a:pathLst>
                <a:path w="954" h="1320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0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38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64"/>
                  </a:lnTo>
                  <a:lnTo>
                    <a:pt x="768" y="1230"/>
                  </a:lnTo>
                  <a:lnTo>
                    <a:pt x="672" y="1278"/>
                  </a:lnTo>
                  <a:lnTo>
                    <a:pt x="564" y="1308"/>
                  </a:lnTo>
                  <a:lnTo>
                    <a:pt x="444" y="1320"/>
                  </a:lnTo>
                  <a:lnTo>
                    <a:pt x="318" y="1308"/>
                  </a:lnTo>
                  <a:lnTo>
                    <a:pt x="216" y="1284"/>
                  </a:lnTo>
                  <a:lnTo>
                    <a:pt x="132" y="1248"/>
                  </a:lnTo>
                  <a:lnTo>
                    <a:pt x="72" y="1200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0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50" y="732"/>
                  </a:lnTo>
                  <a:lnTo>
                    <a:pt x="102" y="726"/>
                  </a:lnTo>
                  <a:lnTo>
                    <a:pt x="60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24" y="564"/>
                  </a:lnTo>
                  <a:lnTo>
                    <a:pt x="30" y="510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7" name="Freeform 496"/>
            <p:cNvSpPr>
              <a:spLocks noEditPoints="1"/>
            </p:cNvSpPr>
            <p:nvPr/>
          </p:nvSpPr>
          <p:spPr bwMode="auto">
            <a:xfrm>
              <a:off x="4919034" y="5755701"/>
              <a:ext cx="65433" cy="88295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44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44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78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194"/>
                </a:cxn>
                <a:cxn ang="0">
                  <a:pos x="726" y="1308"/>
                </a:cxn>
                <a:cxn ang="0">
                  <a:pos x="510" y="1344"/>
                </a:cxn>
                <a:cxn ang="0">
                  <a:pos x="288" y="1302"/>
                </a:cxn>
                <a:cxn ang="0">
                  <a:pos x="138" y="1188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44">
                  <a:moveTo>
                    <a:pt x="510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44"/>
                  </a:lnTo>
                  <a:lnTo>
                    <a:pt x="372" y="1092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2"/>
                  </a:lnTo>
                  <a:lnTo>
                    <a:pt x="690" y="1044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10" y="672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2"/>
                  </a:lnTo>
                  <a:lnTo>
                    <a:pt x="984" y="792"/>
                  </a:lnTo>
                  <a:lnTo>
                    <a:pt x="996" y="882"/>
                  </a:lnTo>
                  <a:lnTo>
                    <a:pt x="984" y="1008"/>
                  </a:lnTo>
                  <a:lnTo>
                    <a:pt x="948" y="1110"/>
                  </a:lnTo>
                  <a:lnTo>
                    <a:pt x="894" y="1194"/>
                  </a:lnTo>
                  <a:lnTo>
                    <a:pt x="816" y="1260"/>
                  </a:lnTo>
                  <a:lnTo>
                    <a:pt x="726" y="1308"/>
                  </a:lnTo>
                  <a:lnTo>
                    <a:pt x="624" y="1332"/>
                  </a:lnTo>
                  <a:lnTo>
                    <a:pt x="510" y="1344"/>
                  </a:lnTo>
                  <a:lnTo>
                    <a:pt x="390" y="1332"/>
                  </a:lnTo>
                  <a:lnTo>
                    <a:pt x="288" y="1302"/>
                  </a:lnTo>
                  <a:lnTo>
                    <a:pt x="204" y="1254"/>
                  </a:lnTo>
                  <a:lnTo>
                    <a:pt x="138" y="1188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36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8" name="Freeform 497"/>
            <p:cNvSpPr>
              <a:spLocks/>
            </p:cNvSpPr>
            <p:nvPr/>
          </p:nvSpPr>
          <p:spPr bwMode="auto">
            <a:xfrm>
              <a:off x="5096807" y="5756489"/>
              <a:ext cx="66616" cy="86719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90" y="42"/>
                </a:cxn>
                <a:cxn ang="0">
                  <a:pos x="1008" y="78"/>
                </a:cxn>
                <a:cxn ang="0">
                  <a:pos x="1014" y="132"/>
                </a:cxn>
                <a:cxn ang="0">
                  <a:pos x="1008" y="174"/>
                </a:cxn>
                <a:cxn ang="0">
                  <a:pos x="984" y="210"/>
                </a:cxn>
                <a:cxn ang="0">
                  <a:pos x="954" y="252"/>
                </a:cxn>
                <a:cxn ang="0">
                  <a:pos x="912" y="300"/>
                </a:cxn>
                <a:cxn ang="0">
                  <a:pos x="864" y="360"/>
                </a:cxn>
                <a:cxn ang="0">
                  <a:pos x="804" y="432"/>
                </a:cxn>
                <a:cxn ang="0">
                  <a:pos x="750" y="528"/>
                </a:cxn>
                <a:cxn ang="0">
                  <a:pos x="690" y="648"/>
                </a:cxn>
                <a:cxn ang="0">
                  <a:pos x="630" y="792"/>
                </a:cxn>
                <a:cxn ang="0">
                  <a:pos x="570" y="966"/>
                </a:cxn>
                <a:cxn ang="0">
                  <a:pos x="516" y="1176"/>
                </a:cxn>
                <a:cxn ang="0">
                  <a:pos x="498" y="1242"/>
                </a:cxn>
                <a:cxn ang="0">
                  <a:pos x="468" y="1290"/>
                </a:cxn>
                <a:cxn ang="0">
                  <a:pos x="432" y="1314"/>
                </a:cxn>
                <a:cxn ang="0">
                  <a:pos x="378" y="1320"/>
                </a:cxn>
                <a:cxn ang="0">
                  <a:pos x="324" y="1314"/>
                </a:cxn>
                <a:cxn ang="0">
                  <a:pos x="282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0"/>
                </a:cxn>
                <a:cxn ang="0">
                  <a:pos x="426" y="654"/>
                </a:cxn>
                <a:cxn ang="0">
                  <a:pos x="492" y="534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14" h="1320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90" y="42"/>
                  </a:lnTo>
                  <a:lnTo>
                    <a:pt x="1008" y="78"/>
                  </a:lnTo>
                  <a:lnTo>
                    <a:pt x="1014" y="132"/>
                  </a:lnTo>
                  <a:lnTo>
                    <a:pt x="1008" y="174"/>
                  </a:lnTo>
                  <a:lnTo>
                    <a:pt x="984" y="210"/>
                  </a:lnTo>
                  <a:lnTo>
                    <a:pt x="954" y="252"/>
                  </a:lnTo>
                  <a:lnTo>
                    <a:pt x="912" y="300"/>
                  </a:lnTo>
                  <a:lnTo>
                    <a:pt x="864" y="360"/>
                  </a:lnTo>
                  <a:lnTo>
                    <a:pt x="804" y="432"/>
                  </a:lnTo>
                  <a:lnTo>
                    <a:pt x="750" y="528"/>
                  </a:lnTo>
                  <a:lnTo>
                    <a:pt x="690" y="648"/>
                  </a:lnTo>
                  <a:lnTo>
                    <a:pt x="630" y="792"/>
                  </a:lnTo>
                  <a:lnTo>
                    <a:pt x="570" y="966"/>
                  </a:lnTo>
                  <a:lnTo>
                    <a:pt x="516" y="1176"/>
                  </a:lnTo>
                  <a:lnTo>
                    <a:pt x="498" y="1242"/>
                  </a:lnTo>
                  <a:lnTo>
                    <a:pt x="468" y="1290"/>
                  </a:lnTo>
                  <a:lnTo>
                    <a:pt x="432" y="1314"/>
                  </a:lnTo>
                  <a:lnTo>
                    <a:pt x="378" y="1320"/>
                  </a:lnTo>
                  <a:lnTo>
                    <a:pt x="324" y="1314"/>
                  </a:lnTo>
                  <a:lnTo>
                    <a:pt x="282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0"/>
                  </a:lnTo>
                  <a:lnTo>
                    <a:pt x="426" y="654"/>
                  </a:lnTo>
                  <a:lnTo>
                    <a:pt x="492" y="534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9" name="Freeform 498"/>
            <p:cNvSpPr>
              <a:spLocks noEditPoints="1"/>
            </p:cNvSpPr>
            <p:nvPr/>
          </p:nvSpPr>
          <p:spPr bwMode="auto">
            <a:xfrm>
              <a:off x="5286011" y="5755701"/>
              <a:ext cx="65433" cy="88295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24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198"/>
                </a:cxn>
                <a:cxn ang="0">
                  <a:pos x="378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78" y="516"/>
                </a:cxn>
                <a:cxn ang="0">
                  <a:pos x="498" y="540"/>
                </a:cxn>
                <a:cxn ang="0">
                  <a:pos x="612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2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40" y="96"/>
                </a:cxn>
                <a:cxn ang="0">
                  <a:pos x="948" y="252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54"/>
                </a:cxn>
                <a:cxn ang="0">
                  <a:pos x="672" y="1326"/>
                </a:cxn>
                <a:cxn ang="0">
                  <a:pos x="498" y="1344"/>
                </a:cxn>
                <a:cxn ang="0">
                  <a:pos x="324" y="1326"/>
                </a:cxn>
                <a:cxn ang="0">
                  <a:pos x="162" y="1254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2"/>
                </a:cxn>
                <a:cxn ang="0">
                  <a:pos x="162" y="96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8" y="540"/>
                  </a:lnTo>
                  <a:lnTo>
                    <a:pt x="558" y="534"/>
                  </a:lnTo>
                  <a:lnTo>
                    <a:pt x="612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28"/>
                  </a:lnTo>
                  <a:lnTo>
                    <a:pt x="558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96"/>
                  </a:lnTo>
                  <a:lnTo>
                    <a:pt x="906" y="168"/>
                  </a:lnTo>
                  <a:lnTo>
                    <a:pt x="948" y="252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54"/>
                  </a:lnTo>
                  <a:lnTo>
                    <a:pt x="756" y="1296"/>
                  </a:lnTo>
                  <a:lnTo>
                    <a:pt x="672" y="1326"/>
                  </a:lnTo>
                  <a:lnTo>
                    <a:pt x="582" y="1338"/>
                  </a:lnTo>
                  <a:lnTo>
                    <a:pt x="498" y="1344"/>
                  </a:lnTo>
                  <a:lnTo>
                    <a:pt x="414" y="1338"/>
                  </a:lnTo>
                  <a:lnTo>
                    <a:pt x="324" y="1326"/>
                  </a:lnTo>
                  <a:lnTo>
                    <a:pt x="240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2"/>
                  </a:lnTo>
                  <a:lnTo>
                    <a:pt x="90" y="168"/>
                  </a:lnTo>
                  <a:lnTo>
                    <a:pt x="162" y="96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0" name="Freeform 499"/>
            <p:cNvSpPr>
              <a:spLocks noEditPoints="1"/>
            </p:cNvSpPr>
            <p:nvPr/>
          </p:nvSpPr>
          <p:spPr bwMode="auto">
            <a:xfrm>
              <a:off x="5474427" y="5755701"/>
              <a:ext cx="65433" cy="88295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38"/>
                </a:cxn>
                <a:cxn ang="0">
                  <a:pos x="318" y="588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38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68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8" y="1314"/>
                </a:cxn>
                <a:cxn ang="0">
                  <a:pos x="438" y="1344"/>
                </a:cxn>
                <a:cxn ang="0">
                  <a:pos x="210" y="1290"/>
                </a:cxn>
                <a:cxn ang="0">
                  <a:pos x="78" y="1170"/>
                </a:cxn>
                <a:cxn ang="0">
                  <a:pos x="78" y="1044"/>
                </a:cxn>
                <a:cxn ang="0">
                  <a:pos x="180" y="984"/>
                </a:cxn>
                <a:cxn ang="0">
                  <a:pos x="264" y="1014"/>
                </a:cxn>
                <a:cxn ang="0">
                  <a:pos x="360" y="1116"/>
                </a:cxn>
                <a:cxn ang="0">
                  <a:pos x="462" y="1146"/>
                </a:cxn>
                <a:cxn ang="0">
                  <a:pos x="600" y="1104"/>
                </a:cxn>
                <a:cxn ang="0">
                  <a:pos x="684" y="1002"/>
                </a:cxn>
                <a:cxn ang="0">
                  <a:pos x="720" y="858"/>
                </a:cxn>
                <a:cxn ang="0">
                  <a:pos x="726" y="750"/>
                </a:cxn>
                <a:cxn ang="0">
                  <a:pos x="594" y="840"/>
                </a:cxn>
                <a:cxn ang="0">
                  <a:pos x="432" y="870"/>
                </a:cxn>
                <a:cxn ang="0">
                  <a:pos x="228" y="828"/>
                </a:cxn>
                <a:cxn ang="0">
                  <a:pos x="84" y="714"/>
                </a:cxn>
                <a:cxn ang="0">
                  <a:pos x="12" y="552"/>
                </a:cxn>
                <a:cxn ang="0">
                  <a:pos x="12" y="336"/>
                </a:cxn>
                <a:cxn ang="0">
                  <a:pos x="102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44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0"/>
                  </a:lnTo>
                  <a:lnTo>
                    <a:pt x="276" y="438"/>
                  </a:lnTo>
                  <a:lnTo>
                    <a:pt x="288" y="522"/>
                  </a:lnTo>
                  <a:lnTo>
                    <a:pt x="318" y="588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0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38"/>
                  </a:lnTo>
                  <a:lnTo>
                    <a:pt x="696" y="360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68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2"/>
                  </a:lnTo>
                  <a:lnTo>
                    <a:pt x="648" y="1314"/>
                  </a:lnTo>
                  <a:lnTo>
                    <a:pt x="546" y="1338"/>
                  </a:lnTo>
                  <a:lnTo>
                    <a:pt x="438" y="1344"/>
                  </a:lnTo>
                  <a:lnTo>
                    <a:pt x="312" y="1332"/>
                  </a:lnTo>
                  <a:lnTo>
                    <a:pt x="210" y="1290"/>
                  </a:lnTo>
                  <a:lnTo>
                    <a:pt x="132" y="1236"/>
                  </a:lnTo>
                  <a:lnTo>
                    <a:pt x="78" y="1170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60" y="1116"/>
                  </a:lnTo>
                  <a:lnTo>
                    <a:pt x="402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24" y="858"/>
                  </a:lnTo>
                  <a:lnTo>
                    <a:pt x="228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1" name="Freeform 500"/>
            <p:cNvSpPr>
              <a:spLocks/>
            </p:cNvSpPr>
            <p:nvPr/>
          </p:nvSpPr>
          <p:spPr bwMode="auto">
            <a:xfrm>
              <a:off x="5612783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2" name="Freeform 501"/>
            <p:cNvSpPr>
              <a:spLocks noEditPoints="1"/>
            </p:cNvSpPr>
            <p:nvPr/>
          </p:nvSpPr>
          <p:spPr bwMode="auto">
            <a:xfrm>
              <a:off x="5668361" y="5755701"/>
              <a:ext cx="65433" cy="88295"/>
            </a:xfrm>
            <a:custGeom>
              <a:avLst/>
              <a:gdLst/>
              <a:ahLst/>
              <a:cxnLst>
                <a:cxn ang="0">
                  <a:pos x="426" y="234"/>
                </a:cxn>
                <a:cxn ang="0">
                  <a:pos x="324" y="342"/>
                </a:cxn>
                <a:cxn ang="0">
                  <a:pos x="276" y="540"/>
                </a:cxn>
                <a:cxn ang="0">
                  <a:pos x="276" y="804"/>
                </a:cxn>
                <a:cxn ang="0">
                  <a:pos x="312" y="990"/>
                </a:cxn>
                <a:cxn ang="0">
                  <a:pos x="390" y="1092"/>
                </a:cxn>
                <a:cxn ang="0">
                  <a:pos x="498" y="1122"/>
                </a:cxn>
                <a:cxn ang="0">
                  <a:pos x="606" y="1092"/>
                </a:cxn>
                <a:cxn ang="0">
                  <a:pos x="684" y="990"/>
                </a:cxn>
                <a:cxn ang="0">
                  <a:pos x="720" y="804"/>
                </a:cxn>
                <a:cxn ang="0">
                  <a:pos x="720" y="540"/>
                </a:cxn>
                <a:cxn ang="0">
                  <a:pos x="672" y="342"/>
                </a:cxn>
                <a:cxn ang="0">
                  <a:pos x="570" y="234"/>
                </a:cxn>
                <a:cxn ang="0">
                  <a:pos x="498" y="0"/>
                </a:cxn>
                <a:cxn ang="0">
                  <a:pos x="702" y="42"/>
                </a:cxn>
                <a:cxn ang="0">
                  <a:pos x="858" y="162"/>
                </a:cxn>
                <a:cxn ang="0">
                  <a:pos x="960" y="366"/>
                </a:cxn>
                <a:cxn ang="0">
                  <a:pos x="996" y="654"/>
                </a:cxn>
                <a:cxn ang="0">
                  <a:pos x="984" y="852"/>
                </a:cxn>
                <a:cxn ang="0">
                  <a:pos x="936" y="1038"/>
                </a:cxn>
                <a:cxn ang="0">
                  <a:pos x="846" y="1194"/>
                </a:cxn>
                <a:cxn ang="0">
                  <a:pos x="702" y="1302"/>
                </a:cxn>
                <a:cxn ang="0">
                  <a:pos x="498" y="1344"/>
                </a:cxn>
                <a:cxn ang="0">
                  <a:pos x="294" y="1302"/>
                </a:cxn>
                <a:cxn ang="0">
                  <a:pos x="150" y="1194"/>
                </a:cxn>
                <a:cxn ang="0">
                  <a:pos x="60" y="1038"/>
                </a:cxn>
                <a:cxn ang="0">
                  <a:pos x="12" y="852"/>
                </a:cxn>
                <a:cxn ang="0">
                  <a:pos x="0" y="654"/>
                </a:cxn>
                <a:cxn ang="0">
                  <a:pos x="36" y="366"/>
                </a:cxn>
                <a:cxn ang="0">
                  <a:pos x="138" y="162"/>
                </a:cxn>
                <a:cxn ang="0">
                  <a:pos x="294" y="42"/>
                </a:cxn>
                <a:cxn ang="0">
                  <a:pos x="498" y="0"/>
                </a:cxn>
              </a:cxnLst>
              <a:rect l="0" t="0" r="r" b="b"/>
              <a:pathLst>
                <a:path w="996" h="1344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66" y="948"/>
                  </a:lnTo>
                  <a:lnTo>
                    <a:pt x="936" y="1038"/>
                  </a:lnTo>
                  <a:lnTo>
                    <a:pt x="894" y="1122"/>
                  </a:lnTo>
                  <a:lnTo>
                    <a:pt x="846" y="1194"/>
                  </a:lnTo>
                  <a:lnTo>
                    <a:pt x="780" y="1260"/>
                  </a:lnTo>
                  <a:lnTo>
                    <a:pt x="702" y="1302"/>
                  </a:lnTo>
                  <a:lnTo>
                    <a:pt x="606" y="1332"/>
                  </a:lnTo>
                  <a:lnTo>
                    <a:pt x="498" y="1344"/>
                  </a:lnTo>
                  <a:lnTo>
                    <a:pt x="390" y="1332"/>
                  </a:lnTo>
                  <a:lnTo>
                    <a:pt x="294" y="1302"/>
                  </a:lnTo>
                  <a:lnTo>
                    <a:pt x="216" y="1260"/>
                  </a:lnTo>
                  <a:lnTo>
                    <a:pt x="150" y="1194"/>
                  </a:lnTo>
                  <a:lnTo>
                    <a:pt x="102" y="1122"/>
                  </a:lnTo>
                  <a:lnTo>
                    <a:pt x="60" y="1038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" name="Freeform 502"/>
            <p:cNvSpPr>
              <a:spLocks/>
            </p:cNvSpPr>
            <p:nvPr/>
          </p:nvSpPr>
          <p:spPr bwMode="auto">
            <a:xfrm>
              <a:off x="5790950" y="5755701"/>
              <a:ext cx="40994" cy="88295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302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302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6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44">
                  <a:moveTo>
                    <a:pt x="516" y="0"/>
                  </a:move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302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302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6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4" name="Freeform 503"/>
            <p:cNvSpPr>
              <a:spLocks/>
            </p:cNvSpPr>
            <p:nvPr/>
          </p:nvSpPr>
          <p:spPr bwMode="auto">
            <a:xfrm>
              <a:off x="5841010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8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8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5" name="Freeform 511"/>
            <p:cNvSpPr>
              <a:spLocks/>
            </p:cNvSpPr>
            <p:nvPr/>
          </p:nvSpPr>
          <p:spPr bwMode="auto">
            <a:xfrm>
              <a:off x="4716428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6" name="Freeform 512"/>
            <p:cNvSpPr>
              <a:spLocks/>
            </p:cNvSpPr>
            <p:nvPr/>
          </p:nvSpPr>
          <p:spPr bwMode="auto">
            <a:xfrm>
              <a:off x="4771218" y="5915736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22"/>
                </a:cxn>
                <a:cxn ang="0">
                  <a:pos x="990" y="1206"/>
                </a:cxn>
                <a:cxn ang="0">
                  <a:pos x="954" y="1302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84" y="984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8"/>
                </a:cxn>
                <a:cxn ang="0">
                  <a:pos x="378" y="252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900" y="648"/>
                  </a:lnTo>
                  <a:lnTo>
                    <a:pt x="834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302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7" name="Freeform 513"/>
            <p:cNvSpPr>
              <a:spLocks/>
            </p:cNvSpPr>
            <p:nvPr/>
          </p:nvSpPr>
          <p:spPr bwMode="auto">
            <a:xfrm>
              <a:off x="4892624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8" name="Freeform 514"/>
            <p:cNvSpPr>
              <a:spLocks/>
            </p:cNvSpPr>
            <p:nvPr/>
          </p:nvSpPr>
          <p:spPr bwMode="auto">
            <a:xfrm>
              <a:off x="4947414" y="5915736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24"/>
                </a:cxn>
                <a:cxn ang="0">
                  <a:pos x="660" y="834"/>
                </a:cxn>
                <a:cxn ang="0">
                  <a:pos x="582" y="774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60"/>
                </a:cxn>
                <a:cxn ang="0">
                  <a:pos x="384" y="576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48" y="330"/>
                </a:cxn>
                <a:cxn ang="0">
                  <a:pos x="582" y="252"/>
                </a:cxn>
                <a:cxn ang="0">
                  <a:pos x="474" y="228"/>
                </a:cxn>
                <a:cxn ang="0">
                  <a:pos x="348" y="258"/>
                </a:cxn>
                <a:cxn ang="0">
                  <a:pos x="288" y="336"/>
                </a:cxn>
                <a:cxn ang="0">
                  <a:pos x="234" y="408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60" y="834"/>
                  </a:lnTo>
                  <a:lnTo>
                    <a:pt x="630" y="798"/>
                  </a:lnTo>
                  <a:lnTo>
                    <a:pt x="582" y="774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66" y="606"/>
                  </a:lnTo>
                  <a:lnTo>
                    <a:pt x="384" y="576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52"/>
                  </a:lnTo>
                  <a:lnTo>
                    <a:pt x="534" y="234"/>
                  </a:lnTo>
                  <a:lnTo>
                    <a:pt x="474" y="228"/>
                  </a:lnTo>
                  <a:lnTo>
                    <a:pt x="402" y="240"/>
                  </a:lnTo>
                  <a:lnTo>
                    <a:pt x="348" y="258"/>
                  </a:lnTo>
                  <a:lnTo>
                    <a:pt x="312" y="294"/>
                  </a:lnTo>
                  <a:lnTo>
                    <a:pt x="288" y="336"/>
                  </a:lnTo>
                  <a:lnTo>
                    <a:pt x="264" y="372"/>
                  </a:lnTo>
                  <a:lnTo>
                    <a:pt x="234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9" name="Freeform 515"/>
            <p:cNvSpPr>
              <a:spLocks/>
            </p:cNvSpPr>
            <p:nvPr/>
          </p:nvSpPr>
          <p:spPr bwMode="auto">
            <a:xfrm>
              <a:off x="5068821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0" name="Freeform 516"/>
            <p:cNvSpPr>
              <a:spLocks noEditPoints="1"/>
            </p:cNvSpPr>
            <p:nvPr/>
          </p:nvSpPr>
          <p:spPr bwMode="auto">
            <a:xfrm>
              <a:off x="5121246" y="5915736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84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6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78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84" y="1014"/>
                </a:cxn>
                <a:cxn ang="0">
                  <a:pos x="36" y="984"/>
                </a:cxn>
                <a:cxn ang="0">
                  <a:pos x="12" y="948"/>
                </a:cxn>
                <a:cxn ang="0">
                  <a:pos x="0" y="900"/>
                </a:cxn>
                <a:cxn ang="0">
                  <a:pos x="12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84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6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78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84" y="1014"/>
                  </a:lnTo>
                  <a:lnTo>
                    <a:pt x="36" y="984"/>
                  </a:lnTo>
                  <a:lnTo>
                    <a:pt x="12" y="948"/>
                  </a:lnTo>
                  <a:lnTo>
                    <a:pt x="0" y="900"/>
                  </a:lnTo>
                  <a:lnTo>
                    <a:pt x="12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1" name="Freeform 517"/>
            <p:cNvSpPr>
              <a:spLocks/>
            </p:cNvSpPr>
            <p:nvPr/>
          </p:nvSpPr>
          <p:spPr bwMode="auto">
            <a:xfrm>
              <a:off x="5259996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8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8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80"/>
                </a:cxn>
                <a:cxn ang="0">
                  <a:pos x="90" y="480"/>
                </a:cxn>
                <a:cxn ang="0">
                  <a:pos x="48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8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8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80"/>
                  </a:lnTo>
                  <a:lnTo>
                    <a:pt x="90" y="480"/>
                  </a:lnTo>
                  <a:lnTo>
                    <a:pt x="48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2" name="Freeform 518"/>
            <p:cNvSpPr>
              <a:spLocks/>
            </p:cNvSpPr>
            <p:nvPr/>
          </p:nvSpPr>
          <p:spPr bwMode="auto">
            <a:xfrm>
              <a:off x="5314786" y="5917313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58" y="210"/>
                </a:cxn>
                <a:cxn ang="0">
                  <a:pos x="774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2" y="468"/>
                </a:cxn>
                <a:cxn ang="0">
                  <a:pos x="852" y="576"/>
                </a:cxn>
                <a:cxn ang="0">
                  <a:pos x="942" y="750"/>
                </a:cxn>
                <a:cxn ang="0">
                  <a:pos x="942" y="984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38" y="1326"/>
                </a:cxn>
                <a:cxn ang="0">
                  <a:pos x="210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8"/>
                </a:cxn>
                <a:cxn ang="0">
                  <a:pos x="240" y="1008"/>
                </a:cxn>
                <a:cxn ang="0">
                  <a:pos x="318" y="1080"/>
                </a:cxn>
                <a:cxn ang="0">
                  <a:pos x="444" y="1116"/>
                </a:cxn>
                <a:cxn ang="0">
                  <a:pos x="588" y="1068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84"/>
                </a:cxn>
                <a:cxn ang="0">
                  <a:pos x="432" y="648"/>
                </a:cxn>
                <a:cxn ang="0">
                  <a:pos x="294" y="678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24" y="564"/>
                </a:cxn>
                <a:cxn ang="0">
                  <a:pos x="96" y="120"/>
                </a:cxn>
                <a:cxn ang="0">
                  <a:pos x="132" y="36"/>
                </a:cxn>
                <a:cxn ang="0">
                  <a:pos x="216" y="0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30"/>
                  </a:lnTo>
                  <a:lnTo>
                    <a:pt x="882" y="66"/>
                  </a:lnTo>
                  <a:lnTo>
                    <a:pt x="894" y="120"/>
                  </a:lnTo>
                  <a:lnTo>
                    <a:pt x="882" y="174"/>
                  </a:lnTo>
                  <a:lnTo>
                    <a:pt x="858" y="210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2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2" y="468"/>
                  </a:lnTo>
                  <a:lnTo>
                    <a:pt x="786" y="510"/>
                  </a:lnTo>
                  <a:lnTo>
                    <a:pt x="852" y="576"/>
                  </a:lnTo>
                  <a:lnTo>
                    <a:pt x="906" y="654"/>
                  </a:lnTo>
                  <a:lnTo>
                    <a:pt x="942" y="750"/>
                  </a:lnTo>
                  <a:lnTo>
                    <a:pt x="954" y="864"/>
                  </a:lnTo>
                  <a:lnTo>
                    <a:pt x="942" y="984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74" y="948"/>
                  </a:lnTo>
                  <a:lnTo>
                    <a:pt x="210" y="972"/>
                  </a:lnTo>
                  <a:lnTo>
                    <a:pt x="240" y="1008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0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24" y="564"/>
                  </a:lnTo>
                  <a:lnTo>
                    <a:pt x="24" y="516"/>
                  </a:lnTo>
                  <a:lnTo>
                    <a:pt x="96" y="120"/>
                  </a:lnTo>
                  <a:lnTo>
                    <a:pt x="108" y="72"/>
                  </a:lnTo>
                  <a:lnTo>
                    <a:pt x="132" y="36"/>
                  </a:lnTo>
                  <a:lnTo>
                    <a:pt x="168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3" name="Freeform 519"/>
            <p:cNvSpPr>
              <a:spLocks/>
            </p:cNvSpPr>
            <p:nvPr/>
          </p:nvSpPr>
          <p:spPr bwMode="auto">
            <a:xfrm>
              <a:off x="5446835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8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8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80"/>
                </a:cxn>
                <a:cxn ang="0">
                  <a:pos x="90" y="480"/>
                </a:cxn>
                <a:cxn ang="0">
                  <a:pos x="48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8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8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80"/>
                  </a:lnTo>
                  <a:lnTo>
                    <a:pt x="90" y="480"/>
                  </a:lnTo>
                  <a:lnTo>
                    <a:pt x="48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" name="Freeform 520"/>
            <p:cNvSpPr>
              <a:spLocks noEditPoints="1"/>
            </p:cNvSpPr>
            <p:nvPr/>
          </p:nvSpPr>
          <p:spPr bwMode="auto">
            <a:xfrm>
              <a:off x="5502413" y="5915736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8" y="174"/>
                </a:cxn>
                <a:cxn ang="0">
                  <a:pos x="924" y="288"/>
                </a:cxn>
                <a:cxn ang="0">
                  <a:pos x="864" y="354"/>
                </a:cxn>
                <a:cxn ang="0">
                  <a:pos x="768" y="360"/>
                </a:cxn>
                <a:cxn ang="0">
                  <a:pos x="702" y="300"/>
                </a:cxn>
                <a:cxn ang="0">
                  <a:pos x="636" y="234"/>
                </a:cxn>
                <a:cxn ang="0">
                  <a:pos x="534" y="204"/>
                </a:cxn>
                <a:cxn ang="0">
                  <a:pos x="396" y="246"/>
                </a:cxn>
                <a:cxn ang="0">
                  <a:pos x="312" y="348"/>
                </a:cxn>
                <a:cxn ang="0">
                  <a:pos x="276" y="492"/>
                </a:cxn>
                <a:cxn ang="0">
                  <a:pos x="270" y="594"/>
                </a:cxn>
                <a:cxn ang="0">
                  <a:pos x="402" y="510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2" y="1194"/>
                </a:cxn>
                <a:cxn ang="0">
                  <a:pos x="42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6" y="132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04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24" y="288"/>
                  </a:lnTo>
                  <a:lnTo>
                    <a:pt x="900" y="330"/>
                  </a:lnTo>
                  <a:lnTo>
                    <a:pt x="864" y="354"/>
                  </a:lnTo>
                  <a:lnTo>
                    <a:pt x="816" y="366"/>
                  </a:lnTo>
                  <a:lnTo>
                    <a:pt x="768" y="360"/>
                  </a:lnTo>
                  <a:lnTo>
                    <a:pt x="732" y="336"/>
                  </a:lnTo>
                  <a:lnTo>
                    <a:pt x="702" y="300"/>
                  </a:lnTo>
                  <a:lnTo>
                    <a:pt x="666" y="270"/>
                  </a:lnTo>
                  <a:lnTo>
                    <a:pt x="636" y="234"/>
                  </a:lnTo>
                  <a:lnTo>
                    <a:pt x="588" y="210"/>
                  </a:lnTo>
                  <a:lnTo>
                    <a:pt x="534" y="204"/>
                  </a:lnTo>
                  <a:lnTo>
                    <a:pt x="456" y="216"/>
                  </a:lnTo>
                  <a:lnTo>
                    <a:pt x="396" y="246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92"/>
                  </a:lnTo>
                  <a:lnTo>
                    <a:pt x="270" y="564"/>
                  </a:lnTo>
                  <a:lnTo>
                    <a:pt x="270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22"/>
                  </a:lnTo>
                  <a:lnTo>
                    <a:pt x="42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" name="Freeform 521"/>
            <p:cNvSpPr>
              <a:spLocks/>
            </p:cNvSpPr>
            <p:nvPr/>
          </p:nvSpPr>
          <p:spPr bwMode="auto">
            <a:xfrm>
              <a:off x="5613965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" name="Freeform 522"/>
            <p:cNvSpPr>
              <a:spLocks/>
            </p:cNvSpPr>
            <p:nvPr/>
          </p:nvSpPr>
          <p:spPr bwMode="auto">
            <a:xfrm>
              <a:off x="5665996" y="5917313"/>
              <a:ext cx="66616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90" y="42"/>
                </a:cxn>
                <a:cxn ang="0">
                  <a:pos x="1008" y="84"/>
                </a:cxn>
                <a:cxn ang="0">
                  <a:pos x="1014" y="138"/>
                </a:cxn>
                <a:cxn ang="0">
                  <a:pos x="1008" y="174"/>
                </a:cxn>
                <a:cxn ang="0">
                  <a:pos x="984" y="210"/>
                </a:cxn>
                <a:cxn ang="0">
                  <a:pos x="954" y="252"/>
                </a:cxn>
                <a:cxn ang="0">
                  <a:pos x="912" y="300"/>
                </a:cxn>
                <a:cxn ang="0">
                  <a:pos x="864" y="360"/>
                </a:cxn>
                <a:cxn ang="0">
                  <a:pos x="804" y="438"/>
                </a:cxn>
                <a:cxn ang="0">
                  <a:pos x="750" y="528"/>
                </a:cxn>
                <a:cxn ang="0">
                  <a:pos x="690" y="648"/>
                </a:cxn>
                <a:cxn ang="0">
                  <a:pos x="630" y="792"/>
                </a:cxn>
                <a:cxn ang="0">
                  <a:pos x="570" y="972"/>
                </a:cxn>
                <a:cxn ang="0">
                  <a:pos x="516" y="1182"/>
                </a:cxn>
                <a:cxn ang="0">
                  <a:pos x="498" y="1248"/>
                </a:cxn>
                <a:cxn ang="0">
                  <a:pos x="468" y="1296"/>
                </a:cxn>
                <a:cxn ang="0">
                  <a:pos x="432" y="1320"/>
                </a:cxn>
                <a:cxn ang="0">
                  <a:pos x="378" y="1326"/>
                </a:cxn>
                <a:cxn ang="0">
                  <a:pos x="324" y="1320"/>
                </a:cxn>
                <a:cxn ang="0">
                  <a:pos x="282" y="1302"/>
                </a:cxn>
                <a:cxn ang="0">
                  <a:pos x="258" y="1266"/>
                </a:cxn>
                <a:cxn ang="0">
                  <a:pos x="246" y="1230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14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90" y="42"/>
                  </a:lnTo>
                  <a:lnTo>
                    <a:pt x="1008" y="84"/>
                  </a:lnTo>
                  <a:lnTo>
                    <a:pt x="1014" y="138"/>
                  </a:lnTo>
                  <a:lnTo>
                    <a:pt x="1008" y="174"/>
                  </a:lnTo>
                  <a:lnTo>
                    <a:pt x="984" y="210"/>
                  </a:lnTo>
                  <a:lnTo>
                    <a:pt x="954" y="252"/>
                  </a:lnTo>
                  <a:lnTo>
                    <a:pt x="912" y="300"/>
                  </a:lnTo>
                  <a:lnTo>
                    <a:pt x="864" y="360"/>
                  </a:lnTo>
                  <a:lnTo>
                    <a:pt x="804" y="438"/>
                  </a:lnTo>
                  <a:lnTo>
                    <a:pt x="750" y="528"/>
                  </a:lnTo>
                  <a:lnTo>
                    <a:pt x="690" y="648"/>
                  </a:lnTo>
                  <a:lnTo>
                    <a:pt x="630" y="792"/>
                  </a:lnTo>
                  <a:lnTo>
                    <a:pt x="570" y="972"/>
                  </a:lnTo>
                  <a:lnTo>
                    <a:pt x="516" y="1182"/>
                  </a:lnTo>
                  <a:lnTo>
                    <a:pt x="498" y="1248"/>
                  </a:lnTo>
                  <a:lnTo>
                    <a:pt x="468" y="1296"/>
                  </a:lnTo>
                  <a:lnTo>
                    <a:pt x="432" y="1320"/>
                  </a:lnTo>
                  <a:lnTo>
                    <a:pt x="378" y="1326"/>
                  </a:lnTo>
                  <a:lnTo>
                    <a:pt x="324" y="1320"/>
                  </a:lnTo>
                  <a:lnTo>
                    <a:pt x="282" y="1302"/>
                  </a:lnTo>
                  <a:lnTo>
                    <a:pt x="258" y="1266"/>
                  </a:lnTo>
                  <a:lnTo>
                    <a:pt x="246" y="1230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" name="Freeform 523"/>
            <p:cNvSpPr>
              <a:spLocks/>
            </p:cNvSpPr>
            <p:nvPr/>
          </p:nvSpPr>
          <p:spPr bwMode="auto">
            <a:xfrm>
              <a:off x="5775971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8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8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80"/>
                </a:cxn>
                <a:cxn ang="0">
                  <a:pos x="90" y="480"/>
                </a:cxn>
                <a:cxn ang="0">
                  <a:pos x="48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8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8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80"/>
                  </a:lnTo>
                  <a:lnTo>
                    <a:pt x="90" y="480"/>
                  </a:lnTo>
                  <a:lnTo>
                    <a:pt x="48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" name="Freeform 524"/>
            <p:cNvSpPr>
              <a:spLocks noEditPoints="1"/>
            </p:cNvSpPr>
            <p:nvPr/>
          </p:nvSpPr>
          <p:spPr bwMode="auto">
            <a:xfrm>
              <a:off x="5831550" y="5915736"/>
              <a:ext cx="65433" cy="88689"/>
            </a:xfrm>
            <a:custGeom>
              <a:avLst/>
              <a:gdLst/>
              <a:ahLst/>
              <a:cxnLst>
                <a:cxn ang="0">
                  <a:pos x="420" y="738"/>
                </a:cxn>
                <a:cxn ang="0">
                  <a:pos x="324" y="798"/>
                </a:cxn>
                <a:cxn ang="0">
                  <a:pos x="276" y="894"/>
                </a:cxn>
                <a:cxn ang="0">
                  <a:pos x="282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08" y="1008"/>
                </a:cxn>
                <a:cxn ang="0">
                  <a:pos x="714" y="894"/>
                </a:cxn>
                <a:cxn ang="0">
                  <a:pos x="672" y="798"/>
                </a:cxn>
                <a:cxn ang="0">
                  <a:pos x="570" y="738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44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44"/>
                </a:cxn>
                <a:cxn ang="0">
                  <a:pos x="48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0" y="738"/>
                  </a:lnTo>
                  <a:lnTo>
                    <a:pt x="366" y="762"/>
                  </a:lnTo>
                  <a:lnTo>
                    <a:pt x="324" y="798"/>
                  </a:lnTo>
                  <a:lnTo>
                    <a:pt x="294" y="846"/>
                  </a:lnTo>
                  <a:lnTo>
                    <a:pt x="276" y="894"/>
                  </a:lnTo>
                  <a:lnTo>
                    <a:pt x="270" y="936"/>
                  </a:lnTo>
                  <a:lnTo>
                    <a:pt x="282" y="1008"/>
                  </a:lnTo>
                  <a:lnTo>
                    <a:pt x="312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78" y="1062"/>
                  </a:lnTo>
                  <a:lnTo>
                    <a:pt x="708" y="1008"/>
                  </a:lnTo>
                  <a:lnTo>
                    <a:pt x="720" y="936"/>
                  </a:lnTo>
                  <a:lnTo>
                    <a:pt x="714" y="894"/>
                  </a:lnTo>
                  <a:lnTo>
                    <a:pt x="702" y="846"/>
                  </a:lnTo>
                  <a:lnTo>
                    <a:pt x="672" y="798"/>
                  </a:lnTo>
                  <a:lnTo>
                    <a:pt x="630" y="762"/>
                  </a:lnTo>
                  <a:lnTo>
                    <a:pt x="570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44"/>
                  </a:lnTo>
                  <a:lnTo>
                    <a:pt x="912" y="522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22"/>
                  </a:lnTo>
                  <a:lnTo>
                    <a:pt x="48" y="444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" name="Freeform 535"/>
            <p:cNvSpPr>
              <a:spLocks/>
            </p:cNvSpPr>
            <p:nvPr/>
          </p:nvSpPr>
          <p:spPr bwMode="auto">
            <a:xfrm>
              <a:off x="4715639" y="60753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" name="Freeform 536"/>
            <p:cNvSpPr>
              <a:spLocks noEditPoints="1"/>
            </p:cNvSpPr>
            <p:nvPr/>
          </p:nvSpPr>
          <p:spPr bwMode="auto">
            <a:xfrm>
              <a:off x="4771218" y="6075377"/>
              <a:ext cx="65433" cy="88689"/>
            </a:xfrm>
            <a:custGeom>
              <a:avLst/>
              <a:gdLst/>
              <a:ahLst/>
              <a:cxnLst>
                <a:cxn ang="0">
                  <a:pos x="420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6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84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8" y="990"/>
                </a:cxn>
                <a:cxn ang="0">
                  <a:pos x="294" y="1050"/>
                </a:cxn>
                <a:cxn ang="0">
                  <a:pos x="360" y="1116"/>
                </a:cxn>
                <a:cxn ang="0">
                  <a:pos x="462" y="1146"/>
                </a:cxn>
                <a:cxn ang="0">
                  <a:pos x="600" y="1104"/>
                </a:cxn>
                <a:cxn ang="0">
                  <a:pos x="684" y="1002"/>
                </a:cxn>
                <a:cxn ang="0">
                  <a:pos x="720" y="858"/>
                </a:cxn>
                <a:cxn ang="0">
                  <a:pos x="726" y="756"/>
                </a:cxn>
                <a:cxn ang="0">
                  <a:pos x="600" y="846"/>
                </a:cxn>
                <a:cxn ang="0">
                  <a:pos x="438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2"/>
                </a:cxn>
                <a:cxn ang="0">
                  <a:pos x="12" y="342"/>
                </a:cxn>
                <a:cxn ang="0">
                  <a:pos x="108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20" y="222"/>
                  </a:lnTo>
                  <a:lnTo>
                    <a:pt x="360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6" y="1218"/>
                  </a:lnTo>
                  <a:lnTo>
                    <a:pt x="738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84" y="1176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30" y="1080"/>
                  </a:lnTo>
                  <a:lnTo>
                    <a:pt x="360" y="1116"/>
                  </a:lnTo>
                  <a:lnTo>
                    <a:pt x="408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6"/>
                  </a:lnTo>
                  <a:lnTo>
                    <a:pt x="666" y="804"/>
                  </a:lnTo>
                  <a:lnTo>
                    <a:pt x="600" y="846"/>
                  </a:lnTo>
                  <a:lnTo>
                    <a:pt x="522" y="870"/>
                  </a:lnTo>
                  <a:lnTo>
                    <a:pt x="438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50" y="780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8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" name="Freeform 537"/>
            <p:cNvSpPr>
              <a:spLocks/>
            </p:cNvSpPr>
            <p:nvPr/>
          </p:nvSpPr>
          <p:spPr bwMode="auto">
            <a:xfrm>
              <a:off x="4882376" y="607537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" name="Freeform 538"/>
            <p:cNvSpPr>
              <a:spLocks noEditPoints="1"/>
            </p:cNvSpPr>
            <p:nvPr/>
          </p:nvSpPr>
          <p:spPr bwMode="auto">
            <a:xfrm>
              <a:off x="4955692" y="6075377"/>
              <a:ext cx="65433" cy="88689"/>
            </a:xfrm>
            <a:custGeom>
              <a:avLst/>
              <a:gdLst/>
              <a:ahLst/>
              <a:cxnLst>
                <a:cxn ang="0">
                  <a:pos x="426" y="234"/>
                </a:cxn>
                <a:cxn ang="0">
                  <a:pos x="324" y="342"/>
                </a:cxn>
                <a:cxn ang="0">
                  <a:pos x="282" y="540"/>
                </a:cxn>
                <a:cxn ang="0">
                  <a:pos x="282" y="804"/>
                </a:cxn>
                <a:cxn ang="0">
                  <a:pos x="318" y="990"/>
                </a:cxn>
                <a:cxn ang="0">
                  <a:pos x="390" y="1092"/>
                </a:cxn>
                <a:cxn ang="0">
                  <a:pos x="498" y="1122"/>
                </a:cxn>
                <a:cxn ang="0">
                  <a:pos x="606" y="1092"/>
                </a:cxn>
                <a:cxn ang="0">
                  <a:pos x="684" y="990"/>
                </a:cxn>
                <a:cxn ang="0">
                  <a:pos x="720" y="804"/>
                </a:cxn>
                <a:cxn ang="0">
                  <a:pos x="720" y="540"/>
                </a:cxn>
                <a:cxn ang="0">
                  <a:pos x="678" y="342"/>
                </a:cxn>
                <a:cxn ang="0">
                  <a:pos x="576" y="234"/>
                </a:cxn>
                <a:cxn ang="0">
                  <a:pos x="498" y="0"/>
                </a:cxn>
                <a:cxn ang="0">
                  <a:pos x="702" y="42"/>
                </a:cxn>
                <a:cxn ang="0">
                  <a:pos x="864" y="162"/>
                </a:cxn>
                <a:cxn ang="0">
                  <a:pos x="960" y="372"/>
                </a:cxn>
                <a:cxn ang="0">
                  <a:pos x="996" y="660"/>
                </a:cxn>
                <a:cxn ang="0">
                  <a:pos x="984" y="858"/>
                </a:cxn>
                <a:cxn ang="0">
                  <a:pos x="936" y="1044"/>
                </a:cxn>
                <a:cxn ang="0">
                  <a:pos x="846" y="1200"/>
                </a:cxn>
                <a:cxn ang="0">
                  <a:pos x="702" y="1308"/>
                </a:cxn>
                <a:cxn ang="0">
                  <a:pos x="498" y="1350"/>
                </a:cxn>
                <a:cxn ang="0">
                  <a:pos x="294" y="1308"/>
                </a:cxn>
                <a:cxn ang="0">
                  <a:pos x="156" y="1200"/>
                </a:cxn>
                <a:cxn ang="0">
                  <a:pos x="60" y="1044"/>
                </a:cxn>
                <a:cxn ang="0">
                  <a:pos x="12" y="858"/>
                </a:cxn>
                <a:cxn ang="0">
                  <a:pos x="0" y="660"/>
                </a:cxn>
                <a:cxn ang="0">
                  <a:pos x="36" y="372"/>
                </a:cxn>
                <a:cxn ang="0">
                  <a:pos x="138" y="162"/>
                </a:cxn>
                <a:cxn ang="0">
                  <a:pos x="294" y="4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300" y="432"/>
                  </a:lnTo>
                  <a:lnTo>
                    <a:pt x="282" y="540"/>
                  </a:lnTo>
                  <a:lnTo>
                    <a:pt x="276" y="672"/>
                  </a:lnTo>
                  <a:lnTo>
                    <a:pt x="282" y="804"/>
                  </a:lnTo>
                  <a:lnTo>
                    <a:pt x="294" y="906"/>
                  </a:lnTo>
                  <a:lnTo>
                    <a:pt x="318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8" y="342"/>
                  </a:lnTo>
                  <a:lnTo>
                    <a:pt x="630" y="276"/>
                  </a:lnTo>
                  <a:lnTo>
                    <a:pt x="576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64" y="162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90" y="504"/>
                  </a:lnTo>
                  <a:lnTo>
                    <a:pt x="996" y="660"/>
                  </a:lnTo>
                  <a:lnTo>
                    <a:pt x="990" y="756"/>
                  </a:lnTo>
                  <a:lnTo>
                    <a:pt x="984" y="858"/>
                  </a:lnTo>
                  <a:lnTo>
                    <a:pt x="966" y="954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6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6" y="954"/>
                  </a:lnTo>
                  <a:lnTo>
                    <a:pt x="12" y="858"/>
                  </a:lnTo>
                  <a:lnTo>
                    <a:pt x="6" y="756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" name="Freeform 539"/>
            <p:cNvSpPr>
              <a:spLocks/>
            </p:cNvSpPr>
            <p:nvPr/>
          </p:nvSpPr>
          <p:spPr bwMode="auto">
            <a:xfrm>
              <a:off x="5075916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34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" name="Freeform 540"/>
            <p:cNvSpPr>
              <a:spLocks/>
            </p:cNvSpPr>
            <p:nvPr/>
          </p:nvSpPr>
          <p:spPr bwMode="auto">
            <a:xfrm>
              <a:off x="5143714" y="60753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78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78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" name="Freeform 541"/>
            <p:cNvSpPr>
              <a:spLocks/>
            </p:cNvSpPr>
            <p:nvPr/>
          </p:nvSpPr>
          <p:spPr bwMode="auto">
            <a:xfrm>
              <a:off x="5249747" y="6076166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" name="Freeform 542"/>
            <p:cNvSpPr>
              <a:spLocks/>
            </p:cNvSpPr>
            <p:nvPr/>
          </p:nvSpPr>
          <p:spPr bwMode="auto">
            <a:xfrm>
              <a:off x="5322669" y="6076166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2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84" y="1206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46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" name="Freeform 543"/>
            <p:cNvSpPr>
              <a:spLocks/>
            </p:cNvSpPr>
            <p:nvPr/>
          </p:nvSpPr>
          <p:spPr bwMode="auto">
            <a:xfrm>
              <a:off x="5439345" y="607537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54" y="1020"/>
                </a:cxn>
                <a:cxn ang="0">
                  <a:pos x="222" y="846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900" y="642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" name="Freeform 544"/>
            <p:cNvSpPr>
              <a:spLocks/>
            </p:cNvSpPr>
            <p:nvPr/>
          </p:nvSpPr>
          <p:spPr bwMode="auto">
            <a:xfrm>
              <a:off x="5511874" y="6075377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0" y="1110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38" y="744"/>
                </a:cxn>
                <a:cxn ang="0">
                  <a:pos x="372" y="696"/>
                </a:cxn>
                <a:cxn ang="0">
                  <a:pos x="366" y="606"/>
                </a:cxn>
                <a:cxn ang="0">
                  <a:pos x="420" y="552"/>
                </a:cxn>
                <a:cxn ang="0">
                  <a:pos x="522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64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" name="Freeform 545"/>
            <p:cNvSpPr>
              <a:spLocks/>
            </p:cNvSpPr>
            <p:nvPr/>
          </p:nvSpPr>
          <p:spPr bwMode="auto">
            <a:xfrm>
              <a:off x="5602928" y="607537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34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" name="Freeform 546"/>
            <p:cNvSpPr>
              <a:spLocks noEditPoints="1"/>
            </p:cNvSpPr>
            <p:nvPr/>
          </p:nvSpPr>
          <p:spPr bwMode="auto">
            <a:xfrm>
              <a:off x="5673486" y="6075377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12" y="840"/>
                </a:cxn>
                <a:cxn ang="0">
                  <a:pos x="36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12" y="840"/>
                  </a:lnTo>
                  <a:lnTo>
                    <a:pt x="36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" name="Freeform 547"/>
            <p:cNvSpPr>
              <a:spLocks/>
            </p:cNvSpPr>
            <p:nvPr/>
          </p:nvSpPr>
          <p:spPr bwMode="auto">
            <a:xfrm>
              <a:off x="5768482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" name="Freeform 548"/>
            <p:cNvSpPr>
              <a:spLocks/>
            </p:cNvSpPr>
            <p:nvPr/>
          </p:nvSpPr>
          <p:spPr bwMode="auto">
            <a:xfrm>
              <a:off x="5841404" y="6076954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894" y="114"/>
                </a:cxn>
                <a:cxn ang="0">
                  <a:pos x="864" y="204"/>
                </a:cxn>
                <a:cxn ang="0">
                  <a:pos x="774" y="234"/>
                </a:cxn>
                <a:cxn ang="0">
                  <a:pos x="252" y="516"/>
                </a:cxn>
                <a:cxn ang="0">
                  <a:pos x="420" y="444"/>
                </a:cxn>
                <a:cxn ang="0">
                  <a:pos x="612" y="438"/>
                </a:cxn>
                <a:cxn ang="0">
                  <a:pos x="786" y="510"/>
                </a:cxn>
                <a:cxn ang="0">
                  <a:pos x="906" y="648"/>
                </a:cxn>
                <a:cxn ang="0">
                  <a:pos x="954" y="858"/>
                </a:cxn>
                <a:cxn ang="0">
                  <a:pos x="906" y="1080"/>
                </a:cxn>
                <a:cxn ang="0">
                  <a:pos x="768" y="1236"/>
                </a:cxn>
                <a:cxn ang="0">
                  <a:pos x="564" y="1314"/>
                </a:cxn>
                <a:cxn ang="0">
                  <a:pos x="312" y="1314"/>
                </a:cxn>
                <a:cxn ang="0">
                  <a:pos x="132" y="1254"/>
                </a:cxn>
                <a:cxn ang="0">
                  <a:pos x="30" y="1158"/>
                </a:cxn>
                <a:cxn ang="0">
                  <a:pos x="0" y="1062"/>
                </a:cxn>
                <a:cxn ang="0">
                  <a:pos x="36" y="966"/>
                </a:cxn>
                <a:cxn ang="0">
                  <a:pos x="132" y="930"/>
                </a:cxn>
                <a:cxn ang="0">
                  <a:pos x="210" y="966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6"/>
                </a:cxn>
                <a:cxn ang="0">
                  <a:pos x="648" y="744"/>
                </a:cxn>
                <a:cxn ang="0">
                  <a:pos x="558" y="666"/>
                </a:cxn>
                <a:cxn ang="0">
                  <a:pos x="432" y="642"/>
                </a:cxn>
                <a:cxn ang="0">
                  <a:pos x="312" y="666"/>
                </a:cxn>
                <a:cxn ang="0">
                  <a:pos x="186" y="732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24" y="564"/>
                </a:cxn>
                <a:cxn ang="0">
                  <a:pos x="96" y="114"/>
                </a:cxn>
                <a:cxn ang="0">
                  <a:pos x="138" y="36"/>
                </a:cxn>
                <a:cxn ang="0">
                  <a:pos x="216" y="0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2" y="468"/>
                  </a:lnTo>
                  <a:lnTo>
                    <a:pt x="786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66" y="648"/>
                  </a:lnTo>
                  <a:lnTo>
                    <a:pt x="312" y="666"/>
                  </a:lnTo>
                  <a:lnTo>
                    <a:pt x="228" y="714"/>
                  </a:lnTo>
                  <a:lnTo>
                    <a:pt x="186" y="732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24" y="564"/>
                  </a:lnTo>
                  <a:lnTo>
                    <a:pt x="24" y="516"/>
                  </a:lnTo>
                  <a:lnTo>
                    <a:pt x="96" y="114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" name="Freeform 559"/>
            <p:cNvSpPr>
              <a:spLocks/>
            </p:cNvSpPr>
            <p:nvPr/>
          </p:nvSpPr>
          <p:spPr bwMode="auto">
            <a:xfrm>
              <a:off x="4706573" y="6244085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50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60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" name="Freeform 560"/>
            <p:cNvSpPr>
              <a:spLocks noEditPoints="1"/>
            </p:cNvSpPr>
            <p:nvPr/>
          </p:nvSpPr>
          <p:spPr bwMode="auto">
            <a:xfrm>
              <a:off x="4780284" y="6244085"/>
              <a:ext cx="65433" cy="88689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78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10" y="672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" name="Freeform 561"/>
            <p:cNvSpPr>
              <a:spLocks/>
            </p:cNvSpPr>
            <p:nvPr/>
          </p:nvSpPr>
          <p:spPr bwMode="auto">
            <a:xfrm>
              <a:off x="4883558" y="6244085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0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" name="Freeform 562"/>
            <p:cNvSpPr>
              <a:spLocks/>
            </p:cNvSpPr>
            <p:nvPr/>
          </p:nvSpPr>
          <p:spPr bwMode="auto">
            <a:xfrm>
              <a:off x="4953721" y="6245661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0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0"/>
                </a:cxn>
                <a:cxn ang="0">
                  <a:pos x="420" y="654"/>
                </a:cxn>
                <a:cxn ang="0">
                  <a:pos x="492" y="534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0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0"/>
                  </a:lnTo>
                  <a:lnTo>
                    <a:pt x="420" y="654"/>
                  </a:lnTo>
                  <a:lnTo>
                    <a:pt x="492" y="534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" name="Freeform 563"/>
            <p:cNvSpPr>
              <a:spLocks/>
            </p:cNvSpPr>
            <p:nvPr/>
          </p:nvSpPr>
          <p:spPr bwMode="auto">
            <a:xfrm>
              <a:off x="5060543" y="6244085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" name="Freeform 564"/>
            <p:cNvSpPr>
              <a:spLocks noEditPoints="1"/>
            </p:cNvSpPr>
            <p:nvPr/>
          </p:nvSpPr>
          <p:spPr bwMode="auto">
            <a:xfrm>
              <a:off x="5134254" y="6244085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24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198"/>
                </a:cxn>
                <a:cxn ang="0">
                  <a:pos x="378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78" y="516"/>
                </a:cxn>
                <a:cxn ang="0">
                  <a:pos x="498" y="540"/>
                </a:cxn>
                <a:cxn ang="0">
                  <a:pos x="618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8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40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26"/>
                </a:cxn>
                <a:cxn ang="0">
                  <a:pos x="498" y="1350"/>
                </a:cxn>
                <a:cxn ang="0">
                  <a:pos x="324" y="1326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8" y="540"/>
                  </a:lnTo>
                  <a:lnTo>
                    <a:pt x="564" y="534"/>
                  </a:lnTo>
                  <a:lnTo>
                    <a:pt x="618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28"/>
                  </a:lnTo>
                  <a:lnTo>
                    <a:pt x="564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40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26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26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" name="Freeform 565"/>
            <p:cNvSpPr>
              <a:spLocks/>
            </p:cNvSpPr>
            <p:nvPr/>
          </p:nvSpPr>
          <p:spPr bwMode="auto">
            <a:xfrm>
              <a:off x="5249353" y="6244085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2" y="870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54" y="288"/>
                </a:cxn>
                <a:cxn ang="0">
                  <a:pos x="558" y="228"/>
                </a:cxn>
                <a:cxn ang="0">
                  <a:pos x="432" y="228"/>
                </a:cxn>
                <a:cxn ang="0">
                  <a:pos x="324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396"/>
                </a:cxn>
                <a:cxn ang="0">
                  <a:pos x="72" y="192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84" y="1206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46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54" y="288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2" y="246"/>
                  </a:lnTo>
                  <a:lnTo>
                    <a:pt x="324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2" y="192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" name="Freeform 566"/>
            <p:cNvSpPr>
              <a:spLocks noEditPoints="1"/>
            </p:cNvSpPr>
            <p:nvPr/>
          </p:nvSpPr>
          <p:spPr bwMode="auto">
            <a:xfrm>
              <a:off x="5322669" y="6244085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40" y="1314"/>
                </a:cxn>
                <a:cxn ang="0">
                  <a:pos x="114" y="1218"/>
                </a:cxn>
                <a:cxn ang="0">
                  <a:pos x="66" y="1104"/>
                </a:cxn>
                <a:cxn ang="0">
                  <a:pos x="96" y="1020"/>
                </a:cxn>
                <a:cxn ang="0">
                  <a:pos x="180" y="984"/>
                </a:cxn>
                <a:cxn ang="0">
                  <a:pos x="264" y="1014"/>
                </a:cxn>
                <a:cxn ang="0">
                  <a:pos x="330" y="1080"/>
                </a:cxn>
                <a:cxn ang="0">
                  <a:pos x="408" y="1140"/>
                </a:cxn>
                <a:cxn ang="0">
                  <a:pos x="540" y="1134"/>
                </a:cxn>
                <a:cxn ang="0">
                  <a:pos x="648" y="1062"/>
                </a:cxn>
                <a:cxn ang="0">
                  <a:pos x="708" y="936"/>
                </a:cxn>
                <a:cxn ang="0">
                  <a:pos x="726" y="786"/>
                </a:cxn>
                <a:cxn ang="0">
                  <a:pos x="660" y="804"/>
                </a:cxn>
                <a:cxn ang="0">
                  <a:pos x="522" y="864"/>
                </a:cxn>
                <a:cxn ang="0">
                  <a:pos x="324" y="858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72" y="12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68" y="1272"/>
                  </a:lnTo>
                  <a:lnTo>
                    <a:pt x="114" y="1218"/>
                  </a:lnTo>
                  <a:lnTo>
                    <a:pt x="78" y="1164"/>
                  </a:lnTo>
                  <a:lnTo>
                    <a:pt x="66" y="1104"/>
                  </a:lnTo>
                  <a:lnTo>
                    <a:pt x="72" y="1056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30" y="1080"/>
                  </a:lnTo>
                  <a:lnTo>
                    <a:pt x="360" y="1116"/>
                  </a:lnTo>
                  <a:lnTo>
                    <a:pt x="408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24" y="858"/>
                  </a:lnTo>
                  <a:lnTo>
                    <a:pt x="228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" name="Freeform 573"/>
            <p:cNvSpPr>
              <a:spLocks/>
            </p:cNvSpPr>
            <p:nvPr/>
          </p:nvSpPr>
          <p:spPr bwMode="auto">
            <a:xfrm>
              <a:off x="4739684" y="5407644"/>
              <a:ext cx="72922" cy="92631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996" y="174"/>
                </a:cxn>
                <a:cxn ang="0">
                  <a:pos x="1056" y="318"/>
                </a:cxn>
                <a:cxn ang="0">
                  <a:pos x="1014" y="408"/>
                </a:cxn>
                <a:cxn ang="0">
                  <a:pos x="918" y="438"/>
                </a:cxn>
                <a:cxn ang="0">
                  <a:pos x="840" y="408"/>
                </a:cxn>
                <a:cxn ang="0">
                  <a:pos x="774" y="342"/>
                </a:cxn>
                <a:cxn ang="0">
                  <a:pos x="678" y="270"/>
                </a:cxn>
                <a:cxn ang="0">
                  <a:pos x="516" y="240"/>
                </a:cxn>
                <a:cxn ang="0">
                  <a:pos x="354" y="282"/>
                </a:cxn>
                <a:cxn ang="0">
                  <a:pos x="300" y="396"/>
                </a:cxn>
                <a:cxn ang="0">
                  <a:pos x="342" y="480"/>
                </a:cxn>
                <a:cxn ang="0">
                  <a:pos x="450" y="528"/>
                </a:cxn>
                <a:cxn ang="0">
                  <a:pos x="762" y="600"/>
                </a:cxn>
                <a:cxn ang="0">
                  <a:pos x="954" y="678"/>
                </a:cxn>
                <a:cxn ang="0">
                  <a:pos x="1062" y="786"/>
                </a:cxn>
                <a:cxn ang="0">
                  <a:pos x="1104" y="918"/>
                </a:cxn>
                <a:cxn ang="0">
                  <a:pos x="1098" y="1086"/>
                </a:cxn>
                <a:cxn ang="0">
                  <a:pos x="1008" y="1254"/>
                </a:cxn>
                <a:cxn ang="0">
                  <a:pos x="834" y="1368"/>
                </a:cxn>
                <a:cxn ang="0">
                  <a:pos x="564" y="1410"/>
                </a:cxn>
                <a:cxn ang="0">
                  <a:pos x="312" y="1374"/>
                </a:cxn>
                <a:cxn ang="0">
                  <a:pos x="138" y="1296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8"/>
                </a:cxn>
                <a:cxn ang="0">
                  <a:pos x="126" y="942"/>
                </a:cxn>
                <a:cxn ang="0">
                  <a:pos x="216" y="972"/>
                </a:cxn>
                <a:cxn ang="0">
                  <a:pos x="276" y="1044"/>
                </a:cxn>
                <a:cxn ang="0">
                  <a:pos x="348" y="1122"/>
                </a:cxn>
                <a:cxn ang="0">
                  <a:pos x="474" y="1176"/>
                </a:cxn>
                <a:cxn ang="0">
                  <a:pos x="648" y="1170"/>
                </a:cxn>
                <a:cxn ang="0">
                  <a:pos x="768" y="1110"/>
                </a:cxn>
                <a:cxn ang="0">
                  <a:pos x="810" y="1008"/>
                </a:cxn>
                <a:cxn ang="0">
                  <a:pos x="780" y="930"/>
                </a:cxn>
                <a:cxn ang="0">
                  <a:pos x="678" y="870"/>
                </a:cxn>
                <a:cxn ang="0">
                  <a:pos x="228" y="744"/>
                </a:cxn>
                <a:cxn ang="0">
                  <a:pos x="84" y="654"/>
                </a:cxn>
                <a:cxn ang="0">
                  <a:pos x="24" y="534"/>
                </a:cxn>
                <a:cxn ang="0">
                  <a:pos x="6" y="414"/>
                </a:cxn>
                <a:cxn ang="0">
                  <a:pos x="54" y="222"/>
                </a:cxn>
                <a:cxn ang="0">
                  <a:pos x="174" y="96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0" h="1410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20"/>
                  </a:lnTo>
                  <a:lnTo>
                    <a:pt x="996" y="174"/>
                  </a:lnTo>
                  <a:lnTo>
                    <a:pt x="1038" y="246"/>
                  </a:lnTo>
                  <a:lnTo>
                    <a:pt x="1056" y="318"/>
                  </a:lnTo>
                  <a:lnTo>
                    <a:pt x="1044" y="366"/>
                  </a:lnTo>
                  <a:lnTo>
                    <a:pt x="1014" y="408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0" y="432"/>
                  </a:lnTo>
                  <a:lnTo>
                    <a:pt x="840" y="408"/>
                  </a:lnTo>
                  <a:lnTo>
                    <a:pt x="804" y="378"/>
                  </a:lnTo>
                  <a:lnTo>
                    <a:pt x="774" y="342"/>
                  </a:lnTo>
                  <a:lnTo>
                    <a:pt x="732" y="300"/>
                  </a:lnTo>
                  <a:lnTo>
                    <a:pt x="678" y="270"/>
                  </a:lnTo>
                  <a:lnTo>
                    <a:pt x="612" y="246"/>
                  </a:lnTo>
                  <a:lnTo>
                    <a:pt x="516" y="240"/>
                  </a:lnTo>
                  <a:lnTo>
                    <a:pt x="426" y="252"/>
                  </a:lnTo>
                  <a:lnTo>
                    <a:pt x="354" y="282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50" y="528"/>
                  </a:lnTo>
                  <a:lnTo>
                    <a:pt x="510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2" y="786"/>
                  </a:lnTo>
                  <a:lnTo>
                    <a:pt x="1092" y="852"/>
                  </a:lnTo>
                  <a:lnTo>
                    <a:pt x="1104" y="918"/>
                  </a:lnTo>
                  <a:lnTo>
                    <a:pt x="1110" y="984"/>
                  </a:lnTo>
                  <a:lnTo>
                    <a:pt x="1098" y="1086"/>
                  </a:lnTo>
                  <a:lnTo>
                    <a:pt x="1068" y="1176"/>
                  </a:lnTo>
                  <a:lnTo>
                    <a:pt x="1008" y="1254"/>
                  </a:lnTo>
                  <a:lnTo>
                    <a:pt x="930" y="1320"/>
                  </a:lnTo>
                  <a:lnTo>
                    <a:pt x="834" y="1368"/>
                  </a:lnTo>
                  <a:lnTo>
                    <a:pt x="708" y="1398"/>
                  </a:lnTo>
                  <a:lnTo>
                    <a:pt x="564" y="1410"/>
                  </a:lnTo>
                  <a:lnTo>
                    <a:pt x="426" y="1404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6"/>
                  </a:lnTo>
                  <a:lnTo>
                    <a:pt x="78" y="1242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26" y="942"/>
                  </a:lnTo>
                  <a:lnTo>
                    <a:pt x="174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0" y="930"/>
                  </a:lnTo>
                  <a:lnTo>
                    <a:pt x="744" y="894"/>
                  </a:lnTo>
                  <a:lnTo>
                    <a:pt x="678" y="870"/>
                  </a:lnTo>
                  <a:lnTo>
                    <a:pt x="330" y="780"/>
                  </a:lnTo>
                  <a:lnTo>
                    <a:pt x="228" y="744"/>
                  </a:lnTo>
                  <a:lnTo>
                    <a:pt x="144" y="702"/>
                  </a:lnTo>
                  <a:lnTo>
                    <a:pt x="84" y="654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" name="Freeform 574"/>
            <p:cNvSpPr>
              <a:spLocks/>
            </p:cNvSpPr>
            <p:nvPr/>
          </p:nvSpPr>
          <p:spPr bwMode="auto">
            <a:xfrm>
              <a:off x="4906420" y="5408433"/>
              <a:ext cx="90660" cy="91055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26" y="138"/>
                </a:cxn>
                <a:cxn ang="0">
                  <a:pos x="690" y="1002"/>
                </a:cxn>
                <a:cxn ang="0">
                  <a:pos x="696" y="1002"/>
                </a:cxn>
                <a:cxn ang="0">
                  <a:pos x="960" y="138"/>
                </a:cxn>
                <a:cxn ang="0">
                  <a:pos x="984" y="72"/>
                </a:cxn>
                <a:cxn ang="0">
                  <a:pos x="1020" y="30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08" y="18"/>
                </a:cxn>
                <a:cxn ang="0">
                  <a:pos x="1344" y="42"/>
                </a:cxn>
                <a:cxn ang="0">
                  <a:pos x="1368" y="84"/>
                </a:cxn>
                <a:cxn ang="0">
                  <a:pos x="1380" y="150"/>
                </a:cxn>
                <a:cxn ang="0">
                  <a:pos x="1380" y="1242"/>
                </a:cxn>
                <a:cxn ang="0">
                  <a:pos x="1374" y="1284"/>
                </a:cxn>
                <a:cxn ang="0">
                  <a:pos x="1362" y="1326"/>
                </a:cxn>
                <a:cxn ang="0">
                  <a:pos x="1338" y="1356"/>
                </a:cxn>
                <a:cxn ang="0">
                  <a:pos x="1296" y="1380"/>
                </a:cxn>
                <a:cxn ang="0">
                  <a:pos x="1248" y="1386"/>
                </a:cxn>
                <a:cxn ang="0">
                  <a:pos x="1194" y="1380"/>
                </a:cxn>
                <a:cxn ang="0">
                  <a:pos x="1158" y="1356"/>
                </a:cxn>
                <a:cxn ang="0">
                  <a:pos x="1128" y="1326"/>
                </a:cxn>
                <a:cxn ang="0">
                  <a:pos x="1116" y="1284"/>
                </a:cxn>
                <a:cxn ang="0">
                  <a:pos x="1110" y="1242"/>
                </a:cxn>
                <a:cxn ang="0">
                  <a:pos x="1110" y="408"/>
                </a:cxn>
                <a:cxn ang="0">
                  <a:pos x="1104" y="408"/>
                </a:cxn>
                <a:cxn ang="0">
                  <a:pos x="822" y="1302"/>
                </a:cxn>
                <a:cxn ang="0">
                  <a:pos x="792" y="1350"/>
                </a:cxn>
                <a:cxn ang="0">
                  <a:pos x="750" y="1380"/>
                </a:cxn>
                <a:cxn ang="0">
                  <a:pos x="690" y="1386"/>
                </a:cxn>
                <a:cxn ang="0">
                  <a:pos x="630" y="1380"/>
                </a:cxn>
                <a:cxn ang="0">
                  <a:pos x="588" y="1350"/>
                </a:cxn>
                <a:cxn ang="0">
                  <a:pos x="558" y="1302"/>
                </a:cxn>
                <a:cxn ang="0">
                  <a:pos x="276" y="408"/>
                </a:cxn>
                <a:cxn ang="0">
                  <a:pos x="270" y="408"/>
                </a:cxn>
                <a:cxn ang="0">
                  <a:pos x="270" y="1242"/>
                </a:cxn>
                <a:cxn ang="0">
                  <a:pos x="264" y="1284"/>
                </a:cxn>
                <a:cxn ang="0">
                  <a:pos x="252" y="1326"/>
                </a:cxn>
                <a:cxn ang="0">
                  <a:pos x="222" y="1356"/>
                </a:cxn>
                <a:cxn ang="0">
                  <a:pos x="186" y="1380"/>
                </a:cxn>
                <a:cxn ang="0">
                  <a:pos x="132" y="1386"/>
                </a:cxn>
                <a:cxn ang="0">
                  <a:pos x="84" y="1380"/>
                </a:cxn>
                <a:cxn ang="0">
                  <a:pos x="42" y="1356"/>
                </a:cxn>
                <a:cxn ang="0">
                  <a:pos x="18" y="1326"/>
                </a:cxn>
                <a:cxn ang="0">
                  <a:pos x="6" y="1284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84"/>
                </a:cxn>
                <a:cxn ang="0">
                  <a:pos x="36" y="42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86">
                  <a:moveTo>
                    <a:pt x="162" y="0"/>
                  </a:moveTo>
                  <a:lnTo>
                    <a:pt x="252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26" y="138"/>
                  </a:lnTo>
                  <a:lnTo>
                    <a:pt x="690" y="1002"/>
                  </a:lnTo>
                  <a:lnTo>
                    <a:pt x="696" y="1002"/>
                  </a:lnTo>
                  <a:lnTo>
                    <a:pt x="960" y="138"/>
                  </a:lnTo>
                  <a:lnTo>
                    <a:pt x="984" y="72"/>
                  </a:lnTo>
                  <a:lnTo>
                    <a:pt x="1020" y="30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08" y="18"/>
                  </a:lnTo>
                  <a:lnTo>
                    <a:pt x="1344" y="42"/>
                  </a:lnTo>
                  <a:lnTo>
                    <a:pt x="1368" y="84"/>
                  </a:lnTo>
                  <a:lnTo>
                    <a:pt x="1380" y="150"/>
                  </a:lnTo>
                  <a:lnTo>
                    <a:pt x="1380" y="1242"/>
                  </a:lnTo>
                  <a:lnTo>
                    <a:pt x="1374" y="1284"/>
                  </a:lnTo>
                  <a:lnTo>
                    <a:pt x="1362" y="1326"/>
                  </a:lnTo>
                  <a:lnTo>
                    <a:pt x="1338" y="1356"/>
                  </a:lnTo>
                  <a:lnTo>
                    <a:pt x="1296" y="1380"/>
                  </a:lnTo>
                  <a:lnTo>
                    <a:pt x="1248" y="1386"/>
                  </a:lnTo>
                  <a:lnTo>
                    <a:pt x="1194" y="1380"/>
                  </a:lnTo>
                  <a:lnTo>
                    <a:pt x="1158" y="1356"/>
                  </a:lnTo>
                  <a:lnTo>
                    <a:pt x="1128" y="1326"/>
                  </a:lnTo>
                  <a:lnTo>
                    <a:pt x="1116" y="1284"/>
                  </a:lnTo>
                  <a:lnTo>
                    <a:pt x="1110" y="1242"/>
                  </a:lnTo>
                  <a:lnTo>
                    <a:pt x="1110" y="408"/>
                  </a:lnTo>
                  <a:lnTo>
                    <a:pt x="1104" y="408"/>
                  </a:lnTo>
                  <a:lnTo>
                    <a:pt x="822" y="1302"/>
                  </a:lnTo>
                  <a:lnTo>
                    <a:pt x="792" y="1350"/>
                  </a:lnTo>
                  <a:lnTo>
                    <a:pt x="750" y="1380"/>
                  </a:lnTo>
                  <a:lnTo>
                    <a:pt x="690" y="1386"/>
                  </a:lnTo>
                  <a:lnTo>
                    <a:pt x="630" y="1380"/>
                  </a:lnTo>
                  <a:lnTo>
                    <a:pt x="588" y="1350"/>
                  </a:lnTo>
                  <a:lnTo>
                    <a:pt x="558" y="1302"/>
                  </a:lnTo>
                  <a:lnTo>
                    <a:pt x="276" y="408"/>
                  </a:lnTo>
                  <a:lnTo>
                    <a:pt x="270" y="408"/>
                  </a:lnTo>
                  <a:lnTo>
                    <a:pt x="270" y="1242"/>
                  </a:lnTo>
                  <a:lnTo>
                    <a:pt x="264" y="1284"/>
                  </a:lnTo>
                  <a:lnTo>
                    <a:pt x="252" y="1326"/>
                  </a:lnTo>
                  <a:lnTo>
                    <a:pt x="222" y="1356"/>
                  </a:lnTo>
                  <a:lnTo>
                    <a:pt x="186" y="1380"/>
                  </a:lnTo>
                  <a:lnTo>
                    <a:pt x="132" y="1386"/>
                  </a:lnTo>
                  <a:lnTo>
                    <a:pt x="84" y="1380"/>
                  </a:lnTo>
                  <a:lnTo>
                    <a:pt x="42" y="1356"/>
                  </a:lnTo>
                  <a:lnTo>
                    <a:pt x="18" y="1326"/>
                  </a:lnTo>
                  <a:lnTo>
                    <a:pt x="6" y="1284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84"/>
                  </a:lnTo>
                  <a:lnTo>
                    <a:pt x="36" y="42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" name="Freeform 575"/>
            <p:cNvSpPr>
              <a:spLocks/>
            </p:cNvSpPr>
            <p:nvPr/>
          </p:nvSpPr>
          <p:spPr bwMode="auto">
            <a:xfrm>
              <a:off x="5090500" y="5409221"/>
              <a:ext cx="79229" cy="89478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10" y="6"/>
                </a:cxn>
                <a:cxn ang="0">
                  <a:pos x="1158" y="30"/>
                </a:cxn>
                <a:cxn ang="0">
                  <a:pos x="1194" y="72"/>
                </a:cxn>
                <a:cxn ang="0">
                  <a:pos x="1206" y="126"/>
                </a:cxn>
                <a:cxn ang="0">
                  <a:pos x="1194" y="180"/>
                </a:cxn>
                <a:cxn ang="0">
                  <a:pos x="1158" y="222"/>
                </a:cxn>
                <a:cxn ang="0">
                  <a:pos x="1110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2"/>
                </a:cxn>
                <a:cxn ang="0">
                  <a:pos x="714" y="1320"/>
                </a:cxn>
                <a:cxn ang="0">
                  <a:pos x="666" y="1350"/>
                </a:cxn>
                <a:cxn ang="0">
                  <a:pos x="606" y="1362"/>
                </a:cxn>
                <a:cxn ang="0">
                  <a:pos x="540" y="1350"/>
                </a:cxn>
                <a:cxn ang="0">
                  <a:pos x="492" y="1320"/>
                </a:cxn>
                <a:cxn ang="0">
                  <a:pos x="462" y="1272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6" h="1362">
                  <a:moveTo>
                    <a:pt x="162" y="0"/>
                  </a:moveTo>
                  <a:lnTo>
                    <a:pt x="1044" y="0"/>
                  </a:lnTo>
                  <a:lnTo>
                    <a:pt x="1110" y="6"/>
                  </a:lnTo>
                  <a:lnTo>
                    <a:pt x="1158" y="30"/>
                  </a:lnTo>
                  <a:lnTo>
                    <a:pt x="1194" y="72"/>
                  </a:lnTo>
                  <a:lnTo>
                    <a:pt x="1206" y="126"/>
                  </a:lnTo>
                  <a:lnTo>
                    <a:pt x="1194" y="180"/>
                  </a:lnTo>
                  <a:lnTo>
                    <a:pt x="1158" y="222"/>
                  </a:lnTo>
                  <a:lnTo>
                    <a:pt x="1110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2"/>
                  </a:lnTo>
                  <a:lnTo>
                    <a:pt x="714" y="1320"/>
                  </a:lnTo>
                  <a:lnTo>
                    <a:pt x="666" y="1350"/>
                  </a:lnTo>
                  <a:lnTo>
                    <a:pt x="606" y="1362"/>
                  </a:lnTo>
                  <a:lnTo>
                    <a:pt x="540" y="1350"/>
                  </a:lnTo>
                  <a:lnTo>
                    <a:pt x="492" y="1320"/>
                  </a:lnTo>
                  <a:lnTo>
                    <a:pt x="462" y="1272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" name="Freeform 576"/>
            <p:cNvSpPr>
              <a:spLocks/>
            </p:cNvSpPr>
            <p:nvPr/>
          </p:nvSpPr>
          <p:spPr bwMode="auto">
            <a:xfrm>
              <a:off x="5263149" y="5408433"/>
              <a:ext cx="111157" cy="91055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14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702" y="66"/>
                </a:cxn>
                <a:cxn ang="0">
                  <a:pos x="732" y="30"/>
                </a:cxn>
                <a:cxn ang="0">
                  <a:pos x="774" y="6"/>
                </a:cxn>
                <a:cxn ang="0">
                  <a:pos x="846" y="0"/>
                </a:cxn>
                <a:cxn ang="0">
                  <a:pos x="912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84" y="6"/>
                </a:cxn>
                <a:cxn ang="0">
                  <a:pos x="1626" y="18"/>
                </a:cxn>
                <a:cxn ang="0">
                  <a:pos x="1662" y="48"/>
                </a:cxn>
                <a:cxn ang="0">
                  <a:pos x="1686" y="84"/>
                </a:cxn>
                <a:cxn ang="0">
                  <a:pos x="1692" y="138"/>
                </a:cxn>
                <a:cxn ang="0">
                  <a:pos x="1692" y="168"/>
                </a:cxn>
                <a:cxn ang="0">
                  <a:pos x="1686" y="198"/>
                </a:cxn>
                <a:cxn ang="0">
                  <a:pos x="1674" y="222"/>
                </a:cxn>
                <a:cxn ang="0">
                  <a:pos x="1416" y="1242"/>
                </a:cxn>
                <a:cxn ang="0">
                  <a:pos x="1392" y="1308"/>
                </a:cxn>
                <a:cxn ang="0">
                  <a:pos x="1350" y="1356"/>
                </a:cxn>
                <a:cxn ang="0">
                  <a:pos x="1302" y="1380"/>
                </a:cxn>
                <a:cxn ang="0">
                  <a:pos x="1230" y="1386"/>
                </a:cxn>
                <a:cxn ang="0">
                  <a:pos x="1158" y="1374"/>
                </a:cxn>
                <a:cxn ang="0">
                  <a:pos x="1104" y="1350"/>
                </a:cxn>
                <a:cxn ang="0">
                  <a:pos x="1068" y="1302"/>
                </a:cxn>
                <a:cxn ang="0">
                  <a:pos x="1044" y="1236"/>
                </a:cxn>
                <a:cxn ang="0">
                  <a:pos x="846" y="420"/>
                </a:cxn>
                <a:cxn ang="0">
                  <a:pos x="642" y="1236"/>
                </a:cxn>
                <a:cxn ang="0">
                  <a:pos x="618" y="1302"/>
                </a:cxn>
                <a:cxn ang="0">
                  <a:pos x="588" y="1350"/>
                </a:cxn>
                <a:cxn ang="0">
                  <a:pos x="534" y="1374"/>
                </a:cxn>
                <a:cxn ang="0">
                  <a:pos x="462" y="1386"/>
                </a:cxn>
                <a:cxn ang="0">
                  <a:pos x="390" y="1380"/>
                </a:cxn>
                <a:cxn ang="0">
                  <a:pos x="336" y="1356"/>
                </a:cxn>
                <a:cxn ang="0">
                  <a:pos x="300" y="1308"/>
                </a:cxn>
                <a:cxn ang="0">
                  <a:pos x="276" y="1242"/>
                </a:cxn>
                <a:cxn ang="0">
                  <a:pos x="12" y="222"/>
                </a:cxn>
                <a:cxn ang="0">
                  <a:pos x="0" y="138"/>
                </a:cxn>
                <a:cxn ang="0">
                  <a:pos x="6" y="84"/>
                </a:cxn>
                <a:cxn ang="0">
                  <a:pos x="30" y="48"/>
                </a:cxn>
                <a:cxn ang="0">
                  <a:pos x="66" y="18"/>
                </a:cxn>
                <a:cxn ang="0">
                  <a:pos x="102" y="6"/>
                </a:cxn>
                <a:cxn ang="0">
                  <a:pos x="144" y="0"/>
                </a:cxn>
              </a:cxnLst>
              <a:rect l="0" t="0" r="r" b="b"/>
              <a:pathLst>
                <a:path w="1692" h="1386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14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702" y="66"/>
                  </a:lnTo>
                  <a:lnTo>
                    <a:pt x="732" y="30"/>
                  </a:lnTo>
                  <a:lnTo>
                    <a:pt x="774" y="6"/>
                  </a:lnTo>
                  <a:lnTo>
                    <a:pt x="846" y="0"/>
                  </a:lnTo>
                  <a:lnTo>
                    <a:pt x="912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84" y="6"/>
                  </a:lnTo>
                  <a:lnTo>
                    <a:pt x="1626" y="18"/>
                  </a:lnTo>
                  <a:lnTo>
                    <a:pt x="1662" y="48"/>
                  </a:lnTo>
                  <a:lnTo>
                    <a:pt x="1686" y="84"/>
                  </a:lnTo>
                  <a:lnTo>
                    <a:pt x="1692" y="138"/>
                  </a:lnTo>
                  <a:lnTo>
                    <a:pt x="1692" y="168"/>
                  </a:lnTo>
                  <a:lnTo>
                    <a:pt x="1686" y="198"/>
                  </a:lnTo>
                  <a:lnTo>
                    <a:pt x="1674" y="222"/>
                  </a:lnTo>
                  <a:lnTo>
                    <a:pt x="1416" y="1242"/>
                  </a:lnTo>
                  <a:lnTo>
                    <a:pt x="1392" y="1308"/>
                  </a:lnTo>
                  <a:lnTo>
                    <a:pt x="1350" y="1356"/>
                  </a:lnTo>
                  <a:lnTo>
                    <a:pt x="1302" y="1380"/>
                  </a:lnTo>
                  <a:lnTo>
                    <a:pt x="1230" y="1386"/>
                  </a:lnTo>
                  <a:lnTo>
                    <a:pt x="1158" y="1374"/>
                  </a:lnTo>
                  <a:lnTo>
                    <a:pt x="1104" y="1350"/>
                  </a:lnTo>
                  <a:lnTo>
                    <a:pt x="1068" y="1302"/>
                  </a:lnTo>
                  <a:lnTo>
                    <a:pt x="1044" y="1236"/>
                  </a:lnTo>
                  <a:lnTo>
                    <a:pt x="846" y="420"/>
                  </a:lnTo>
                  <a:lnTo>
                    <a:pt x="642" y="1236"/>
                  </a:lnTo>
                  <a:lnTo>
                    <a:pt x="618" y="1302"/>
                  </a:lnTo>
                  <a:lnTo>
                    <a:pt x="588" y="1350"/>
                  </a:lnTo>
                  <a:lnTo>
                    <a:pt x="534" y="1374"/>
                  </a:lnTo>
                  <a:lnTo>
                    <a:pt x="462" y="1386"/>
                  </a:lnTo>
                  <a:lnTo>
                    <a:pt x="390" y="1380"/>
                  </a:lnTo>
                  <a:lnTo>
                    <a:pt x="336" y="1356"/>
                  </a:lnTo>
                  <a:lnTo>
                    <a:pt x="300" y="1308"/>
                  </a:lnTo>
                  <a:lnTo>
                    <a:pt x="276" y="1242"/>
                  </a:lnTo>
                  <a:lnTo>
                    <a:pt x="12" y="222"/>
                  </a:lnTo>
                  <a:lnTo>
                    <a:pt x="0" y="138"/>
                  </a:lnTo>
                  <a:lnTo>
                    <a:pt x="6" y="84"/>
                  </a:lnTo>
                  <a:lnTo>
                    <a:pt x="30" y="48"/>
                  </a:lnTo>
                  <a:lnTo>
                    <a:pt x="66" y="18"/>
                  </a:lnTo>
                  <a:lnTo>
                    <a:pt x="102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5" name="Freeform 577"/>
            <p:cNvSpPr>
              <a:spLocks/>
            </p:cNvSpPr>
            <p:nvPr/>
          </p:nvSpPr>
          <p:spPr bwMode="auto">
            <a:xfrm>
              <a:off x="5467726" y="5409221"/>
              <a:ext cx="78835" cy="89478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2"/>
                </a:cxn>
                <a:cxn ang="0">
                  <a:pos x="714" y="1320"/>
                </a:cxn>
                <a:cxn ang="0">
                  <a:pos x="666" y="1350"/>
                </a:cxn>
                <a:cxn ang="0">
                  <a:pos x="600" y="1362"/>
                </a:cxn>
                <a:cxn ang="0">
                  <a:pos x="540" y="1350"/>
                </a:cxn>
                <a:cxn ang="0">
                  <a:pos x="492" y="1320"/>
                </a:cxn>
                <a:cxn ang="0">
                  <a:pos x="462" y="1272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2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2"/>
                  </a:lnTo>
                  <a:lnTo>
                    <a:pt x="714" y="1320"/>
                  </a:lnTo>
                  <a:lnTo>
                    <a:pt x="666" y="1350"/>
                  </a:lnTo>
                  <a:lnTo>
                    <a:pt x="600" y="1362"/>
                  </a:lnTo>
                  <a:lnTo>
                    <a:pt x="540" y="1350"/>
                  </a:lnTo>
                  <a:lnTo>
                    <a:pt x="492" y="1320"/>
                  </a:lnTo>
                  <a:lnTo>
                    <a:pt x="462" y="1272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" name="Freeform 578"/>
            <p:cNvSpPr>
              <a:spLocks/>
            </p:cNvSpPr>
            <p:nvPr/>
          </p:nvSpPr>
          <p:spPr bwMode="auto">
            <a:xfrm>
              <a:off x="5639981" y="5409221"/>
              <a:ext cx="66221" cy="89478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48" y="12"/>
                </a:cxn>
                <a:cxn ang="0">
                  <a:pos x="978" y="36"/>
                </a:cxn>
                <a:cxn ang="0">
                  <a:pos x="1002" y="72"/>
                </a:cxn>
                <a:cxn ang="0">
                  <a:pos x="1008" y="120"/>
                </a:cxn>
                <a:cxn ang="0">
                  <a:pos x="1002" y="168"/>
                </a:cxn>
                <a:cxn ang="0">
                  <a:pos x="978" y="204"/>
                </a:cxn>
                <a:cxn ang="0">
                  <a:pos x="948" y="228"/>
                </a:cxn>
                <a:cxn ang="0">
                  <a:pos x="900" y="240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58"/>
                </a:cxn>
                <a:cxn ang="0">
                  <a:pos x="768" y="558"/>
                </a:cxn>
                <a:cxn ang="0">
                  <a:pos x="816" y="564"/>
                </a:cxn>
                <a:cxn ang="0">
                  <a:pos x="852" y="570"/>
                </a:cxn>
                <a:cxn ang="0">
                  <a:pos x="888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0" y="732"/>
                </a:cxn>
                <a:cxn ang="0">
                  <a:pos x="870" y="768"/>
                </a:cxn>
                <a:cxn ang="0">
                  <a:pos x="828" y="786"/>
                </a:cxn>
                <a:cxn ang="0">
                  <a:pos x="768" y="792"/>
                </a:cxn>
                <a:cxn ang="0">
                  <a:pos x="306" y="792"/>
                </a:cxn>
                <a:cxn ang="0">
                  <a:pos x="306" y="1212"/>
                </a:cxn>
                <a:cxn ang="0">
                  <a:pos x="294" y="1272"/>
                </a:cxn>
                <a:cxn ang="0">
                  <a:pos x="264" y="1320"/>
                </a:cxn>
                <a:cxn ang="0">
                  <a:pos x="216" y="1350"/>
                </a:cxn>
                <a:cxn ang="0">
                  <a:pos x="156" y="1362"/>
                </a:cxn>
                <a:cxn ang="0">
                  <a:pos x="90" y="1350"/>
                </a:cxn>
                <a:cxn ang="0">
                  <a:pos x="42" y="1320"/>
                </a:cxn>
                <a:cxn ang="0">
                  <a:pos x="12" y="1272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2">
                  <a:moveTo>
                    <a:pt x="180" y="0"/>
                  </a:moveTo>
                  <a:lnTo>
                    <a:pt x="852" y="0"/>
                  </a:lnTo>
                  <a:lnTo>
                    <a:pt x="948" y="12"/>
                  </a:lnTo>
                  <a:lnTo>
                    <a:pt x="978" y="36"/>
                  </a:lnTo>
                  <a:lnTo>
                    <a:pt x="1002" y="72"/>
                  </a:lnTo>
                  <a:lnTo>
                    <a:pt x="1008" y="120"/>
                  </a:lnTo>
                  <a:lnTo>
                    <a:pt x="1002" y="168"/>
                  </a:lnTo>
                  <a:lnTo>
                    <a:pt x="978" y="204"/>
                  </a:lnTo>
                  <a:lnTo>
                    <a:pt x="948" y="228"/>
                  </a:lnTo>
                  <a:lnTo>
                    <a:pt x="900" y="240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58"/>
                  </a:lnTo>
                  <a:lnTo>
                    <a:pt x="768" y="558"/>
                  </a:lnTo>
                  <a:lnTo>
                    <a:pt x="816" y="564"/>
                  </a:lnTo>
                  <a:lnTo>
                    <a:pt x="852" y="570"/>
                  </a:lnTo>
                  <a:lnTo>
                    <a:pt x="888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0" y="732"/>
                  </a:lnTo>
                  <a:lnTo>
                    <a:pt x="870" y="768"/>
                  </a:lnTo>
                  <a:lnTo>
                    <a:pt x="828" y="786"/>
                  </a:lnTo>
                  <a:lnTo>
                    <a:pt x="768" y="792"/>
                  </a:lnTo>
                  <a:lnTo>
                    <a:pt x="306" y="792"/>
                  </a:lnTo>
                  <a:lnTo>
                    <a:pt x="306" y="1212"/>
                  </a:lnTo>
                  <a:lnTo>
                    <a:pt x="294" y="1272"/>
                  </a:lnTo>
                  <a:lnTo>
                    <a:pt x="264" y="1320"/>
                  </a:lnTo>
                  <a:lnTo>
                    <a:pt x="216" y="1350"/>
                  </a:lnTo>
                  <a:lnTo>
                    <a:pt x="156" y="1362"/>
                  </a:lnTo>
                  <a:lnTo>
                    <a:pt x="90" y="1350"/>
                  </a:lnTo>
                  <a:lnTo>
                    <a:pt x="42" y="1320"/>
                  </a:lnTo>
                  <a:lnTo>
                    <a:pt x="12" y="1272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" name="Freeform 579"/>
            <p:cNvSpPr>
              <a:spLocks/>
            </p:cNvSpPr>
            <p:nvPr/>
          </p:nvSpPr>
          <p:spPr bwMode="auto">
            <a:xfrm>
              <a:off x="5799622" y="5407644"/>
              <a:ext cx="73317" cy="92631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8"/>
                </a:cxn>
                <a:cxn ang="0">
                  <a:pos x="1020" y="408"/>
                </a:cxn>
                <a:cxn ang="0">
                  <a:pos x="924" y="438"/>
                </a:cxn>
                <a:cxn ang="0">
                  <a:pos x="840" y="408"/>
                </a:cxn>
                <a:cxn ang="0">
                  <a:pos x="738" y="300"/>
                </a:cxn>
                <a:cxn ang="0">
                  <a:pos x="612" y="246"/>
                </a:cxn>
                <a:cxn ang="0">
                  <a:pos x="426" y="252"/>
                </a:cxn>
                <a:cxn ang="0">
                  <a:pos x="312" y="330"/>
                </a:cxn>
                <a:cxn ang="0">
                  <a:pos x="312" y="444"/>
                </a:cxn>
                <a:cxn ang="0">
                  <a:pos x="396" y="504"/>
                </a:cxn>
                <a:cxn ang="0">
                  <a:pos x="510" y="540"/>
                </a:cxn>
                <a:cxn ang="0">
                  <a:pos x="876" y="630"/>
                </a:cxn>
                <a:cxn ang="0">
                  <a:pos x="1020" y="726"/>
                </a:cxn>
                <a:cxn ang="0">
                  <a:pos x="1098" y="852"/>
                </a:cxn>
                <a:cxn ang="0">
                  <a:pos x="1116" y="984"/>
                </a:cxn>
                <a:cxn ang="0">
                  <a:pos x="1068" y="1176"/>
                </a:cxn>
                <a:cxn ang="0">
                  <a:pos x="936" y="1320"/>
                </a:cxn>
                <a:cxn ang="0">
                  <a:pos x="708" y="1398"/>
                </a:cxn>
                <a:cxn ang="0">
                  <a:pos x="426" y="1404"/>
                </a:cxn>
                <a:cxn ang="0">
                  <a:pos x="216" y="1338"/>
                </a:cxn>
                <a:cxn ang="0">
                  <a:pos x="78" y="1242"/>
                </a:cxn>
                <a:cxn ang="0">
                  <a:pos x="6" y="1122"/>
                </a:cxn>
                <a:cxn ang="0">
                  <a:pos x="12" y="1020"/>
                </a:cxn>
                <a:cxn ang="0">
                  <a:pos x="78" y="954"/>
                </a:cxn>
                <a:cxn ang="0">
                  <a:pos x="180" y="948"/>
                </a:cxn>
                <a:cxn ang="0">
                  <a:pos x="252" y="1002"/>
                </a:cxn>
                <a:cxn ang="0">
                  <a:pos x="312" y="1080"/>
                </a:cxn>
                <a:cxn ang="0">
                  <a:pos x="402" y="1152"/>
                </a:cxn>
                <a:cxn ang="0">
                  <a:pos x="564" y="1182"/>
                </a:cxn>
                <a:cxn ang="0">
                  <a:pos x="720" y="1146"/>
                </a:cxn>
                <a:cxn ang="0">
                  <a:pos x="798" y="1062"/>
                </a:cxn>
                <a:cxn ang="0">
                  <a:pos x="804" y="966"/>
                </a:cxn>
                <a:cxn ang="0">
                  <a:pos x="744" y="894"/>
                </a:cxn>
                <a:cxn ang="0">
                  <a:pos x="336" y="780"/>
                </a:cxn>
                <a:cxn ang="0">
                  <a:pos x="150" y="702"/>
                </a:cxn>
                <a:cxn ang="0">
                  <a:pos x="48" y="594"/>
                </a:cxn>
                <a:cxn ang="0">
                  <a:pos x="12" y="474"/>
                </a:cxn>
                <a:cxn ang="0">
                  <a:pos x="18" y="312"/>
                </a:cxn>
                <a:cxn ang="0">
                  <a:pos x="108" y="150"/>
                </a:cxn>
                <a:cxn ang="0">
                  <a:pos x="258" y="54"/>
                </a:cxn>
                <a:cxn ang="0">
                  <a:pos x="444" y="6"/>
                </a:cxn>
              </a:cxnLst>
              <a:rect l="0" t="0" r="r" b="b"/>
              <a:pathLst>
                <a:path w="1116" h="1410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20"/>
                  </a:lnTo>
                  <a:lnTo>
                    <a:pt x="1002" y="174"/>
                  </a:lnTo>
                  <a:lnTo>
                    <a:pt x="1044" y="246"/>
                  </a:lnTo>
                  <a:lnTo>
                    <a:pt x="1062" y="318"/>
                  </a:lnTo>
                  <a:lnTo>
                    <a:pt x="1050" y="366"/>
                  </a:lnTo>
                  <a:lnTo>
                    <a:pt x="1020" y="408"/>
                  </a:lnTo>
                  <a:lnTo>
                    <a:pt x="978" y="432"/>
                  </a:lnTo>
                  <a:lnTo>
                    <a:pt x="924" y="438"/>
                  </a:lnTo>
                  <a:lnTo>
                    <a:pt x="876" y="432"/>
                  </a:lnTo>
                  <a:lnTo>
                    <a:pt x="840" y="408"/>
                  </a:lnTo>
                  <a:lnTo>
                    <a:pt x="774" y="342"/>
                  </a:lnTo>
                  <a:lnTo>
                    <a:pt x="738" y="300"/>
                  </a:lnTo>
                  <a:lnTo>
                    <a:pt x="684" y="270"/>
                  </a:lnTo>
                  <a:lnTo>
                    <a:pt x="612" y="246"/>
                  </a:lnTo>
                  <a:lnTo>
                    <a:pt x="522" y="240"/>
                  </a:lnTo>
                  <a:lnTo>
                    <a:pt x="426" y="252"/>
                  </a:lnTo>
                  <a:lnTo>
                    <a:pt x="360" y="282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8" y="480"/>
                  </a:lnTo>
                  <a:lnTo>
                    <a:pt x="396" y="504"/>
                  </a:lnTo>
                  <a:lnTo>
                    <a:pt x="450" y="528"/>
                  </a:lnTo>
                  <a:lnTo>
                    <a:pt x="510" y="540"/>
                  </a:lnTo>
                  <a:lnTo>
                    <a:pt x="768" y="600"/>
                  </a:lnTo>
                  <a:lnTo>
                    <a:pt x="876" y="630"/>
                  </a:lnTo>
                  <a:lnTo>
                    <a:pt x="960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6"/>
                  </a:lnTo>
                  <a:lnTo>
                    <a:pt x="1068" y="1176"/>
                  </a:lnTo>
                  <a:lnTo>
                    <a:pt x="1014" y="1254"/>
                  </a:lnTo>
                  <a:lnTo>
                    <a:pt x="936" y="1320"/>
                  </a:lnTo>
                  <a:lnTo>
                    <a:pt x="834" y="1368"/>
                  </a:lnTo>
                  <a:lnTo>
                    <a:pt x="708" y="1398"/>
                  </a:lnTo>
                  <a:lnTo>
                    <a:pt x="564" y="1410"/>
                  </a:lnTo>
                  <a:lnTo>
                    <a:pt x="426" y="1404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6"/>
                  </a:lnTo>
                  <a:lnTo>
                    <a:pt x="78" y="1242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52" y="1002"/>
                  </a:lnTo>
                  <a:lnTo>
                    <a:pt x="276" y="1044"/>
                  </a:lnTo>
                  <a:lnTo>
                    <a:pt x="312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6" y="930"/>
                  </a:lnTo>
                  <a:lnTo>
                    <a:pt x="744" y="894"/>
                  </a:lnTo>
                  <a:lnTo>
                    <a:pt x="678" y="870"/>
                  </a:lnTo>
                  <a:lnTo>
                    <a:pt x="336" y="780"/>
                  </a:lnTo>
                  <a:lnTo>
                    <a:pt x="228" y="744"/>
                  </a:lnTo>
                  <a:lnTo>
                    <a:pt x="150" y="702"/>
                  </a:lnTo>
                  <a:lnTo>
                    <a:pt x="90" y="654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" name="Group 1467"/>
          <p:cNvGrpSpPr/>
          <p:nvPr/>
        </p:nvGrpSpPr>
        <p:grpSpPr>
          <a:xfrm>
            <a:off x="3552818" y="4614871"/>
            <a:ext cx="768110" cy="592620"/>
            <a:chOff x="3174413" y="5407644"/>
            <a:chExt cx="1199082" cy="925130"/>
          </a:xfrm>
          <a:solidFill>
            <a:schemeClr val="bg1"/>
          </a:solidFill>
        </p:grpSpPr>
        <p:sp>
          <p:nvSpPr>
            <p:cNvPr id="1469" name="Freeform 727"/>
            <p:cNvSpPr>
              <a:spLocks/>
            </p:cNvSpPr>
            <p:nvPr/>
          </p:nvSpPr>
          <p:spPr bwMode="auto">
            <a:xfrm>
              <a:off x="4284017" y="5595272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8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8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8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8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0" name="Freeform 728"/>
            <p:cNvSpPr>
              <a:spLocks/>
            </p:cNvSpPr>
            <p:nvPr/>
          </p:nvSpPr>
          <p:spPr bwMode="auto">
            <a:xfrm>
              <a:off x="3211466" y="5725350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1" name="Freeform 729"/>
            <p:cNvSpPr>
              <a:spLocks/>
            </p:cNvSpPr>
            <p:nvPr/>
          </p:nvSpPr>
          <p:spPr bwMode="auto">
            <a:xfrm>
              <a:off x="3388057" y="5724561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70" y="1026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52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72"/>
                </a:cxn>
                <a:cxn ang="0">
                  <a:pos x="198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70" y="1026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2" name="Freeform 730"/>
            <p:cNvSpPr>
              <a:spLocks noEditPoints="1"/>
            </p:cNvSpPr>
            <p:nvPr/>
          </p:nvSpPr>
          <p:spPr bwMode="auto">
            <a:xfrm>
              <a:off x="3562676" y="5724561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70" y="78"/>
                </a:cxn>
                <a:cxn ang="0">
                  <a:pos x="876" y="132"/>
                </a:cxn>
                <a:cxn ang="0">
                  <a:pos x="876" y="816"/>
                </a:cxn>
                <a:cxn ang="0">
                  <a:pos x="966" y="816"/>
                </a:cxn>
                <a:cxn ang="0">
                  <a:pos x="1008" y="822"/>
                </a:cxn>
                <a:cxn ang="0">
                  <a:pos x="1044" y="846"/>
                </a:cxn>
                <a:cxn ang="0">
                  <a:pos x="1062" y="876"/>
                </a:cxn>
                <a:cxn ang="0">
                  <a:pos x="1068" y="918"/>
                </a:cxn>
                <a:cxn ang="0">
                  <a:pos x="1062" y="960"/>
                </a:cxn>
                <a:cxn ang="0">
                  <a:pos x="1044" y="996"/>
                </a:cxn>
                <a:cxn ang="0">
                  <a:pos x="1008" y="1020"/>
                </a:cxn>
                <a:cxn ang="0">
                  <a:pos x="966" y="1026"/>
                </a:cxn>
                <a:cxn ang="0">
                  <a:pos x="876" y="1026"/>
                </a:cxn>
                <a:cxn ang="0">
                  <a:pos x="876" y="1218"/>
                </a:cxn>
                <a:cxn ang="0">
                  <a:pos x="870" y="1272"/>
                </a:cxn>
                <a:cxn ang="0">
                  <a:pos x="846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84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86"/>
                </a:cxn>
                <a:cxn ang="0">
                  <a:pos x="612" y="54"/>
                </a:cxn>
                <a:cxn ang="0">
                  <a:pos x="648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70" y="78"/>
                  </a:lnTo>
                  <a:lnTo>
                    <a:pt x="876" y="132"/>
                  </a:lnTo>
                  <a:lnTo>
                    <a:pt x="876" y="816"/>
                  </a:lnTo>
                  <a:lnTo>
                    <a:pt x="966" y="816"/>
                  </a:lnTo>
                  <a:lnTo>
                    <a:pt x="1008" y="822"/>
                  </a:lnTo>
                  <a:lnTo>
                    <a:pt x="1044" y="846"/>
                  </a:lnTo>
                  <a:lnTo>
                    <a:pt x="1062" y="876"/>
                  </a:lnTo>
                  <a:lnTo>
                    <a:pt x="1068" y="918"/>
                  </a:lnTo>
                  <a:lnTo>
                    <a:pt x="1062" y="960"/>
                  </a:lnTo>
                  <a:lnTo>
                    <a:pt x="1044" y="996"/>
                  </a:lnTo>
                  <a:lnTo>
                    <a:pt x="1008" y="1020"/>
                  </a:lnTo>
                  <a:lnTo>
                    <a:pt x="966" y="1026"/>
                  </a:lnTo>
                  <a:lnTo>
                    <a:pt x="876" y="1026"/>
                  </a:lnTo>
                  <a:lnTo>
                    <a:pt x="876" y="1218"/>
                  </a:lnTo>
                  <a:lnTo>
                    <a:pt x="870" y="1272"/>
                  </a:lnTo>
                  <a:lnTo>
                    <a:pt x="846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84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86"/>
                  </a:lnTo>
                  <a:lnTo>
                    <a:pt x="612" y="54"/>
                  </a:lnTo>
                  <a:lnTo>
                    <a:pt x="648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3" name="Freeform 731"/>
            <p:cNvSpPr>
              <a:spLocks/>
            </p:cNvSpPr>
            <p:nvPr/>
          </p:nvSpPr>
          <p:spPr bwMode="auto">
            <a:xfrm>
              <a:off x="3755034" y="5725350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24"/>
                </a:cxn>
                <a:cxn ang="0">
                  <a:pos x="894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80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8"/>
                </a:cxn>
                <a:cxn ang="0">
                  <a:pos x="672" y="804"/>
                </a:cxn>
                <a:cxn ang="0">
                  <a:pos x="612" y="696"/>
                </a:cxn>
                <a:cxn ang="0">
                  <a:pos x="498" y="648"/>
                </a:cxn>
                <a:cxn ang="0">
                  <a:pos x="354" y="654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" name="Freeform 732"/>
            <p:cNvSpPr>
              <a:spLocks noEditPoints="1"/>
            </p:cNvSpPr>
            <p:nvPr/>
          </p:nvSpPr>
          <p:spPr bwMode="auto">
            <a:xfrm>
              <a:off x="3942267" y="5724561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5" name="Freeform 733"/>
            <p:cNvSpPr>
              <a:spLocks/>
            </p:cNvSpPr>
            <p:nvPr/>
          </p:nvSpPr>
          <p:spPr bwMode="auto">
            <a:xfrm>
              <a:off x="4107821" y="5725350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6" name="Freeform 734"/>
            <p:cNvSpPr>
              <a:spLocks noEditPoints="1"/>
            </p:cNvSpPr>
            <p:nvPr/>
          </p:nvSpPr>
          <p:spPr bwMode="auto">
            <a:xfrm>
              <a:off x="4271404" y="5724561"/>
              <a:ext cx="65433" cy="88689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2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54" y="246"/>
                </a:cxn>
                <a:cxn ang="0">
                  <a:pos x="300" y="372"/>
                </a:cxn>
                <a:cxn ang="0">
                  <a:pos x="336" y="486"/>
                </a:cxn>
                <a:cxn ang="0">
                  <a:pos x="432" y="540"/>
                </a:cxn>
                <a:cxn ang="0">
                  <a:pos x="564" y="540"/>
                </a:cxn>
                <a:cxn ang="0">
                  <a:pos x="660" y="486"/>
                </a:cxn>
                <a:cxn ang="0">
                  <a:pos x="696" y="372"/>
                </a:cxn>
                <a:cxn ang="0">
                  <a:pos x="642" y="246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20" y="210"/>
                  </a:lnTo>
                  <a:lnTo>
                    <a:pt x="354" y="246"/>
                  </a:lnTo>
                  <a:lnTo>
                    <a:pt x="312" y="300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00"/>
                  </a:lnTo>
                  <a:lnTo>
                    <a:pt x="642" y="246"/>
                  </a:lnTo>
                  <a:lnTo>
                    <a:pt x="576" y="210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7" name="Freeform 735"/>
            <p:cNvSpPr>
              <a:spLocks noEditPoints="1"/>
            </p:cNvSpPr>
            <p:nvPr/>
          </p:nvSpPr>
          <p:spPr bwMode="auto">
            <a:xfrm>
              <a:off x="3211466" y="5853851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2" y="1062"/>
                </a:cxn>
                <a:cxn ang="0">
                  <a:pos x="132" y="996"/>
                </a:cxn>
                <a:cxn ang="0">
                  <a:pos x="228" y="990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22" y="864"/>
                </a:cxn>
                <a:cxn ang="0">
                  <a:pos x="318" y="858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58" y="1014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6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8" name="Freeform 736"/>
            <p:cNvSpPr>
              <a:spLocks/>
            </p:cNvSpPr>
            <p:nvPr/>
          </p:nvSpPr>
          <p:spPr bwMode="auto">
            <a:xfrm>
              <a:off x="3358888" y="585385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9" name="Freeform 737"/>
            <p:cNvSpPr>
              <a:spLocks noEditPoints="1"/>
            </p:cNvSpPr>
            <p:nvPr/>
          </p:nvSpPr>
          <p:spPr bwMode="auto">
            <a:xfrm>
              <a:off x="3414860" y="5853851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18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78" y="990"/>
                </a:cxn>
                <a:cxn ang="0">
                  <a:pos x="702" y="906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56"/>
                </a:cxn>
                <a:cxn ang="0">
                  <a:pos x="984" y="852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0" y="1200"/>
                </a:cxn>
                <a:cxn ang="0">
                  <a:pos x="780" y="1260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0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48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6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0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0" name="Freeform 738"/>
            <p:cNvSpPr>
              <a:spLocks/>
            </p:cNvSpPr>
            <p:nvPr/>
          </p:nvSpPr>
          <p:spPr bwMode="auto">
            <a:xfrm>
              <a:off x="3552822" y="585385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1" name="Freeform 739"/>
            <p:cNvSpPr>
              <a:spLocks/>
            </p:cNvSpPr>
            <p:nvPr/>
          </p:nvSpPr>
          <p:spPr bwMode="auto">
            <a:xfrm>
              <a:off x="3602488" y="585385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2" name="Freeform 740"/>
            <p:cNvSpPr>
              <a:spLocks/>
            </p:cNvSpPr>
            <p:nvPr/>
          </p:nvSpPr>
          <p:spPr bwMode="auto">
            <a:xfrm>
              <a:off x="3726653" y="585385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3" name="Freeform 741"/>
            <p:cNvSpPr>
              <a:spLocks/>
            </p:cNvSpPr>
            <p:nvPr/>
          </p:nvSpPr>
          <p:spPr bwMode="auto">
            <a:xfrm>
              <a:off x="3781444" y="5853851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0"/>
                </a:cxn>
                <a:cxn ang="0">
                  <a:pos x="0" y="1188"/>
                </a:cxn>
                <a:cxn ang="0">
                  <a:pos x="54" y="1020"/>
                </a:cxn>
                <a:cxn ang="0">
                  <a:pos x="222" y="846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72" y="480"/>
                  </a:lnTo>
                  <a:lnTo>
                    <a:pt x="942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4" name="Freeform 742"/>
            <p:cNvSpPr>
              <a:spLocks/>
            </p:cNvSpPr>
            <p:nvPr/>
          </p:nvSpPr>
          <p:spPr bwMode="auto">
            <a:xfrm>
              <a:off x="3915857" y="585385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5" name="Freeform 743"/>
            <p:cNvSpPr>
              <a:spLocks/>
            </p:cNvSpPr>
            <p:nvPr/>
          </p:nvSpPr>
          <p:spPr bwMode="auto">
            <a:xfrm>
              <a:off x="3970648" y="5853851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44"/>
                </a:cxn>
                <a:cxn ang="0">
                  <a:pos x="654" y="324"/>
                </a:cxn>
                <a:cxn ang="0">
                  <a:pos x="588" y="246"/>
                </a:cxn>
                <a:cxn ang="0">
                  <a:pos x="474" y="222"/>
                </a:cxn>
                <a:cxn ang="0">
                  <a:pos x="354" y="252"/>
                </a:cxn>
                <a:cxn ang="0">
                  <a:pos x="288" y="330"/>
                </a:cxn>
                <a:cxn ang="0">
                  <a:pos x="204" y="420"/>
                </a:cxn>
                <a:cxn ang="0">
                  <a:pos x="108" y="426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30" y="492"/>
                  </a:lnTo>
                  <a:lnTo>
                    <a:pt x="654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6" name="Freeform 744"/>
            <p:cNvSpPr>
              <a:spLocks/>
            </p:cNvSpPr>
            <p:nvPr/>
          </p:nvSpPr>
          <p:spPr bwMode="auto">
            <a:xfrm>
              <a:off x="4079834" y="585385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594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78" y="1320"/>
                </a:cxn>
                <a:cxn ang="0">
                  <a:pos x="354" y="1284"/>
                </a:cxn>
                <a:cxn ang="0">
                  <a:pos x="336" y="1236"/>
                </a:cxn>
                <a:cxn ang="0">
                  <a:pos x="330" y="1182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594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78" y="1320"/>
                  </a:lnTo>
                  <a:lnTo>
                    <a:pt x="354" y="1284"/>
                  </a:lnTo>
                  <a:lnTo>
                    <a:pt x="336" y="1236"/>
                  </a:lnTo>
                  <a:lnTo>
                    <a:pt x="330" y="1182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7" name="Freeform 745"/>
            <p:cNvSpPr>
              <a:spLocks noEditPoints="1"/>
            </p:cNvSpPr>
            <p:nvPr/>
          </p:nvSpPr>
          <p:spPr bwMode="auto">
            <a:xfrm>
              <a:off x="4132260" y="5853851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62" y="960"/>
                </a:cxn>
                <a:cxn ang="0">
                  <a:pos x="1038" y="996"/>
                </a:cxn>
                <a:cxn ang="0">
                  <a:pos x="1002" y="1020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0" y="984"/>
                </a:cxn>
                <a:cxn ang="0">
                  <a:pos x="6" y="942"/>
                </a:cxn>
                <a:cxn ang="0">
                  <a:pos x="0" y="894"/>
                </a:cxn>
                <a:cxn ang="0">
                  <a:pos x="6" y="834"/>
                </a:cxn>
                <a:cxn ang="0">
                  <a:pos x="36" y="786"/>
                </a:cxn>
                <a:cxn ang="0">
                  <a:pos x="606" y="48"/>
                </a:cxn>
                <a:cxn ang="0">
                  <a:pos x="642" y="18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62" y="960"/>
                  </a:lnTo>
                  <a:lnTo>
                    <a:pt x="1038" y="996"/>
                  </a:lnTo>
                  <a:lnTo>
                    <a:pt x="1002" y="1020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0" y="984"/>
                  </a:lnTo>
                  <a:lnTo>
                    <a:pt x="6" y="942"/>
                  </a:lnTo>
                  <a:lnTo>
                    <a:pt x="0" y="894"/>
                  </a:lnTo>
                  <a:lnTo>
                    <a:pt x="6" y="834"/>
                  </a:lnTo>
                  <a:lnTo>
                    <a:pt x="36" y="786"/>
                  </a:lnTo>
                  <a:lnTo>
                    <a:pt x="606" y="48"/>
                  </a:lnTo>
                  <a:lnTo>
                    <a:pt x="642" y="18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8" name="Freeform 746"/>
            <p:cNvSpPr>
              <a:spLocks/>
            </p:cNvSpPr>
            <p:nvPr/>
          </p:nvSpPr>
          <p:spPr bwMode="auto">
            <a:xfrm>
              <a:off x="4245388" y="585385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9" name="Freeform 747"/>
            <p:cNvSpPr>
              <a:spLocks/>
            </p:cNvSpPr>
            <p:nvPr/>
          </p:nvSpPr>
          <p:spPr bwMode="auto">
            <a:xfrm>
              <a:off x="4300178" y="5855428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24"/>
                </a:cxn>
                <a:cxn ang="0">
                  <a:pos x="894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8"/>
                </a:cxn>
                <a:cxn ang="0">
                  <a:pos x="672" y="804"/>
                </a:cxn>
                <a:cxn ang="0">
                  <a:pos x="612" y="696"/>
                </a:cxn>
                <a:cxn ang="0">
                  <a:pos x="498" y="648"/>
                </a:cxn>
                <a:cxn ang="0">
                  <a:pos x="354" y="654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08" y="72"/>
                </a:cxn>
                <a:cxn ang="0">
                  <a:pos x="174" y="12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14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0" name="Freeform 748"/>
            <p:cNvSpPr>
              <a:spLocks/>
            </p:cNvSpPr>
            <p:nvPr/>
          </p:nvSpPr>
          <p:spPr bwMode="auto">
            <a:xfrm>
              <a:off x="3183479" y="598392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1" name="Freeform 749"/>
            <p:cNvSpPr>
              <a:spLocks noEditPoints="1"/>
            </p:cNvSpPr>
            <p:nvPr/>
          </p:nvSpPr>
          <p:spPr bwMode="auto">
            <a:xfrm>
              <a:off x="3239058" y="5983929"/>
              <a:ext cx="65433" cy="88689"/>
            </a:xfrm>
            <a:custGeom>
              <a:avLst/>
              <a:gdLst/>
              <a:ahLst/>
              <a:cxnLst>
                <a:cxn ang="0">
                  <a:pos x="444" y="684"/>
                </a:cxn>
                <a:cxn ang="0">
                  <a:pos x="336" y="756"/>
                </a:cxn>
                <a:cxn ang="0">
                  <a:pos x="294" y="906"/>
                </a:cxn>
                <a:cxn ang="0">
                  <a:pos x="330" y="1050"/>
                </a:cxn>
                <a:cxn ang="0">
                  <a:pos x="438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78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2"/>
                  </a:moveTo>
                  <a:lnTo>
                    <a:pt x="444" y="684"/>
                  </a:lnTo>
                  <a:lnTo>
                    <a:pt x="384" y="714"/>
                  </a:lnTo>
                  <a:lnTo>
                    <a:pt x="336" y="756"/>
                  </a:lnTo>
                  <a:lnTo>
                    <a:pt x="306" y="822"/>
                  </a:lnTo>
                  <a:lnTo>
                    <a:pt x="294" y="906"/>
                  </a:lnTo>
                  <a:lnTo>
                    <a:pt x="306" y="984"/>
                  </a:lnTo>
                  <a:lnTo>
                    <a:pt x="330" y="1050"/>
                  </a:lnTo>
                  <a:lnTo>
                    <a:pt x="378" y="1098"/>
                  </a:lnTo>
                  <a:lnTo>
                    <a:pt x="438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10" y="672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2" name="Freeform 750"/>
            <p:cNvSpPr>
              <a:spLocks/>
            </p:cNvSpPr>
            <p:nvPr/>
          </p:nvSpPr>
          <p:spPr bwMode="auto">
            <a:xfrm>
              <a:off x="3360464" y="598392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3" name="Freeform 751"/>
            <p:cNvSpPr>
              <a:spLocks/>
            </p:cNvSpPr>
            <p:nvPr/>
          </p:nvSpPr>
          <p:spPr bwMode="auto">
            <a:xfrm>
              <a:off x="3412495" y="5985505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0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0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4" name="Freeform 752"/>
            <p:cNvSpPr>
              <a:spLocks/>
            </p:cNvSpPr>
            <p:nvPr/>
          </p:nvSpPr>
          <p:spPr bwMode="auto">
            <a:xfrm>
              <a:off x="3537449" y="598392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5" name="Freeform 753"/>
            <p:cNvSpPr>
              <a:spLocks noEditPoints="1"/>
            </p:cNvSpPr>
            <p:nvPr/>
          </p:nvSpPr>
          <p:spPr bwMode="auto">
            <a:xfrm>
              <a:off x="3593028" y="5983929"/>
              <a:ext cx="65433" cy="88689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2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84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84" y="516"/>
                </a:cxn>
                <a:cxn ang="0">
                  <a:pos x="498" y="540"/>
                </a:cxn>
                <a:cxn ang="0">
                  <a:pos x="618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8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26"/>
                </a:cxn>
                <a:cxn ang="0">
                  <a:pos x="498" y="1350"/>
                </a:cxn>
                <a:cxn ang="0">
                  <a:pos x="324" y="1326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8" y="204"/>
                  </a:lnTo>
                  <a:lnTo>
                    <a:pt x="384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84" y="516"/>
                  </a:lnTo>
                  <a:lnTo>
                    <a:pt x="438" y="534"/>
                  </a:lnTo>
                  <a:lnTo>
                    <a:pt x="498" y="540"/>
                  </a:lnTo>
                  <a:lnTo>
                    <a:pt x="564" y="534"/>
                  </a:lnTo>
                  <a:lnTo>
                    <a:pt x="618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28"/>
                  </a:lnTo>
                  <a:lnTo>
                    <a:pt x="564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26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26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" name="Freeform 754"/>
            <p:cNvSpPr>
              <a:spLocks/>
            </p:cNvSpPr>
            <p:nvPr/>
          </p:nvSpPr>
          <p:spPr bwMode="auto">
            <a:xfrm>
              <a:off x="3725865" y="598392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7" name="Freeform 755"/>
            <p:cNvSpPr>
              <a:spLocks noEditPoints="1"/>
            </p:cNvSpPr>
            <p:nvPr/>
          </p:nvSpPr>
          <p:spPr bwMode="auto">
            <a:xfrm>
              <a:off x="3781444" y="5983929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6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40" y="1314"/>
                </a:cxn>
                <a:cxn ang="0">
                  <a:pos x="114" y="1218"/>
                </a:cxn>
                <a:cxn ang="0">
                  <a:pos x="66" y="1110"/>
                </a:cxn>
                <a:cxn ang="0">
                  <a:pos x="96" y="1020"/>
                </a:cxn>
                <a:cxn ang="0">
                  <a:pos x="180" y="984"/>
                </a:cxn>
                <a:cxn ang="0">
                  <a:pos x="264" y="1014"/>
                </a:cxn>
                <a:cxn ang="0">
                  <a:pos x="330" y="1080"/>
                </a:cxn>
                <a:cxn ang="0">
                  <a:pos x="408" y="1140"/>
                </a:cxn>
                <a:cxn ang="0">
                  <a:pos x="540" y="1134"/>
                </a:cxn>
                <a:cxn ang="0">
                  <a:pos x="648" y="1062"/>
                </a:cxn>
                <a:cxn ang="0">
                  <a:pos x="708" y="936"/>
                </a:cxn>
                <a:cxn ang="0">
                  <a:pos x="726" y="786"/>
                </a:cxn>
                <a:cxn ang="0">
                  <a:pos x="666" y="804"/>
                </a:cxn>
                <a:cxn ang="0">
                  <a:pos x="522" y="864"/>
                </a:cxn>
                <a:cxn ang="0">
                  <a:pos x="324" y="858"/>
                </a:cxn>
                <a:cxn ang="0">
                  <a:pos x="150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72" y="12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6" y="1218"/>
                  </a:lnTo>
                  <a:lnTo>
                    <a:pt x="738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68" y="1272"/>
                  </a:lnTo>
                  <a:lnTo>
                    <a:pt x="114" y="1218"/>
                  </a:lnTo>
                  <a:lnTo>
                    <a:pt x="78" y="1164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30" y="1080"/>
                  </a:lnTo>
                  <a:lnTo>
                    <a:pt x="360" y="1116"/>
                  </a:lnTo>
                  <a:lnTo>
                    <a:pt x="408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0"/>
                  </a:lnTo>
                  <a:lnTo>
                    <a:pt x="666" y="804"/>
                  </a:lnTo>
                  <a:lnTo>
                    <a:pt x="600" y="840"/>
                  </a:lnTo>
                  <a:lnTo>
                    <a:pt x="522" y="864"/>
                  </a:lnTo>
                  <a:lnTo>
                    <a:pt x="438" y="870"/>
                  </a:lnTo>
                  <a:lnTo>
                    <a:pt x="324" y="858"/>
                  </a:lnTo>
                  <a:lnTo>
                    <a:pt x="228" y="828"/>
                  </a:lnTo>
                  <a:lnTo>
                    <a:pt x="150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8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8" name="Freeform 756"/>
            <p:cNvSpPr>
              <a:spLocks/>
            </p:cNvSpPr>
            <p:nvPr/>
          </p:nvSpPr>
          <p:spPr bwMode="auto">
            <a:xfrm>
              <a:off x="3905609" y="5983929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0"/>
                </a:cxn>
                <a:cxn ang="0">
                  <a:pos x="0" y="1188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88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72" y="480"/>
                  </a:lnTo>
                  <a:lnTo>
                    <a:pt x="942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9" name="Freeform 757"/>
            <p:cNvSpPr>
              <a:spLocks noEditPoints="1"/>
            </p:cNvSpPr>
            <p:nvPr/>
          </p:nvSpPr>
          <p:spPr bwMode="auto">
            <a:xfrm>
              <a:off x="3979320" y="5983929"/>
              <a:ext cx="65039" cy="88689"/>
            </a:xfrm>
            <a:custGeom>
              <a:avLst/>
              <a:gdLst/>
              <a:ahLst/>
              <a:cxnLst>
                <a:cxn ang="0">
                  <a:pos x="420" y="234"/>
                </a:cxn>
                <a:cxn ang="0">
                  <a:pos x="318" y="342"/>
                </a:cxn>
                <a:cxn ang="0">
                  <a:pos x="276" y="540"/>
                </a:cxn>
                <a:cxn ang="0">
                  <a:pos x="276" y="804"/>
                </a:cxn>
                <a:cxn ang="0">
                  <a:pos x="312" y="990"/>
                </a:cxn>
                <a:cxn ang="0">
                  <a:pos x="390" y="1092"/>
                </a:cxn>
                <a:cxn ang="0">
                  <a:pos x="492" y="1122"/>
                </a:cxn>
                <a:cxn ang="0">
                  <a:pos x="600" y="1092"/>
                </a:cxn>
                <a:cxn ang="0">
                  <a:pos x="678" y="990"/>
                </a:cxn>
                <a:cxn ang="0">
                  <a:pos x="714" y="804"/>
                </a:cxn>
                <a:cxn ang="0">
                  <a:pos x="714" y="540"/>
                </a:cxn>
                <a:cxn ang="0">
                  <a:pos x="666" y="342"/>
                </a:cxn>
                <a:cxn ang="0">
                  <a:pos x="570" y="234"/>
                </a:cxn>
                <a:cxn ang="0">
                  <a:pos x="492" y="0"/>
                </a:cxn>
                <a:cxn ang="0">
                  <a:pos x="696" y="42"/>
                </a:cxn>
                <a:cxn ang="0">
                  <a:pos x="858" y="162"/>
                </a:cxn>
                <a:cxn ang="0">
                  <a:pos x="954" y="366"/>
                </a:cxn>
                <a:cxn ang="0">
                  <a:pos x="990" y="654"/>
                </a:cxn>
                <a:cxn ang="0">
                  <a:pos x="978" y="852"/>
                </a:cxn>
                <a:cxn ang="0">
                  <a:pos x="930" y="1044"/>
                </a:cxn>
                <a:cxn ang="0">
                  <a:pos x="840" y="1200"/>
                </a:cxn>
                <a:cxn ang="0">
                  <a:pos x="696" y="1308"/>
                </a:cxn>
                <a:cxn ang="0">
                  <a:pos x="492" y="1350"/>
                </a:cxn>
                <a:cxn ang="0">
                  <a:pos x="294" y="1308"/>
                </a:cxn>
                <a:cxn ang="0">
                  <a:pos x="150" y="1200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0" y="654"/>
                </a:cxn>
                <a:cxn ang="0">
                  <a:pos x="36" y="366"/>
                </a:cxn>
                <a:cxn ang="0">
                  <a:pos x="132" y="162"/>
                </a:cxn>
                <a:cxn ang="0">
                  <a:pos x="288" y="42"/>
                </a:cxn>
                <a:cxn ang="0">
                  <a:pos x="492" y="0"/>
                </a:cxn>
              </a:cxnLst>
              <a:rect l="0" t="0" r="r" b="b"/>
              <a:pathLst>
                <a:path w="990" h="1350">
                  <a:moveTo>
                    <a:pt x="492" y="222"/>
                  </a:moveTo>
                  <a:lnTo>
                    <a:pt x="420" y="234"/>
                  </a:lnTo>
                  <a:lnTo>
                    <a:pt x="360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2" y="1122"/>
                  </a:lnTo>
                  <a:lnTo>
                    <a:pt x="552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66" y="342"/>
                  </a:lnTo>
                  <a:lnTo>
                    <a:pt x="624" y="276"/>
                  </a:lnTo>
                  <a:lnTo>
                    <a:pt x="570" y="234"/>
                  </a:lnTo>
                  <a:lnTo>
                    <a:pt x="492" y="222"/>
                  </a:lnTo>
                  <a:close/>
                  <a:moveTo>
                    <a:pt x="492" y="0"/>
                  </a:moveTo>
                  <a:lnTo>
                    <a:pt x="600" y="12"/>
                  </a:lnTo>
                  <a:lnTo>
                    <a:pt x="696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2" y="252"/>
                  </a:lnTo>
                  <a:lnTo>
                    <a:pt x="954" y="366"/>
                  </a:lnTo>
                  <a:lnTo>
                    <a:pt x="984" y="498"/>
                  </a:lnTo>
                  <a:lnTo>
                    <a:pt x="990" y="654"/>
                  </a:lnTo>
                  <a:lnTo>
                    <a:pt x="984" y="756"/>
                  </a:lnTo>
                  <a:lnTo>
                    <a:pt x="978" y="852"/>
                  </a:lnTo>
                  <a:lnTo>
                    <a:pt x="960" y="948"/>
                  </a:lnTo>
                  <a:lnTo>
                    <a:pt x="930" y="1044"/>
                  </a:lnTo>
                  <a:lnTo>
                    <a:pt x="888" y="1128"/>
                  </a:lnTo>
                  <a:lnTo>
                    <a:pt x="840" y="1200"/>
                  </a:lnTo>
                  <a:lnTo>
                    <a:pt x="774" y="1260"/>
                  </a:lnTo>
                  <a:lnTo>
                    <a:pt x="696" y="1308"/>
                  </a:lnTo>
                  <a:lnTo>
                    <a:pt x="600" y="1338"/>
                  </a:lnTo>
                  <a:lnTo>
                    <a:pt x="492" y="1350"/>
                  </a:lnTo>
                  <a:lnTo>
                    <a:pt x="384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88" y="42"/>
                  </a:lnTo>
                  <a:lnTo>
                    <a:pt x="384" y="12"/>
                  </a:lnTo>
                  <a:lnTo>
                    <a:pt x="4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0" name="Freeform 758"/>
            <p:cNvSpPr>
              <a:spLocks/>
            </p:cNvSpPr>
            <p:nvPr/>
          </p:nvSpPr>
          <p:spPr bwMode="auto">
            <a:xfrm>
              <a:off x="4086930" y="5983929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0"/>
                </a:cxn>
                <a:cxn ang="0">
                  <a:pos x="0" y="1188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88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1" name="Freeform 759"/>
            <p:cNvSpPr>
              <a:spLocks/>
            </p:cNvSpPr>
            <p:nvPr/>
          </p:nvSpPr>
          <p:spPr bwMode="auto">
            <a:xfrm>
              <a:off x="4154728" y="598392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78" y="1320"/>
                </a:cxn>
                <a:cxn ang="0">
                  <a:pos x="354" y="1284"/>
                </a:cxn>
                <a:cxn ang="0">
                  <a:pos x="336" y="1236"/>
                </a:cxn>
                <a:cxn ang="0">
                  <a:pos x="330" y="1182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78" y="1320"/>
                  </a:lnTo>
                  <a:lnTo>
                    <a:pt x="354" y="1284"/>
                  </a:lnTo>
                  <a:lnTo>
                    <a:pt x="336" y="1236"/>
                  </a:lnTo>
                  <a:lnTo>
                    <a:pt x="330" y="1182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2" name="Freeform 760"/>
            <p:cNvSpPr>
              <a:spLocks/>
            </p:cNvSpPr>
            <p:nvPr/>
          </p:nvSpPr>
          <p:spPr bwMode="auto">
            <a:xfrm>
              <a:off x="4235139" y="598471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56"/>
                </a:cxn>
                <a:cxn ang="0">
                  <a:pos x="534" y="642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88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3" name="Freeform 761"/>
            <p:cNvSpPr>
              <a:spLocks/>
            </p:cNvSpPr>
            <p:nvPr/>
          </p:nvSpPr>
          <p:spPr bwMode="auto">
            <a:xfrm>
              <a:off x="4308062" y="598471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0"/>
                </a:cxn>
                <a:cxn ang="0">
                  <a:pos x="0" y="1188"/>
                </a:cxn>
                <a:cxn ang="0">
                  <a:pos x="54" y="1020"/>
                </a:cxn>
                <a:cxn ang="0">
                  <a:pos x="222" y="846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396"/>
                </a:cxn>
                <a:cxn ang="0">
                  <a:pos x="78" y="192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72" y="480"/>
                  </a:lnTo>
                  <a:lnTo>
                    <a:pt x="942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4" name="Freeform 762"/>
            <p:cNvSpPr>
              <a:spLocks/>
            </p:cNvSpPr>
            <p:nvPr/>
          </p:nvSpPr>
          <p:spPr bwMode="auto">
            <a:xfrm>
              <a:off x="3175990" y="611400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5" name="Freeform 763"/>
            <p:cNvSpPr>
              <a:spLocks/>
            </p:cNvSpPr>
            <p:nvPr/>
          </p:nvSpPr>
          <p:spPr bwMode="auto">
            <a:xfrm>
              <a:off x="3248518" y="6114007"/>
              <a:ext cx="63462" cy="88689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18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42" y="930"/>
                </a:cxn>
                <a:cxn ang="0">
                  <a:pos x="138" y="894"/>
                </a:cxn>
                <a:cxn ang="0">
                  <a:pos x="216" y="924"/>
                </a:cxn>
                <a:cxn ang="0">
                  <a:pos x="276" y="1026"/>
                </a:cxn>
                <a:cxn ang="0">
                  <a:pos x="342" y="1092"/>
                </a:cxn>
                <a:cxn ang="0">
                  <a:pos x="468" y="1122"/>
                </a:cxn>
                <a:cxn ang="0">
                  <a:pos x="606" y="1086"/>
                </a:cxn>
                <a:cxn ang="0">
                  <a:pos x="672" y="990"/>
                </a:cxn>
                <a:cxn ang="0">
                  <a:pos x="678" y="876"/>
                </a:cxn>
                <a:cxn ang="0">
                  <a:pos x="630" y="792"/>
                </a:cxn>
                <a:cxn ang="0">
                  <a:pos x="516" y="756"/>
                </a:cxn>
                <a:cxn ang="0">
                  <a:pos x="438" y="744"/>
                </a:cxn>
                <a:cxn ang="0">
                  <a:pos x="372" y="696"/>
                </a:cxn>
                <a:cxn ang="0">
                  <a:pos x="372" y="594"/>
                </a:cxn>
                <a:cxn ang="0">
                  <a:pos x="450" y="534"/>
                </a:cxn>
                <a:cxn ang="0">
                  <a:pos x="582" y="516"/>
                </a:cxn>
                <a:cxn ang="0">
                  <a:pos x="654" y="444"/>
                </a:cxn>
                <a:cxn ang="0">
                  <a:pos x="654" y="324"/>
                </a:cxn>
                <a:cxn ang="0">
                  <a:pos x="588" y="246"/>
                </a:cxn>
                <a:cxn ang="0">
                  <a:pos x="480" y="222"/>
                </a:cxn>
                <a:cxn ang="0">
                  <a:pos x="354" y="252"/>
                </a:cxn>
                <a:cxn ang="0">
                  <a:pos x="288" y="330"/>
                </a:cxn>
                <a:cxn ang="0">
                  <a:pos x="204" y="420"/>
                </a:cxn>
                <a:cxn ang="0">
                  <a:pos x="108" y="426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64" y="42"/>
                </a:cxn>
                <a:cxn ang="0">
                  <a:pos x="414" y="6"/>
                </a:cxn>
              </a:cxnLst>
              <a:rect l="0" t="0" r="r" b="b"/>
              <a:pathLst>
                <a:path w="966" h="1350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8" y="618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42" y="930"/>
                  </a:lnTo>
                  <a:lnTo>
                    <a:pt x="84" y="906"/>
                  </a:lnTo>
                  <a:lnTo>
                    <a:pt x="138" y="894"/>
                  </a:lnTo>
                  <a:lnTo>
                    <a:pt x="186" y="900"/>
                  </a:lnTo>
                  <a:lnTo>
                    <a:pt x="216" y="924"/>
                  </a:lnTo>
                  <a:lnTo>
                    <a:pt x="240" y="954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2" y="516"/>
                  </a:lnTo>
                  <a:lnTo>
                    <a:pt x="630" y="492"/>
                  </a:lnTo>
                  <a:lnTo>
                    <a:pt x="654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72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92" y="78"/>
                  </a:lnTo>
                  <a:lnTo>
                    <a:pt x="264" y="42"/>
                  </a:lnTo>
                  <a:lnTo>
                    <a:pt x="336" y="18"/>
                  </a:lnTo>
                  <a:lnTo>
                    <a:pt x="414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6" name="Freeform 764"/>
            <p:cNvSpPr>
              <a:spLocks/>
            </p:cNvSpPr>
            <p:nvPr/>
          </p:nvSpPr>
          <p:spPr bwMode="auto">
            <a:xfrm>
              <a:off x="3349427" y="6114007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2" y="870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58" y="228"/>
                </a:cxn>
                <a:cxn ang="0">
                  <a:pos x="432" y="228"/>
                </a:cxn>
                <a:cxn ang="0">
                  <a:pos x="330" y="288"/>
                </a:cxn>
                <a:cxn ang="0">
                  <a:pos x="258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396"/>
                </a:cxn>
                <a:cxn ang="0">
                  <a:pos x="72" y="192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48" y="1116"/>
                  </a:lnTo>
                  <a:lnTo>
                    <a:pt x="978" y="1152"/>
                  </a:lnTo>
                  <a:lnTo>
                    <a:pt x="984" y="1206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2" y="192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7" name="Freeform 765"/>
            <p:cNvSpPr>
              <a:spLocks noEditPoints="1"/>
            </p:cNvSpPr>
            <p:nvPr/>
          </p:nvSpPr>
          <p:spPr bwMode="auto">
            <a:xfrm>
              <a:off x="3419591" y="6114007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0"/>
                </a:cxn>
                <a:cxn ang="0">
                  <a:pos x="612" y="810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6" y="810"/>
                </a:cxn>
                <a:cxn ang="0">
                  <a:pos x="1020" y="822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2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78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894"/>
                </a:cxn>
                <a:cxn ang="0">
                  <a:pos x="6" y="834"/>
                </a:cxn>
                <a:cxn ang="0">
                  <a:pos x="36" y="786"/>
                </a:cxn>
                <a:cxn ang="0">
                  <a:pos x="612" y="48"/>
                </a:cxn>
                <a:cxn ang="0">
                  <a:pos x="642" y="18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0"/>
                  </a:lnTo>
                  <a:lnTo>
                    <a:pt x="612" y="810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6" y="810"/>
                  </a:lnTo>
                  <a:lnTo>
                    <a:pt x="1020" y="822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2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78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894"/>
                  </a:lnTo>
                  <a:lnTo>
                    <a:pt x="6" y="834"/>
                  </a:lnTo>
                  <a:lnTo>
                    <a:pt x="36" y="786"/>
                  </a:lnTo>
                  <a:lnTo>
                    <a:pt x="612" y="48"/>
                  </a:lnTo>
                  <a:lnTo>
                    <a:pt x="642" y="18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8" name="Freeform 766"/>
            <p:cNvSpPr>
              <a:spLocks/>
            </p:cNvSpPr>
            <p:nvPr/>
          </p:nvSpPr>
          <p:spPr bwMode="auto">
            <a:xfrm>
              <a:off x="3529960" y="611400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50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9" name="Freeform 767"/>
            <p:cNvSpPr>
              <a:spLocks/>
            </p:cNvSpPr>
            <p:nvPr/>
          </p:nvSpPr>
          <p:spPr bwMode="auto">
            <a:xfrm>
              <a:off x="3602882" y="6115583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24"/>
                </a:cxn>
                <a:cxn ang="0">
                  <a:pos x="894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0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2"/>
                </a:cxn>
                <a:cxn ang="0">
                  <a:pos x="672" y="786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2"/>
                </a:cxn>
                <a:cxn ang="0">
                  <a:pos x="198" y="720"/>
                </a:cxn>
                <a:cxn ang="0">
                  <a:pos x="96" y="726"/>
                </a:cxn>
                <a:cxn ang="0">
                  <a:pos x="30" y="666"/>
                </a:cxn>
                <a:cxn ang="0">
                  <a:pos x="24" y="564"/>
                </a:cxn>
                <a:cxn ang="0">
                  <a:pos x="96" y="114"/>
                </a:cxn>
                <a:cxn ang="0">
                  <a:pos x="162" y="18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0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38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2"/>
                  </a:lnTo>
                  <a:lnTo>
                    <a:pt x="6" y="1104"/>
                  </a:lnTo>
                  <a:lnTo>
                    <a:pt x="0" y="1056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2"/>
                  </a:lnTo>
                  <a:lnTo>
                    <a:pt x="684" y="870"/>
                  </a:lnTo>
                  <a:lnTo>
                    <a:pt x="672" y="786"/>
                  </a:lnTo>
                  <a:lnTo>
                    <a:pt x="636" y="720"/>
                  </a:lnTo>
                  <a:lnTo>
                    <a:pt x="582" y="678"/>
                  </a:lnTo>
                  <a:lnTo>
                    <a:pt x="510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2"/>
                  </a:lnTo>
                  <a:lnTo>
                    <a:pt x="246" y="702"/>
                  </a:lnTo>
                  <a:lnTo>
                    <a:pt x="198" y="720"/>
                  </a:lnTo>
                  <a:lnTo>
                    <a:pt x="150" y="732"/>
                  </a:lnTo>
                  <a:lnTo>
                    <a:pt x="96" y="726"/>
                  </a:lnTo>
                  <a:lnTo>
                    <a:pt x="54" y="702"/>
                  </a:lnTo>
                  <a:lnTo>
                    <a:pt x="30" y="666"/>
                  </a:lnTo>
                  <a:lnTo>
                    <a:pt x="18" y="612"/>
                  </a:lnTo>
                  <a:lnTo>
                    <a:pt x="24" y="564"/>
                  </a:lnTo>
                  <a:lnTo>
                    <a:pt x="30" y="510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0" name="Freeform 768"/>
            <p:cNvSpPr>
              <a:spLocks/>
            </p:cNvSpPr>
            <p:nvPr/>
          </p:nvSpPr>
          <p:spPr bwMode="auto">
            <a:xfrm>
              <a:off x="3716799" y="611400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50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1" name="Freeform 769"/>
            <p:cNvSpPr>
              <a:spLocks noEditPoints="1"/>
            </p:cNvSpPr>
            <p:nvPr/>
          </p:nvSpPr>
          <p:spPr bwMode="auto">
            <a:xfrm>
              <a:off x="3790510" y="6114007"/>
              <a:ext cx="65433" cy="88689"/>
            </a:xfrm>
            <a:custGeom>
              <a:avLst/>
              <a:gdLst/>
              <a:ahLst/>
              <a:cxnLst>
                <a:cxn ang="0">
                  <a:pos x="438" y="684"/>
                </a:cxn>
                <a:cxn ang="0">
                  <a:pos x="330" y="756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78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2"/>
                  </a:moveTo>
                  <a:lnTo>
                    <a:pt x="438" y="684"/>
                  </a:lnTo>
                  <a:lnTo>
                    <a:pt x="378" y="714"/>
                  </a:lnTo>
                  <a:lnTo>
                    <a:pt x="330" y="756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08"/>
                  </a:lnTo>
                  <a:lnTo>
                    <a:pt x="576" y="678"/>
                  </a:lnTo>
                  <a:lnTo>
                    <a:pt x="510" y="672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2" name="Freeform 770"/>
            <p:cNvSpPr>
              <a:spLocks/>
            </p:cNvSpPr>
            <p:nvPr/>
          </p:nvSpPr>
          <p:spPr bwMode="auto">
            <a:xfrm>
              <a:off x="3906791" y="611400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3" name="Freeform 771"/>
            <p:cNvSpPr>
              <a:spLocks/>
            </p:cNvSpPr>
            <p:nvPr/>
          </p:nvSpPr>
          <p:spPr bwMode="auto">
            <a:xfrm>
              <a:off x="3976955" y="6115583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0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0"/>
                </a:cxn>
                <a:cxn ang="0">
                  <a:pos x="420" y="654"/>
                </a:cxn>
                <a:cxn ang="0">
                  <a:pos x="492" y="534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0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0"/>
                  </a:lnTo>
                  <a:lnTo>
                    <a:pt x="420" y="654"/>
                  </a:lnTo>
                  <a:lnTo>
                    <a:pt x="492" y="534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4" name="Freeform 772"/>
            <p:cNvSpPr>
              <a:spLocks/>
            </p:cNvSpPr>
            <p:nvPr/>
          </p:nvSpPr>
          <p:spPr bwMode="auto">
            <a:xfrm>
              <a:off x="4071557" y="611400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2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2" y="870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16"/>
                </a:cxn>
                <a:cxn ang="0">
                  <a:pos x="696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396"/>
                </a:cxn>
                <a:cxn ang="0">
                  <a:pos x="78" y="192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5" name="Freeform 773"/>
            <p:cNvSpPr>
              <a:spLocks noEditPoints="1"/>
            </p:cNvSpPr>
            <p:nvPr/>
          </p:nvSpPr>
          <p:spPr bwMode="auto">
            <a:xfrm>
              <a:off x="4145267" y="6114007"/>
              <a:ext cx="65433" cy="88689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08" y="1002"/>
                </a:cxn>
                <a:cxn ang="0">
                  <a:pos x="714" y="888"/>
                </a:cxn>
                <a:cxn ang="0">
                  <a:pos x="672" y="798"/>
                </a:cxn>
                <a:cxn ang="0">
                  <a:pos x="570" y="732"/>
                </a:cxn>
                <a:cxn ang="0">
                  <a:pos x="498" y="198"/>
                </a:cxn>
                <a:cxn ang="0">
                  <a:pos x="378" y="228"/>
                </a:cxn>
                <a:cxn ang="0">
                  <a:pos x="306" y="312"/>
                </a:cxn>
                <a:cxn ang="0">
                  <a:pos x="306" y="432"/>
                </a:cxn>
                <a:cxn ang="0">
                  <a:pos x="378" y="516"/>
                </a:cxn>
                <a:cxn ang="0">
                  <a:pos x="498" y="540"/>
                </a:cxn>
                <a:cxn ang="0">
                  <a:pos x="612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2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2" y="258"/>
                </a:cxn>
                <a:cxn ang="0">
                  <a:pos x="942" y="438"/>
                </a:cxn>
                <a:cxn ang="0">
                  <a:pos x="852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26"/>
                </a:cxn>
                <a:cxn ang="0">
                  <a:pos x="498" y="1350"/>
                </a:cxn>
                <a:cxn ang="0">
                  <a:pos x="324" y="1326"/>
                </a:cxn>
                <a:cxn ang="0">
                  <a:pos x="162" y="1260"/>
                </a:cxn>
                <a:cxn ang="0">
                  <a:pos x="42" y="1128"/>
                </a:cxn>
                <a:cxn ang="0">
                  <a:pos x="0" y="930"/>
                </a:cxn>
                <a:cxn ang="0">
                  <a:pos x="30" y="774"/>
                </a:cxn>
                <a:cxn ang="0">
                  <a:pos x="132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0" y="732"/>
                  </a:lnTo>
                  <a:lnTo>
                    <a:pt x="360" y="756"/>
                  </a:lnTo>
                  <a:lnTo>
                    <a:pt x="318" y="798"/>
                  </a:lnTo>
                  <a:lnTo>
                    <a:pt x="288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78" y="1056"/>
                  </a:lnTo>
                  <a:lnTo>
                    <a:pt x="708" y="1002"/>
                  </a:lnTo>
                  <a:lnTo>
                    <a:pt x="720" y="930"/>
                  </a:lnTo>
                  <a:lnTo>
                    <a:pt x="714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0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0" y="264"/>
                  </a:lnTo>
                  <a:lnTo>
                    <a:pt x="306" y="312"/>
                  </a:lnTo>
                  <a:lnTo>
                    <a:pt x="294" y="372"/>
                  </a:lnTo>
                  <a:lnTo>
                    <a:pt x="306" y="432"/>
                  </a:lnTo>
                  <a:lnTo>
                    <a:pt x="330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8" y="540"/>
                  </a:lnTo>
                  <a:lnTo>
                    <a:pt x="558" y="534"/>
                  </a:lnTo>
                  <a:lnTo>
                    <a:pt x="612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28"/>
                  </a:lnTo>
                  <a:lnTo>
                    <a:pt x="558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0" y="174"/>
                  </a:lnTo>
                  <a:lnTo>
                    <a:pt x="942" y="258"/>
                  </a:lnTo>
                  <a:lnTo>
                    <a:pt x="954" y="354"/>
                  </a:lnTo>
                  <a:lnTo>
                    <a:pt x="942" y="438"/>
                  </a:lnTo>
                  <a:lnTo>
                    <a:pt x="906" y="516"/>
                  </a:lnTo>
                  <a:lnTo>
                    <a:pt x="852" y="576"/>
                  </a:lnTo>
                  <a:lnTo>
                    <a:pt x="780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26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08" y="1344"/>
                  </a:lnTo>
                  <a:lnTo>
                    <a:pt x="324" y="1326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2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0" y="774"/>
                  </a:lnTo>
                  <a:lnTo>
                    <a:pt x="72" y="708"/>
                  </a:lnTo>
                  <a:lnTo>
                    <a:pt x="132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6" name="Freeform 774"/>
            <p:cNvSpPr>
              <a:spLocks/>
            </p:cNvSpPr>
            <p:nvPr/>
          </p:nvSpPr>
          <p:spPr bwMode="auto">
            <a:xfrm>
              <a:off x="4234745" y="611400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0"/>
                </a:cxn>
                <a:cxn ang="0">
                  <a:pos x="0" y="1188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88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72" y="480"/>
                  </a:lnTo>
                  <a:lnTo>
                    <a:pt x="942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7" name="Freeform 775"/>
            <p:cNvSpPr>
              <a:spLocks noEditPoints="1"/>
            </p:cNvSpPr>
            <p:nvPr/>
          </p:nvSpPr>
          <p:spPr bwMode="auto">
            <a:xfrm>
              <a:off x="4308456" y="6114007"/>
              <a:ext cx="65039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14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84" y="504"/>
                </a:cxn>
                <a:cxn ang="0">
                  <a:pos x="984" y="774"/>
                </a:cxn>
                <a:cxn ang="0">
                  <a:pos x="924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34" y="1314"/>
                </a:cxn>
                <a:cxn ang="0">
                  <a:pos x="108" y="1218"/>
                </a:cxn>
                <a:cxn ang="0">
                  <a:pos x="60" y="1110"/>
                </a:cxn>
                <a:cxn ang="0">
                  <a:pos x="90" y="1020"/>
                </a:cxn>
                <a:cxn ang="0">
                  <a:pos x="174" y="984"/>
                </a:cxn>
                <a:cxn ang="0">
                  <a:pos x="258" y="1014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16" y="864"/>
                </a:cxn>
                <a:cxn ang="0">
                  <a:pos x="318" y="858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0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54" y="636"/>
                  </a:lnTo>
                  <a:lnTo>
                    <a:pt x="414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56"/>
                  </a:lnTo>
                  <a:lnTo>
                    <a:pt x="906" y="228"/>
                  </a:lnTo>
                  <a:lnTo>
                    <a:pt x="948" y="312"/>
                  </a:lnTo>
                  <a:lnTo>
                    <a:pt x="972" y="408"/>
                  </a:lnTo>
                  <a:lnTo>
                    <a:pt x="984" y="504"/>
                  </a:lnTo>
                  <a:lnTo>
                    <a:pt x="990" y="600"/>
                  </a:lnTo>
                  <a:lnTo>
                    <a:pt x="984" y="774"/>
                  </a:lnTo>
                  <a:lnTo>
                    <a:pt x="960" y="918"/>
                  </a:lnTo>
                  <a:lnTo>
                    <a:pt x="924" y="1038"/>
                  </a:lnTo>
                  <a:lnTo>
                    <a:pt x="870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30" y="1338"/>
                  </a:lnTo>
                  <a:lnTo>
                    <a:pt x="234" y="1314"/>
                  </a:lnTo>
                  <a:lnTo>
                    <a:pt x="162" y="1272"/>
                  </a:lnTo>
                  <a:lnTo>
                    <a:pt x="108" y="1218"/>
                  </a:lnTo>
                  <a:lnTo>
                    <a:pt x="72" y="1164"/>
                  </a:lnTo>
                  <a:lnTo>
                    <a:pt x="60" y="1110"/>
                  </a:lnTo>
                  <a:lnTo>
                    <a:pt x="66" y="1062"/>
                  </a:lnTo>
                  <a:lnTo>
                    <a:pt x="90" y="1020"/>
                  </a:lnTo>
                  <a:lnTo>
                    <a:pt x="126" y="996"/>
                  </a:lnTo>
                  <a:lnTo>
                    <a:pt x="174" y="984"/>
                  </a:lnTo>
                  <a:lnTo>
                    <a:pt x="222" y="990"/>
                  </a:lnTo>
                  <a:lnTo>
                    <a:pt x="258" y="1014"/>
                  </a:lnTo>
                  <a:lnTo>
                    <a:pt x="288" y="1050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16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8" name="Freeform 776"/>
            <p:cNvSpPr>
              <a:spLocks/>
            </p:cNvSpPr>
            <p:nvPr/>
          </p:nvSpPr>
          <p:spPr bwMode="auto">
            <a:xfrm>
              <a:off x="3174413" y="6244085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18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402" y="558"/>
                </a:cxn>
                <a:cxn ang="0">
                  <a:pos x="522" y="534"/>
                </a:cxn>
                <a:cxn ang="0">
                  <a:pos x="630" y="492"/>
                </a:cxn>
                <a:cxn ang="0">
                  <a:pos x="666" y="384"/>
                </a:cxn>
                <a:cxn ang="0">
                  <a:pos x="630" y="282"/>
                </a:cxn>
                <a:cxn ang="0">
                  <a:pos x="534" y="228"/>
                </a:cxn>
                <a:cxn ang="0">
                  <a:pos x="408" y="234"/>
                </a:cxn>
                <a:cxn ang="0">
                  <a:pos x="318" y="288"/>
                </a:cxn>
                <a:cxn ang="0">
                  <a:pos x="240" y="402"/>
                </a:cxn>
                <a:cxn ang="0">
                  <a:pos x="156" y="432"/>
                </a:cxn>
                <a:cxn ang="0">
                  <a:pos x="72" y="408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8" y="618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30" y="492"/>
                  </a:lnTo>
                  <a:lnTo>
                    <a:pt x="654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72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9" name="Freeform 777"/>
            <p:cNvSpPr>
              <a:spLocks noEditPoints="1"/>
            </p:cNvSpPr>
            <p:nvPr/>
          </p:nvSpPr>
          <p:spPr bwMode="auto">
            <a:xfrm>
              <a:off x="3248124" y="6244085"/>
              <a:ext cx="65433" cy="88689"/>
            </a:xfrm>
            <a:custGeom>
              <a:avLst/>
              <a:gdLst/>
              <a:ahLst/>
              <a:cxnLst>
                <a:cxn ang="0">
                  <a:pos x="426" y="234"/>
                </a:cxn>
                <a:cxn ang="0">
                  <a:pos x="324" y="342"/>
                </a:cxn>
                <a:cxn ang="0">
                  <a:pos x="276" y="540"/>
                </a:cxn>
                <a:cxn ang="0">
                  <a:pos x="276" y="804"/>
                </a:cxn>
                <a:cxn ang="0">
                  <a:pos x="312" y="990"/>
                </a:cxn>
                <a:cxn ang="0">
                  <a:pos x="390" y="1092"/>
                </a:cxn>
                <a:cxn ang="0">
                  <a:pos x="498" y="1122"/>
                </a:cxn>
                <a:cxn ang="0">
                  <a:pos x="606" y="1092"/>
                </a:cxn>
                <a:cxn ang="0">
                  <a:pos x="684" y="990"/>
                </a:cxn>
                <a:cxn ang="0">
                  <a:pos x="720" y="804"/>
                </a:cxn>
                <a:cxn ang="0">
                  <a:pos x="720" y="540"/>
                </a:cxn>
                <a:cxn ang="0">
                  <a:pos x="672" y="342"/>
                </a:cxn>
                <a:cxn ang="0">
                  <a:pos x="570" y="234"/>
                </a:cxn>
                <a:cxn ang="0">
                  <a:pos x="498" y="0"/>
                </a:cxn>
                <a:cxn ang="0">
                  <a:pos x="702" y="42"/>
                </a:cxn>
                <a:cxn ang="0">
                  <a:pos x="858" y="162"/>
                </a:cxn>
                <a:cxn ang="0">
                  <a:pos x="960" y="366"/>
                </a:cxn>
                <a:cxn ang="0">
                  <a:pos x="996" y="654"/>
                </a:cxn>
                <a:cxn ang="0">
                  <a:pos x="984" y="852"/>
                </a:cxn>
                <a:cxn ang="0">
                  <a:pos x="936" y="1044"/>
                </a:cxn>
                <a:cxn ang="0">
                  <a:pos x="846" y="1200"/>
                </a:cxn>
                <a:cxn ang="0">
                  <a:pos x="702" y="1308"/>
                </a:cxn>
                <a:cxn ang="0">
                  <a:pos x="498" y="1350"/>
                </a:cxn>
                <a:cxn ang="0">
                  <a:pos x="294" y="1308"/>
                </a:cxn>
                <a:cxn ang="0">
                  <a:pos x="150" y="1200"/>
                </a:cxn>
                <a:cxn ang="0">
                  <a:pos x="60" y="1044"/>
                </a:cxn>
                <a:cxn ang="0">
                  <a:pos x="12" y="852"/>
                </a:cxn>
                <a:cxn ang="0">
                  <a:pos x="0" y="654"/>
                </a:cxn>
                <a:cxn ang="0">
                  <a:pos x="36" y="366"/>
                </a:cxn>
                <a:cxn ang="0">
                  <a:pos x="138" y="162"/>
                </a:cxn>
                <a:cxn ang="0">
                  <a:pos x="294" y="4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66" y="948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0" name="Freeform 778"/>
            <p:cNvSpPr>
              <a:spLocks/>
            </p:cNvSpPr>
            <p:nvPr/>
          </p:nvSpPr>
          <p:spPr bwMode="auto">
            <a:xfrm>
              <a:off x="3207524" y="5407644"/>
              <a:ext cx="72922" cy="92631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8"/>
                </a:cxn>
                <a:cxn ang="0">
                  <a:pos x="1014" y="408"/>
                </a:cxn>
                <a:cxn ang="0">
                  <a:pos x="918" y="438"/>
                </a:cxn>
                <a:cxn ang="0">
                  <a:pos x="840" y="414"/>
                </a:cxn>
                <a:cxn ang="0">
                  <a:pos x="756" y="324"/>
                </a:cxn>
                <a:cxn ang="0">
                  <a:pos x="666" y="264"/>
                </a:cxn>
                <a:cxn ang="0">
                  <a:pos x="516" y="240"/>
                </a:cxn>
                <a:cxn ang="0">
                  <a:pos x="354" y="282"/>
                </a:cxn>
                <a:cxn ang="0">
                  <a:pos x="300" y="396"/>
                </a:cxn>
                <a:cxn ang="0">
                  <a:pos x="342" y="480"/>
                </a:cxn>
                <a:cxn ang="0">
                  <a:pos x="444" y="522"/>
                </a:cxn>
                <a:cxn ang="0">
                  <a:pos x="762" y="600"/>
                </a:cxn>
                <a:cxn ang="0">
                  <a:pos x="954" y="678"/>
                </a:cxn>
                <a:cxn ang="0">
                  <a:pos x="1062" y="786"/>
                </a:cxn>
                <a:cxn ang="0">
                  <a:pos x="1104" y="918"/>
                </a:cxn>
                <a:cxn ang="0">
                  <a:pos x="1098" y="1086"/>
                </a:cxn>
                <a:cxn ang="0">
                  <a:pos x="1008" y="1254"/>
                </a:cxn>
                <a:cxn ang="0">
                  <a:pos x="828" y="1368"/>
                </a:cxn>
                <a:cxn ang="0">
                  <a:pos x="558" y="1410"/>
                </a:cxn>
                <a:cxn ang="0">
                  <a:pos x="306" y="1374"/>
                </a:cxn>
                <a:cxn ang="0">
                  <a:pos x="132" y="1296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8"/>
                </a:cxn>
                <a:cxn ang="0">
                  <a:pos x="126" y="942"/>
                </a:cxn>
                <a:cxn ang="0">
                  <a:pos x="216" y="972"/>
                </a:cxn>
                <a:cxn ang="0">
                  <a:pos x="276" y="1044"/>
                </a:cxn>
                <a:cxn ang="0">
                  <a:pos x="348" y="1122"/>
                </a:cxn>
                <a:cxn ang="0">
                  <a:pos x="468" y="1176"/>
                </a:cxn>
                <a:cxn ang="0">
                  <a:pos x="648" y="1170"/>
                </a:cxn>
                <a:cxn ang="0">
                  <a:pos x="762" y="1110"/>
                </a:cxn>
                <a:cxn ang="0">
                  <a:pos x="804" y="1008"/>
                </a:cxn>
                <a:cxn ang="0">
                  <a:pos x="780" y="930"/>
                </a:cxn>
                <a:cxn ang="0">
                  <a:pos x="678" y="870"/>
                </a:cxn>
                <a:cxn ang="0">
                  <a:pos x="228" y="744"/>
                </a:cxn>
                <a:cxn ang="0">
                  <a:pos x="84" y="654"/>
                </a:cxn>
                <a:cxn ang="0">
                  <a:pos x="24" y="534"/>
                </a:cxn>
                <a:cxn ang="0">
                  <a:pos x="6" y="414"/>
                </a:cxn>
                <a:cxn ang="0">
                  <a:pos x="54" y="222"/>
                </a:cxn>
                <a:cxn ang="0">
                  <a:pos x="174" y="96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0" h="1410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20"/>
                  </a:lnTo>
                  <a:lnTo>
                    <a:pt x="996" y="174"/>
                  </a:lnTo>
                  <a:lnTo>
                    <a:pt x="1038" y="246"/>
                  </a:lnTo>
                  <a:lnTo>
                    <a:pt x="1056" y="318"/>
                  </a:lnTo>
                  <a:lnTo>
                    <a:pt x="1044" y="366"/>
                  </a:lnTo>
                  <a:lnTo>
                    <a:pt x="1014" y="408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6" y="432"/>
                  </a:lnTo>
                  <a:lnTo>
                    <a:pt x="840" y="414"/>
                  </a:lnTo>
                  <a:lnTo>
                    <a:pt x="816" y="384"/>
                  </a:lnTo>
                  <a:lnTo>
                    <a:pt x="756" y="324"/>
                  </a:lnTo>
                  <a:lnTo>
                    <a:pt x="714" y="294"/>
                  </a:lnTo>
                  <a:lnTo>
                    <a:pt x="666" y="264"/>
                  </a:lnTo>
                  <a:lnTo>
                    <a:pt x="600" y="246"/>
                  </a:lnTo>
                  <a:lnTo>
                    <a:pt x="516" y="240"/>
                  </a:lnTo>
                  <a:lnTo>
                    <a:pt x="426" y="252"/>
                  </a:lnTo>
                  <a:lnTo>
                    <a:pt x="354" y="282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2" y="786"/>
                  </a:lnTo>
                  <a:lnTo>
                    <a:pt x="1092" y="852"/>
                  </a:lnTo>
                  <a:lnTo>
                    <a:pt x="1104" y="918"/>
                  </a:lnTo>
                  <a:lnTo>
                    <a:pt x="1110" y="984"/>
                  </a:lnTo>
                  <a:lnTo>
                    <a:pt x="1098" y="1086"/>
                  </a:lnTo>
                  <a:lnTo>
                    <a:pt x="1068" y="1176"/>
                  </a:lnTo>
                  <a:lnTo>
                    <a:pt x="1008" y="1254"/>
                  </a:lnTo>
                  <a:lnTo>
                    <a:pt x="930" y="1320"/>
                  </a:lnTo>
                  <a:lnTo>
                    <a:pt x="828" y="1368"/>
                  </a:lnTo>
                  <a:lnTo>
                    <a:pt x="708" y="1398"/>
                  </a:lnTo>
                  <a:lnTo>
                    <a:pt x="558" y="1410"/>
                  </a:lnTo>
                  <a:lnTo>
                    <a:pt x="426" y="1404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2" y="1296"/>
                  </a:lnTo>
                  <a:lnTo>
                    <a:pt x="78" y="1242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26" y="942"/>
                  </a:lnTo>
                  <a:lnTo>
                    <a:pt x="174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8" y="1170"/>
                  </a:lnTo>
                  <a:lnTo>
                    <a:pt x="714" y="1146"/>
                  </a:lnTo>
                  <a:lnTo>
                    <a:pt x="762" y="1110"/>
                  </a:lnTo>
                  <a:lnTo>
                    <a:pt x="792" y="1062"/>
                  </a:lnTo>
                  <a:lnTo>
                    <a:pt x="804" y="1008"/>
                  </a:lnTo>
                  <a:lnTo>
                    <a:pt x="798" y="966"/>
                  </a:lnTo>
                  <a:lnTo>
                    <a:pt x="780" y="930"/>
                  </a:lnTo>
                  <a:lnTo>
                    <a:pt x="738" y="894"/>
                  </a:lnTo>
                  <a:lnTo>
                    <a:pt x="678" y="870"/>
                  </a:lnTo>
                  <a:lnTo>
                    <a:pt x="330" y="780"/>
                  </a:lnTo>
                  <a:lnTo>
                    <a:pt x="228" y="744"/>
                  </a:lnTo>
                  <a:lnTo>
                    <a:pt x="144" y="702"/>
                  </a:lnTo>
                  <a:lnTo>
                    <a:pt x="84" y="654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1" name="Freeform 779"/>
            <p:cNvSpPr>
              <a:spLocks/>
            </p:cNvSpPr>
            <p:nvPr/>
          </p:nvSpPr>
          <p:spPr bwMode="auto">
            <a:xfrm>
              <a:off x="3374260" y="5408433"/>
              <a:ext cx="90660" cy="91055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26" y="138"/>
                </a:cxn>
                <a:cxn ang="0">
                  <a:pos x="690" y="996"/>
                </a:cxn>
                <a:cxn ang="0">
                  <a:pos x="696" y="996"/>
                </a:cxn>
                <a:cxn ang="0">
                  <a:pos x="960" y="138"/>
                </a:cxn>
                <a:cxn ang="0">
                  <a:pos x="984" y="72"/>
                </a:cxn>
                <a:cxn ang="0">
                  <a:pos x="1020" y="30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2" y="0"/>
                </a:cxn>
                <a:cxn ang="0">
                  <a:pos x="1260" y="6"/>
                </a:cxn>
                <a:cxn ang="0">
                  <a:pos x="1308" y="18"/>
                </a:cxn>
                <a:cxn ang="0">
                  <a:pos x="1344" y="42"/>
                </a:cxn>
                <a:cxn ang="0">
                  <a:pos x="1368" y="84"/>
                </a:cxn>
                <a:cxn ang="0">
                  <a:pos x="1380" y="150"/>
                </a:cxn>
                <a:cxn ang="0">
                  <a:pos x="1380" y="1242"/>
                </a:cxn>
                <a:cxn ang="0">
                  <a:pos x="1374" y="1284"/>
                </a:cxn>
                <a:cxn ang="0">
                  <a:pos x="1362" y="1326"/>
                </a:cxn>
                <a:cxn ang="0">
                  <a:pos x="1332" y="1356"/>
                </a:cxn>
                <a:cxn ang="0">
                  <a:pos x="1296" y="1380"/>
                </a:cxn>
                <a:cxn ang="0">
                  <a:pos x="1242" y="1386"/>
                </a:cxn>
                <a:cxn ang="0">
                  <a:pos x="1194" y="1380"/>
                </a:cxn>
                <a:cxn ang="0">
                  <a:pos x="1152" y="1356"/>
                </a:cxn>
                <a:cxn ang="0">
                  <a:pos x="1128" y="1326"/>
                </a:cxn>
                <a:cxn ang="0">
                  <a:pos x="1116" y="1284"/>
                </a:cxn>
                <a:cxn ang="0">
                  <a:pos x="1110" y="1242"/>
                </a:cxn>
                <a:cxn ang="0">
                  <a:pos x="1110" y="408"/>
                </a:cxn>
                <a:cxn ang="0">
                  <a:pos x="1104" y="408"/>
                </a:cxn>
                <a:cxn ang="0">
                  <a:pos x="822" y="1296"/>
                </a:cxn>
                <a:cxn ang="0">
                  <a:pos x="792" y="1350"/>
                </a:cxn>
                <a:cxn ang="0">
                  <a:pos x="744" y="1380"/>
                </a:cxn>
                <a:cxn ang="0">
                  <a:pos x="690" y="1386"/>
                </a:cxn>
                <a:cxn ang="0">
                  <a:pos x="630" y="1380"/>
                </a:cxn>
                <a:cxn ang="0">
                  <a:pos x="588" y="1350"/>
                </a:cxn>
                <a:cxn ang="0">
                  <a:pos x="558" y="1296"/>
                </a:cxn>
                <a:cxn ang="0">
                  <a:pos x="276" y="408"/>
                </a:cxn>
                <a:cxn ang="0">
                  <a:pos x="270" y="408"/>
                </a:cxn>
                <a:cxn ang="0">
                  <a:pos x="270" y="1242"/>
                </a:cxn>
                <a:cxn ang="0">
                  <a:pos x="264" y="1284"/>
                </a:cxn>
                <a:cxn ang="0">
                  <a:pos x="252" y="1326"/>
                </a:cxn>
                <a:cxn ang="0">
                  <a:pos x="222" y="1356"/>
                </a:cxn>
                <a:cxn ang="0">
                  <a:pos x="186" y="1380"/>
                </a:cxn>
                <a:cxn ang="0">
                  <a:pos x="132" y="1386"/>
                </a:cxn>
                <a:cxn ang="0">
                  <a:pos x="84" y="1380"/>
                </a:cxn>
                <a:cxn ang="0">
                  <a:pos x="42" y="1356"/>
                </a:cxn>
                <a:cxn ang="0">
                  <a:pos x="18" y="1326"/>
                </a:cxn>
                <a:cxn ang="0">
                  <a:pos x="6" y="1284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84"/>
                </a:cxn>
                <a:cxn ang="0">
                  <a:pos x="36" y="42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86">
                  <a:moveTo>
                    <a:pt x="162" y="0"/>
                  </a:moveTo>
                  <a:lnTo>
                    <a:pt x="252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26" y="138"/>
                  </a:lnTo>
                  <a:lnTo>
                    <a:pt x="690" y="996"/>
                  </a:lnTo>
                  <a:lnTo>
                    <a:pt x="696" y="996"/>
                  </a:lnTo>
                  <a:lnTo>
                    <a:pt x="960" y="138"/>
                  </a:lnTo>
                  <a:lnTo>
                    <a:pt x="984" y="72"/>
                  </a:lnTo>
                  <a:lnTo>
                    <a:pt x="1020" y="30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2" y="0"/>
                  </a:lnTo>
                  <a:lnTo>
                    <a:pt x="1260" y="6"/>
                  </a:lnTo>
                  <a:lnTo>
                    <a:pt x="1308" y="18"/>
                  </a:lnTo>
                  <a:lnTo>
                    <a:pt x="1344" y="42"/>
                  </a:lnTo>
                  <a:lnTo>
                    <a:pt x="1368" y="84"/>
                  </a:lnTo>
                  <a:lnTo>
                    <a:pt x="1380" y="150"/>
                  </a:lnTo>
                  <a:lnTo>
                    <a:pt x="1380" y="1242"/>
                  </a:lnTo>
                  <a:lnTo>
                    <a:pt x="1374" y="1284"/>
                  </a:lnTo>
                  <a:lnTo>
                    <a:pt x="1362" y="1326"/>
                  </a:lnTo>
                  <a:lnTo>
                    <a:pt x="1332" y="1356"/>
                  </a:lnTo>
                  <a:lnTo>
                    <a:pt x="1296" y="1380"/>
                  </a:lnTo>
                  <a:lnTo>
                    <a:pt x="1242" y="1386"/>
                  </a:lnTo>
                  <a:lnTo>
                    <a:pt x="1194" y="1380"/>
                  </a:lnTo>
                  <a:lnTo>
                    <a:pt x="1152" y="1356"/>
                  </a:lnTo>
                  <a:lnTo>
                    <a:pt x="1128" y="1326"/>
                  </a:lnTo>
                  <a:lnTo>
                    <a:pt x="1116" y="1284"/>
                  </a:lnTo>
                  <a:lnTo>
                    <a:pt x="1110" y="1242"/>
                  </a:lnTo>
                  <a:lnTo>
                    <a:pt x="1110" y="408"/>
                  </a:lnTo>
                  <a:lnTo>
                    <a:pt x="1104" y="408"/>
                  </a:lnTo>
                  <a:lnTo>
                    <a:pt x="822" y="1296"/>
                  </a:lnTo>
                  <a:lnTo>
                    <a:pt x="792" y="1350"/>
                  </a:lnTo>
                  <a:lnTo>
                    <a:pt x="744" y="1380"/>
                  </a:lnTo>
                  <a:lnTo>
                    <a:pt x="690" y="1386"/>
                  </a:lnTo>
                  <a:lnTo>
                    <a:pt x="630" y="1380"/>
                  </a:lnTo>
                  <a:lnTo>
                    <a:pt x="588" y="1350"/>
                  </a:lnTo>
                  <a:lnTo>
                    <a:pt x="558" y="1296"/>
                  </a:lnTo>
                  <a:lnTo>
                    <a:pt x="276" y="408"/>
                  </a:lnTo>
                  <a:lnTo>
                    <a:pt x="270" y="408"/>
                  </a:lnTo>
                  <a:lnTo>
                    <a:pt x="270" y="1242"/>
                  </a:lnTo>
                  <a:lnTo>
                    <a:pt x="264" y="1284"/>
                  </a:lnTo>
                  <a:lnTo>
                    <a:pt x="252" y="1326"/>
                  </a:lnTo>
                  <a:lnTo>
                    <a:pt x="222" y="1356"/>
                  </a:lnTo>
                  <a:lnTo>
                    <a:pt x="186" y="1380"/>
                  </a:lnTo>
                  <a:lnTo>
                    <a:pt x="132" y="1386"/>
                  </a:lnTo>
                  <a:lnTo>
                    <a:pt x="84" y="1380"/>
                  </a:lnTo>
                  <a:lnTo>
                    <a:pt x="42" y="1356"/>
                  </a:lnTo>
                  <a:lnTo>
                    <a:pt x="18" y="1326"/>
                  </a:lnTo>
                  <a:lnTo>
                    <a:pt x="6" y="1284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84"/>
                  </a:lnTo>
                  <a:lnTo>
                    <a:pt x="36" y="42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2" name="Freeform 780"/>
            <p:cNvSpPr>
              <a:spLocks/>
            </p:cNvSpPr>
            <p:nvPr/>
          </p:nvSpPr>
          <p:spPr bwMode="auto">
            <a:xfrm>
              <a:off x="3558340" y="5409221"/>
              <a:ext cx="78835" cy="89478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8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8" y="222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2"/>
                </a:cxn>
                <a:cxn ang="0">
                  <a:pos x="714" y="1320"/>
                </a:cxn>
                <a:cxn ang="0">
                  <a:pos x="666" y="1350"/>
                </a:cxn>
                <a:cxn ang="0">
                  <a:pos x="600" y="1362"/>
                </a:cxn>
                <a:cxn ang="0">
                  <a:pos x="540" y="1350"/>
                </a:cxn>
                <a:cxn ang="0">
                  <a:pos x="492" y="1320"/>
                </a:cxn>
                <a:cxn ang="0">
                  <a:pos x="462" y="1272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2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8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8" y="222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2"/>
                  </a:lnTo>
                  <a:lnTo>
                    <a:pt x="714" y="1320"/>
                  </a:lnTo>
                  <a:lnTo>
                    <a:pt x="666" y="1350"/>
                  </a:lnTo>
                  <a:lnTo>
                    <a:pt x="600" y="1362"/>
                  </a:lnTo>
                  <a:lnTo>
                    <a:pt x="540" y="1350"/>
                  </a:lnTo>
                  <a:lnTo>
                    <a:pt x="492" y="1320"/>
                  </a:lnTo>
                  <a:lnTo>
                    <a:pt x="462" y="1272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3" name="Freeform 781"/>
            <p:cNvSpPr>
              <a:spLocks/>
            </p:cNvSpPr>
            <p:nvPr/>
          </p:nvSpPr>
          <p:spPr bwMode="auto">
            <a:xfrm>
              <a:off x="3730989" y="5408433"/>
              <a:ext cx="111157" cy="91055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0"/>
                </a:cxn>
                <a:cxn ang="0">
                  <a:pos x="468" y="1014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702" y="66"/>
                </a:cxn>
                <a:cxn ang="0">
                  <a:pos x="726" y="30"/>
                </a:cxn>
                <a:cxn ang="0">
                  <a:pos x="774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0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84" y="6"/>
                </a:cxn>
                <a:cxn ang="0">
                  <a:pos x="1626" y="18"/>
                </a:cxn>
                <a:cxn ang="0">
                  <a:pos x="1662" y="48"/>
                </a:cxn>
                <a:cxn ang="0">
                  <a:pos x="1686" y="84"/>
                </a:cxn>
                <a:cxn ang="0">
                  <a:pos x="1692" y="138"/>
                </a:cxn>
                <a:cxn ang="0">
                  <a:pos x="1692" y="168"/>
                </a:cxn>
                <a:cxn ang="0">
                  <a:pos x="1686" y="198"/>
                </a:cxn>
                <a:cxn ang="0">
                  <a:pos x="1674" y="222"/>
                </a:cxn>
                <a:cxn ang="0">
                  <a:pos x="1416" y="1242"/>
                </a:cxn>
                <a:cxn ang="0">
                  <a:pos x="1392" y="1308"/>
                </a:cxn>
                <a:cxn ang="0">
                  <a:pos x="1350" y="1356"/>
                </a:cxn>
                <a:cxn ang="0">
                  <a:pos x="1302" y="1380"/>
                </a:cxn>
                <a:cxn ang="0">
                  <a:pos x="1230" y="1386"/>
                </a:cxn>
                <a:cxn ang="0">
                  <a:pos x="1158" y="1374"/>
                </a:cxn>
                <a:cxn ang="0">
                  <a:pos x="1104" y="1350"/>
                </a:cxn>
                <a:cxn ang="0">
                  <a:pos x="1068" y="1302"/>
                </a:cxn>
                <a:cxn ang="0">
                  <a:pos x="1044" y="1236"/>
                </a:cxn>
                <a:cxn ang="0">
                  <a:pos x="846" y="420"/>
                </a:cxn>
                <a:cxn ang="0">
                  <a:pos x="840" y="420"/>
                </a:cxn>
                <a:cxn ang="0">
                  <a:pos x="642" y="1236"/>
                </a:cxn>
                <a:cxn ang="0">
                  <a:pos x="618" y="1302"/>
                </a:cxn>
                <a:cxn ang="0">
                  <a:pos x="588" y="1350"/>
                </a:cxn>
                <a:cxn ang="0">
                  <a:pos x="534" y="1374"/>
                </a:cxn>
                <a:cxn ang="0">
                  <a:pos x="462" y="1386"/>
                </a:cxn>
                <a:cxn ang="0">
                  <a:pos x="390" y="1380"/>
                </a:cxn>
                <a:cxn ang="0">
                  <a:pos x="336" y="1356"/>
                </a:cxn>
                <a:cxn ang="0">
                  <a:pos x="300" y="1308"/>
                </a:cxn>
                <a:cxn ang="0">
                  <a:pos x="276" y="1242"/>
                </a:cxn>
                <a:cxn ang="0">
                  <a:pos x="12" y="222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2" y="36"/>
                </a:cxn>
                <a:cxn ang="0">
                  <a:pos x="90" y="6"/>
                </a:cxn>
                <a:cxn ang="0">
                  <a:pos x="144" y="0"/>
                </a:cxn>
              </a:cxnLst>
              <a:rect l="0" t="0" r="r" b="b"/>
              <a:pathLst>
                <a:path w="1692" h="1386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0"/>
                  </a:lnTo>
                  <a:lnTo>
                    <a:pt x="468" y="1014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702" y="66"/>
                  </a:lnTo>
                  <a:lnTo>
                    <a:pt x="726" y="30"/>
                  </a:lnTo>
                  <a:lnTo>
                    <a:pt x="774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0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84" y="6"/>
                  </a:lnTo>
                  <a:lnTo>
                    <a:pt x="1626" y="18"/>
                  </a:lnTo>
                  <a:lnTo>
                    <a:pt x="1662" y="48"/>
                  </a:lnTo>
                  <a:lnTo>
                    <a:pt x="1686" y="84"/>
                  </a:lnTo>
                  <a:lnTo>
                    <a:pt x="1692" y="138"/>
                  </a:lnTo>
                  <a:lnTo>
                    <a:pt x="1692" y="168"/>
                  </a:lnTo>
                  <a:lnTo>
                    <a:pt x="1686" y="198"/>
                  </a:lnTo>
                  <a:lnTo>
                    <a:pt x="1674" y="222"/>
                  </a:lnTo>
                  <a:lnTo>
                    <a:pt x="1416" y="1242"/>
                  </a:lnTo>
                  <a:lnTo>
                    <a:pt x="1392" y="1308"/>
                  </a:lnTo>
                  <a:lnTo>
                    <a:pt x="1350" y="1356"/>
                  </a:lnTo>
                  <a:lnTo>
                    <a:pt x="1302" y="1380"/>
                  </a:lnTo>
                  <a:lnTo>
                    <a:pt x="1230" y="1386"/>
                  </a:lnTo>
                  <a:lnTo>
                    <a:pt x="1158" y="1374"/>
                  </a:lnTo>
                  <a:lnTo>
                    <a:pt x="1104" y="1350"/>
                  </a:lnTo>
                  <a:lnTo>
                    <a:pt x="1068" y="1302"/>
                  </a:lnTo>
                  <a:lnTo>
                    <a:pt x="1044" y="1236"/>
                  </a:lnTo>
                  <a:lnTo>
                    <a:pt x="846" y="420"/>
                  </a:lnTo>
                  <a:lnTo>
                    <a:pt x="840" y="420"/>
                  </a:lnTo>
                  <a:lnTo>
                    <a:pt x="642" y="1236"/>
                  </a:lnTo>
                  <a:lnTo>
                    <a:pt x="618" y="1302"/>
                  </a:lnTo>
                  <a:lnTo>
                    <a:pt x="588" y="1350"/>
                  </a:lnTo>
                  <a:lnTo>
                    <a:pt x="534" y="1374"/>
                  </a:lnTo>
                  <a:lnTo>
                    <a:pt x="462" y="1386"/>
                  </a:lnTo>
                  <a:lnTo>
                    <a:pt x="390" y="1380"/>
                  </a:lnTo>
                  <a:lnTo>
                    <a:pt x="336" y="1356"/>
                  </a:lnTo>
                  <a:lnTo>
                    <a:pt x="300" y="1308"/>
                  </a:lnTo>
                  <a:lnTo>
                    <a:pt x="276" y="1242"/>
                  </a:lnTo>
                  <a:lnTo>
                    <a:pt x="12" y="222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2" y="36"/>
                  </a:lnTo>
                  <a:lnTo>
                    <a:pt x="90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4" name="Freeform 782"/>
            <p:cNvSpPr>
              <a:spLocks/>
            </p:cNvSpPr>
            <p:nvPr/>
          </p:nvSpPr>
          <p:spPr bwMode="auto">
            <a:xfrm>
              <a:off x="3935566" y="5409221"/>
              <a:ext cx="78835" cy="89478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2"/>
                </a:cxn>
                <a:cxn ang="0">
                  <a:pos x="714" y="1320"/>
                </a:cxn>
                <a:cxn ang="0">
                  <a:pos x="666" y="1350"/>
                </a:cxn>
                <a:cxn ang="0">
                  <a:pos x="600" y="1362"/>
                </a:cxn>
                <a:cxn ang="0">
                  <a:pos x="540" y="1350"/>
                </a:cxn>
                <a:cxn ang="0">
                  <a:pos x="492" y="1320"/>
                </a:cxn>
                <a:cxn ang="0">
                  <a:pos x="462" y="1272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2">
                  <a:moveTo>
                    <a:pt x="156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2"/>
                  </a:lnTo>
                  <a:lnTo>
                    <a:pt x="714" y="1320"/>
                  </a:lnTo>
                  <a:lnTo>
                    <a:pt x="666" y="1350"/>
                  </a:lnTo>
                  <a:lnTo>
                    <a:pt x="600" y="1362"/>
                  </a:lnTo>
                  <a:lnTo>
                    <a:pt x="540" y="1350"/>
                  </a:lnTo>
                  <a:lnTo>
                    <a:pt x="492" y="1320"/>
                  </a:lnTo>
                  <a:lnTo>
                    <a:pt x="462" y="1272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5" name="Freeform 783"/>
            <p:cNvSpPr>
              <a:spLocks/>
            </p:cNvSpPr>
            <p:nvPr/>
          </p:nvSpPr>
          <p:spPr bwMode="auto">
            <a:xfrm>
              <a:off x="4107821" y="5409221"/>
              <a:ext cx="66221" cy="89478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48" y="12"/>
                </a:cxn>
                <a:cxn ang="0">
                  <a:pos x="978" y="36"/>
                </a:cxn>
                <a:cxn ang="0">
                  <a:pos x="1002" y="72"/>
                </a:cxn>
                <a:cxn ang="0">
                  <a:pos x="1008" y="120"/>
                </a:cxn>
                <a:cxn ang="0">
                  <a:pos x="1002" y="168"/>
                </a:cxn>
                <a:cxn ang="0">
                  <a:pos x="978" y="204"/>
                </a:cxn>
                <a:cxn ang="0">
                  <a:pos x="948" y="228"/>
                </a:cxn>
                <a:cxn ang="0">
                  <a:pos x="900" y="240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58"/>
                </a:cxn>
                <a:cxn ang="0">
                  <a:pos x="768" y="558"/>
                </a:cxn>
                <a:cxn ang="0">
                  <a:pos x="828" y="564"/>
                </a:cxn>
                <a:cxn ang="0">
                  <a:pos x="870" y="582"/>
                </a:cxn>
                <a:cxn ang="0">
                  <a:pos x="900" y="618"/>
                </a:cxn>
                <a:cxn ang="0">
                  <a:pos x="912" y="672"/>
                </a:cxn>
                <a:cxn ang="0">
                  <a:pos x="906" y="720"/>
                </a:cxn>
                <a:cxn ang="0">
                  <a:pos x="888" y="756"/>
                </a:cxn>
                <a:cxn ang="0">
                  <a:pos x="852" y="780"/>
                </a:cxn>
                <a:cxn ang="0">
                  <a:pos x="816" y="786"/>
                </a:cxn>
                <a:cxn ang="0">
                  <a:pos x="768" y="792"/>
                </a:cxn>
                <a:cxn ang="0">
                  <a:pos x="306" y="792"/>
                </a:cxn>
                <a:cxn ang="0">
                  <a:pos x="306" y="1212"/>
                </a:cxn>
                <a:cxn ang="0">
                  <a:pos x="294" y="1272"/>
                </a:cxn>
                <a:cxn ang="0">
                  <a:pos x="264" y="1320"/>
                </a:cxn>
                <a:cxn ang="0">
                  <a:pos x="216" y="1350"/>
                </a:cxn>
                <a:cxn ang="0">
                  <a:pos x="156" y="1362"/>
                </a:cxn>
                <a:cxn ang="0">
                  <a:pos x="90" y="1350"/>
                </a:cxn>
                <a:cxn ang="0">
                  <a:pos x="42" y="1320"/>
                </a:cxn>
                <a:cxn ang="0">
                  <a:pos x="12" y="1272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2">
                  <a:moveTo>
                    <a:pt x="180" y="0"/>
                  </a:moveTo>
                  <a:lnTo>
                    <a:pt x="852" y="0"/>
                  </a:lnTo>
                  <a:lnTo>
                    <a:pt x="948" y="12"/>
                  </a:lnTo>
                  <a:lnTo>
                    <a:pt x="978" y="36"/>
                  </a:lnTo>
                  <a:lnTo>
                    <a:pt x="1002" y="72"/>
                  </a:lnTo>
                  <a:lnTo>
                    <a:pt x="1008" y="120"/>
                  </a:lnTo>
                  <a:lnTo>
                    <a:pt x="1002" y="168"/>
                  </a:lnTo>
                  <a:lnTo>
                    <a:pt x="978" y="204"/>
                  </a:lnTo>
                  <a:lnTo>
                    <a:pt x="948" y="228"/>
                  </a:lnTo>
                  <a:lnTo>
                    <a:pt x="900" y="240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58"/>
                  </a:lnTo>
                  <a:lnTo>
                    <a:pt x="768" y="558"/>
                  </a:lnTo>
                  <a:lnTo>
                    <a:pt x="828" y="564"/>
                  </a:lnTo>
                  <a:lnTo>
                    <a:pt x="870" y="582"/>
                  </a:lnTo>
                  <a:lnTo>
                    <a:pt x="900" y="618"/>
                  </a:lnTo>
                  <a:lnTo>
                    <a:pt x="912" y="672"/>
                  </a:lnTo>
                  <a:lnTo>
                    <a:pt x="906" y="720"/>
                  </a:lnTo>
                  <a:lnTo>
                    <a:pt x="888" y="756"/>
                  </a:lnTo>
                  <a:lnTo>
                    <a:pt x="852" y="780"/>
                  </a:lnTo>
                  <a:lnTo>
                    <a:pt x="816" y="786"/>
                  </a:lnTo>
                  <a:lnTo>
                    <a:pt x="768" y="792"/>
                  </a:lnTo>
                  <a:lnTo>
                    <a:pt x="306" y="792"/>
                  </a:lnTo>
                  <a:lnTo>
                    <a:pt x="306" y="1212"/>
                  </a:lnTo>
                  <a:lnTo>
                    <a:pt x="294" y="1272"/>
                  </a:lnTo>
                  <a:lnTo>
                    <a:pt x="264" y="1320"/>
                  </a:lnTo>
                  <a:lnTo>
                    <a:pt x="216" y="1350"/>
                  </a:lnTo>
                  <a:lnTo>
                    <a:pt x="156" y="1362"/>
                  </a:lnTo>
                  <a:lnTo>
                    <a:pt x="90" y="1350"/>
                  </a:lnTo>
                  <a:lnTo>
                    <a:pt x="42" y="1320"/>
                  </a:lnTo>
                  <a:lnTo>
                    <a:pt x="12" y="1272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6" name="Freeform 784"/>
            <p:cNvSpPr>
              <a:spLocks/>
            </p:cNvSpPr>
            <p:nvPr/>
          </p:nvSpPr>
          <p:spPr bwMode="auto">
            <a:xfrm>
              <a:off x="4267462" y="5407644"/>
              <a:ext cx="73317" cy="92631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8"/>
                </a:cxn>
                <a:cxn ang="0">
                  <a:pos x="1020" y="408"/>
                </a:cxn>
                <a:cxn ang="0">
                  <a:pos x="924" y="438"/>
                </a:cxn>
                <a:cxn ang="0">
                  <a:pos x="840" y="408"/>
                </a:cxn>
                <a:cxn ang="0">
                  <a:pos x="738" y="300"/>
                </a:cxn>
                <a:cxn ang="0">
                  <a:pos x="612" y="246"/>
                </a:cxn>
                <a:cxn ang="0">
                  <a:pos x="426" y="252"/>
                </a:cxn>
                <a:cxn ang="0">
                  <a:pos x="312" y="330"/>
                </a:cxn>
                <a:cxn ang="0">
                  <a:pos x="312" y="444"/>
                </a:cxn>
                <a:cxn ang="0">
                  <a:pos x="396" y="504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52"/>
                </a:cxn>
                <a:cxn ang="0">
                  <a:pos x="1116" y="984"/>
                </a:cxn>
                <a:cxn ang="0">
                  <a:pos x="1068" y="1176"/>
                </a:cxn>
                <a:cxn ang="0">
                  <a:pos x="936" y="1320"/>
                </a:cxn>
                <a:cxn ang="0">
                  <a:pos x="708" y="1398"/>
                </a:cxn>
                <a:cxn ang="0">
                  <a:pos x="426" y="1404"/>
                </a:cxn>
                <a:cxn ang="0">
                  <a:pos x="216" y="1338"/>
                </a:cxn>
                <a:cxn ang="0">
                  <a:pos x="78" y="1242"/>
                </a:cxn>
                <a:cxn ang="0">
                  <a:pos x="6" y="1122"/>
                </a:cxn>
                <a:cxn ang="0">
                  <a:pos x="12" y="1020"/>
                </a:cxn>
                <a:cxn ang="0">
                  <a:pos x="78" y="954"/>
                </a:cxn>
                <a:cxn ang="0">
                  <a:pos x="180" y="948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64" y="1182"/>
                </a:cxn>
                <a:cxn ang="0">
                  <a:pos x="720" y="1146"/>
                </a:cxn>
                <a:cxn ang="0">
                  <a:pos x="798" y="1062"/>
                </a:cxn>
                <a:cxn ang="0">
                  <a:pos x="804" y="966"/>
                </a:cxn>
                <a:cxn ang="0">
                  <a:pos x="744" y="894"/>
                </a:cxn>
                <a:cxn ang="0">
                  <a:pos x="336" y="780"/>
                </a:cxn>
                <a:cxn ang="0">
                  <a:pos x="150" y="702"/>
                </a:cxn>
                <a:cxn ang="0">
                  <a:pos x="48" y="594"/>
                </a:cxn>
                <a:cxn ang="0">
                  <a:pos x="12" y="474"/>
                </a:cxn>
                <a:cxn ang="0">
                  <a:pos x="18" y="312"/>
                </a:cxn>
                <a:cxn ang="0">
                  <a:pos x="108" y="150"/>
                </a:cxn>
                <a:cxn ang="0">
                  <a:pos x="258" y="54"/>
                </a:cxn>
                <a:cxn ang="0">
                  <a:pos x="444" y="6"/>
                </a:cxn>
              </a:cxnLst>
              <a:rect l="0" t="0" r="r" b="b"/>
              <a:pathLst>
                <a:path w="1116" h="1410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20"/>
                  </a:lnTo>
                  <a:lnTo>
                    <a:pt x="1002" y="174"/>
                  </a:lnTo>
                  <a:lnTo>
                    <a:pt x="1044" y="246"/>
                  </a:lnTo>
                  <a:lnTo>
                    <a:pt x="1062" y="318"/>
                  </a:lnTo>
                  <a:lnTo>
                    <a:pt x="1050" y="366"/>
                  </a:lnTo>
                  <a:lnTo>
                    <a:pt x="1020" y="408"/>
                  </a:lnTo>
                  <a:lnTo>
                    <a:pt x="978" y="432"/>
                  </a:lnTo>
                  <a:lnTo>
                    <a:pt x="924" y="438"/>
                  </a:lnTo>
                  <a:lnTo>
                    <a:pt x="876" y="432"/>
                  </a:lnTo>
                  <a:lnTo>
                    <a:pt x="840" y="408"/>
                  </a:lnTo>
                  <a:lnTo>
                    <a:pt x="774" y="342"/>
                  </a:lnTo>
                  <a:lnTo>
                    <a:pt x="738" y="300"/>
                  </a:lnTo>
                  <a:lnTo>
                    <a:pt x="684" y="270"/>
                  </a:lnTo>
                  <a:lnTo>
                    <a:pt x="612" y="246"/>
                  </a:lnTo>
                  <a:lnTo>
                    <a:pt x="522" y="240"/>
                  </a:lnTo>
                  <a:lnTo>
                    <a:pt x="426" y="252"/>
                  </a:lnTo>
                  <a:lnTo>
                    <a:pt x="354" y="282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8" y="480"/>
                  </a:lnTo>
                  <a:lnTo>
                    <a:pt x="396" y="504"/>
                  </a:lnTo>
                  <a:lnTo>
                    <a:pt x="450" y="522"/>
                  </a:lnTo>
                  <a:lnTo>
                    <a:pt x="510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6"/>
                  </a:lnTo>
                  <a:lnTo>
                    <a:pt x="1068" y="1176"/>
                  </a:lnTo>
                  <a:lnTo>
                    <a:pt x="1014" y="1254"/>
                  </a:lnTo>
                  <a:lnTo>
                    <a:pt x="936" y="1320"/>
                  </a:lnTo>
                  <a:lnTo>
                    <a:pt x="834" y="1368"/>
                  </a:lnTo>
                  <a:lnTo>
                    <a:pt x="708" y="1398"/>
                  </a:lnTo>
                  <a:lnTo>
                    <a:pt x="564" y="1410"/>
                  </a:lnTo>
                  <a:lnTo>
                    <a:pt x="426" y="1404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6"/>
                  </a:lnTo>
                  <a:lnTo>
                    <a:pt x="78" y="1242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6" y="930"/>
                  </a:lnTo>
                  <a:lnTo>
                    <a:pt x="744" y="894"/>
                  </a:lnTo>
                  <a:lnTo>
                    <a:pt x="678" y="870"/>
                  </a:lnTo>
                  <a:lnTo>
                    <a:pt x="336" y="780"/>
                  </a:lnTo>
                  <a:lnTo>
                    <a:pt x="228" y="744"/>
                  </a:lnTo>
                  <a:lnTo>
                    <a:pt x="150" y="702"/>
                  </a:lnTo>
                  <a:lnTo>
                    <a:pt x="90" y="654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9" name="Group 1526"/>
          <p:cNvGrpSpPr/>
          <p:nvPr/>
        </p:nvGrpSpPr>
        <p:grpSpPr>
          <a:xfrm>
            <a:off x="4846633" y="4624396"/>
            <a:ext cx="768362" cy="592620"/>
            <a:chOff x="1643042" y="5407644"/>
            <a:chExt cx="1199476" cy="925130"/>
          </a:xfrm>
          <a:solidFill>
            <a:schemeClr val="bg1"/>
          </a:solidFill>
        </p:grpSpPr>
        <p:sp>
          <p:nvSpPr>
            <p:cNvPr id="1528" name="Freeform 405"/>
            <p:cNvSpPr>
              <a:spLocks/>
            </p:cNvSpPr>
            <p:nvPr/>
          </p:nvSpPr>
          <p:spPr bwMode="auto">
            <a:xfrm>
              <a:off x="1867722" y="5595272"/>
              <a:ext cx="40994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94" y="24"/>
                </a:cxn>
                <a:cxn ang="0">
                  <a:pos x="618" y="66"/>
                </a:cxn>
                <a:cxn ang="0">
                  <a:pos x="624" y="126"/>
                </a:cxn>
                <a:cxn ang="0">
                  <a:pos x="624" y="1188"/>
                </a:cxn>
                <a:cxn ang="0">
                  <a:pos x="618" y="1254"/>
                </a:cxn>
                <a:cxn ang="0">
                  <a:pos x="588" y="1308"/>
                </a:cxn>
                <a:cxn ang="0">
                  <a:pos x="546" y="1338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8"/>
                </a:cxn>
                <a:cxn ang="0">
                  <a:pos x="342" y="1254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50">
                  <a:moveTo>
                    <a:pt x="516" y="0"/>
                  </a:moveTo>
                  <a:lnTo>
                    <a:pt x="558" y="6"/>
                  </a:lnTo>
                  <a:lnTo>
                    <a:pt x="594" y="24"/>
                  </a:lnTo>
                  <a:lnTo>
                    <a:pt x="618" y="66"/>
                  </a:lnTo>
                  <a:lnTo>
                    <a:pt x="624" y="126"/>
                  </a:lnTo>
                  <a:lnTo>
                    <a:pt x="624" y="1188"/>
                  </a:lnTo>
                  <a:lnTo>
                    <a:pt x="618" y="1254"/>
                  </a:lnTo>
                  <a:lnTo>
                    <a:pt x="588" y="1308"/>
                  </a:lnTo>
                  <a:lnTo>
                    <a:pt x="546" y="1338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8"/>
                  </a:lnTo>
                  <a:lnTo>
                    <a:pt x="342" y="1254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9" name="Freeform 406"/>
            <p:cNvSpPr>
              <a:spLocks/>
            </p:cNvSpPr>
            <p:nvPr/>
          </p:nvSpPr>
          <p:spPr bwMode="auto">
            <a:xfrm>
              <a:off x="2034064" y="5596060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0" name="Freeform 408"/>
            <p:cNvSpPr>
              <a:spLocks/>
            </p:cNvSpPr>
            <p:nvPr/>
          </p:nvSpPr>
          <p:spPr bwMode="auto">
            <a:xfrm>
              <a:off x="2223662" y="5595272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00" y="1068"/>
                </a:cxn>
                <a:cxn ang="0">
                  <a:pos x="390" y="1122"/>
                </a:cxn>
                <a:cxn ang="0">
                  <a:pos x="540" y="1116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76" y="522"/>
                </a:cxn>
                <a:cxn ang="0">
                  <a:pos x="648" y="450"/>
                </a:cxn>
                <a:cxn ang="0">
                  <a:pos x="648" y="330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2"/>
                </a:cxn>
                <a:cxn ang="0">
                  <a:pos x="150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1" name="Freeform 409"/>
            <p:cNvSpPr>
              <a:spLocks noEditPoints="1"/>
            </p:cNvSpPr>
            <p:nvPr/>
          </p:nvSpPr>
          <p:spPr bwMode="auto">
            <a:xfrm>
              <a:off x="2408531" y="5595272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78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86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78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86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2" name="Freeform 410"/>
            <p:cNvSpPr>
              <a:spLocks/>
            </p:cNvSpPr>
            <p:nvPr/>
          </p:nvSpPr>
          <p:spPr bwMode="auto">
            <a:xfrm>
              <a:off x="2578420" y="5596060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58" y="210"/>
                </a:cxn>
                <a:cxn ang="0">
                  <a:pos x="774" y="234"/>
                </a:cxn>
                <a:cxn ang="0">
                  <a:pos x="252" y="516"/>
                </a:cxn>
                <a:cxn ang="0">
                  <a:pos x="420" y="444"/>
                </a:cxn>
                <a:cxn ang="0">
                  <a:pos x="606" y="438"/>
                </a:cxn>
                <a:cxn ang="0">
                  <a:pos x="780" y="510"/>
                </a:cxn>
                <a:cxn ang="0">
                  <a:pos x="906" y="648"/>
                </a:cxn>
                <a:cxn ang="0">
                  <a:pos x="954" y="858"/>
                </a:cxn>
                <a:cxn ang="0">
                  <a:pos x="906" y="1086"/>
                </a:cxn>
                <a:cxn ang="0">
                  <a:pos x="768" y="1236"/>
                </a:cxn>
                <a:cxn ang="0">
                  <a:pos x="564" y="1314"/>
                </a:cxn>
                <a:cxn ang="0">
                  <a:pos x="312" y="1314"/>
                </a:cxn>
                <a:cxn ang="0">
                  <a:pos x="132" y="1254"/>
                </a:cxn>
                <a:cxn ang="0">
                  <a:pos x="30" y="1158"/>
                </a:cxn>
                <a:cxn ang="0">
                  <a:pos x="0" y="1062"/>
                </a:cxn>
                <a:cxn ang="0">
                  <a:pos x="36" y="966"/>
                </a:cxn>
                <a:cxn ang="0">
                  <a:pos x="132" y="930"/>
                </a:cxn>
                <a:cxn ang="0">
                  <a:pos x="210" y="966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6"/>
                </a:cxn>
                <a:cxn ang="0">
                  <a:pos x="648" y="744"/>
                </a:cxn>
                <a:cxn ang="0">
                  <a:pos x="558" y="666"/>
                </a:cxn>
                <a:cxn ang="0">
                  <a:pos x="432" y="642"/>
                </a:cxn>
                <a:cxn ang="0">
                  <a:pos x="312" y="666"/>
                </a:cxn>
                <a:cxn ang="0">
                  <a:pos x="186" y="732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24" y="516"/>
                </a:cxn>
                <a:cxn ang="0">
                  <a:pos x="114" y="60"/>
                </a:cxn>
                <a:cxn ang="0">
                  <a:pos x="210" y="0"/>
                </a:cxn>
              </a:cxnLst>
              <a:rect l="0" t="0" r="r" b="b"/>
              <a:pathLst>
                <a:path w="954" h="1326">
                  <a:moveTo>
                    <a:pt x="210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30"/>
                  </a:lnTo>
                  <a:lnTo>
                    <a:pt x="882" y="66"/>
                  </a:lnTo>
                  <a:lnTo>
                    <a:pt x="894" y="120"/>
                  </a:lnTo>
                  <a:lnTo>
                    <a:pt x="882" y="174"/>
                  </a:lnTo>
                  <a:lnTo>
                    <a:pt x="858" y="210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0" y="432"/>
                  </a:lnTo>
                  <a:lnTo>
                    <a:pt x="606" y="438"/>
                  </a:lnTo>
                  <a:lnTo>
                    <a:pt x="702" y="468"/>
                  </a:lnTo>
                  <a:lnTo>
                    <a:pt x="780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66" y="648"/>
                  </a:lnTo>
                  <a:lnTo>
                    <a:pt x="312" y="666"/>
                  </a:lnTo>
                  <a:lnTo>
                    <a:pt x="228" y="714"/>
                  </a:lnTo>
                  <a:lnTo>
                    <a:pt x="186" y="732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24" y="516"/>
                  </a:lnTo>
                  <a:lnTo>
                    <a:pt x="96" y="120"/>
                  </a:lnTo>
                  <a:lnTo>
                    <a:pt x="114" y="60"/>
                  </a:lnTo>
                  <a:lnTo>
                    <a:pt x="156" y="18"/>
                  </a:lnTo>
                  <a:lnTo>
                    <a:pt x="2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3" name="Freeform 411"/>
            <p:cNvSpPr>
              <a:spLocks noEditPoints="1"/>
            </p:cNvSpPr>
            <p:nvPr/>
          </p:nvSpPr>
          <p:spPr bwMode="auto">
            <a:xfrm>
              <a:off x="2740032" y="5595272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6" y="132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4" name="Freeform 423"/>
            <p:cNvSpPr>
              <a:spLocks/>
            </p:cNvSpPr>
            <p:nvPr/>
          </p:nvSpPr>
          <p:spPr bwMode="auto">
            <a:xfrm>
              <a:off x="2549645" y="5755701"/>
              <a:ext cx="40994" cy="88295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302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302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44">
                  <a:moveTo>
                    <a:pt x="516" y="0"/>
                  </a:move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302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302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5" name="Freeform 424"/>
            <p:cNvSpPr>
              <a:spLocks/>
            </p:cNvSpPr>
            <p:nvPr/>
          </p:nvSpPr>
          <p:spPr bwMode="auto">
            <a:xfrm>
              <a:off x="2604436" y="5755701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62" y="948"/>
                </a:cxn>
                <a:cxn ang="0">
                  <a:pos x="336" y="1044"/>
                </a:cxn>
                <a:cxn ang="0">
                  <a:pos x="870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0"/>
                </a:cxn>
                <a:cxn ang="0">
                  <a:pos x="96" y="1314"/>
                </a:cxn>
                <a:cxn ang="0">
                  <a:pos x="24" y="1260"/>
                </a:cxn>
                <a:cxn ang="0">
                  <a:pos x="0" y="1182"/>
                </a:cxn>
                <a:cxn ang="0">
                  <a:pos x="60" y="1020"/>
                </a:cxn>
                <a:cxn ang="0">
                  <a:pos x="228" y="846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50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8" y="888"/>
                  </a:lnTo>
                  <a:lnTo>
                    <a:pt x="462" y="948"/>
                  </a:lnTo>
                  <a:lnTo>
                    <a:pt x="390" y="996"/>
                  </a:lnTo>
                  <a:lnTo>
                    <a:pt x="336" y="1044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0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" name="Freeform 425"/>
            <p:cNvSpPr>
              <a:spLocks/>
            </p:cNvSpPr>
            <p:nvPr/>
          </p:nvSpPr>
          <p:spPr bwMode="auto">
            <a:xfrm>
              <a:off x="2713622" y="5755701"/>
              <a:ext cx="40994" cy="88295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94" y="24"/>
                </a:cxn>
                <a:cxn ang="0">
                  <a:pos x="618" y="66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302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302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44">
                  <a:moveTo>
                    <a:pt x="516" y="0"/>
                  </a:moveTo>
                  <a:lnTo>
                    <a:pt x="558" y="6"/>
                  </a:lnTo>
                  <a:lnTo>
                    <a:pt x="594" y="24"/>
                  </a:lnTo>
                  <a:lnTo>
                    <a:pt x="618" y="66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302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302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" name="Freeform 426"/>
            <p:cNvSpPr>
              <a:spLocks/>
            </p:cNvSpPr>
            <p:nvPr/>
          </p:nvSpPr>
          <p:spPr bwMode="auto">
            <a:xfrm>
              <a:off x="2768413" y="5755701"/>
              <a:ext cx="63462" cy="88295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18"/>
                </a:cxn>
                <a:cxn ang="0">
                  <a:pos x="900" y="696"/>
                </a:cxn>
                <a:cxn ang="0">
                  <a:pos x="960" y="828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08"/>
                </a:cxn>
                <a:cxn ang="0">
                  <a:pos x="462" y="1344"/>
                </a:cxn>
                <a:cxn ang="0">
                  <a:pos x="240" y="1308"/>
                </a:cxn>
                <a:cxn ang="0">
                  <a:pos x="102" y="1224"/>
                </a:cxn>
                <a:cxn ang="0">
                  <a:pos x="24" y="1116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402" y="558"/>
                </a:cxn>
                <a:cxn ang="0">
                  <a:pos x="522" y="528"/>
                </a:cxn>
                <a:cxn ang="0">
                  <a:pos x="630" y="486"/>
                </a:cxn>
                <a:cxn ang="0">
                  <a:pos x="666" y="384"/>
                </a:cxn>
                <a:cxn ang="0">
                  <a:pos x="630" y="282"/>
                </a:cxn>
                <a:cxn ang="0">
                  <a:pos x="534" y="228"/>
                </a:cxn>
                <a:cxn ang="0">
                  <a:pos x="408" y="234"/>
                </a:cxn>
                <a:cxn ang="0">
                  <a:pos x="318" y="288"/>
                </a:cxn>
                <a:cxn ang="0">
                  <a:pos x="240" y="402"/>
                </a:cxn>
                <a:cxn ang="0">
                  <a:pos x="156" y="432"/>
                </a:cxn>
                <a:cxn ang="0">
                  <a:pos x="72" y="408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6" y="0"/>
                </a:cxn>
              </a:cxnLst>
              <a:rect l="0" t="0" r="r" b="b"/>
              <a:pathLst>
                <a:path w="966" h="1344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8" y="618"/>
                  </a:lnTo>
                  <a:lnTo>
                    <a:pt x="840" y="648"/>
                  </a:lnTo>
                  <a:lnTo>
                    <a:pt x="900" y="696"/>
                  </a:lnTo>
                  <a:lnTo>
                    <a:pt x="936" y="756"/>
                  </a:lnTo>
                  <a:lnTo>
                    <a:pt x="960" y="828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66"/>
                  </a:lnTo>
                  <a:lnTo>
                    <a:pt x="684" y="1308"/>
                  </a:lnTo>
                  <a:lnTo>
                    <a:pt x="576" y="1338"/>
                  </a:lnTo>
                  <a:lnTo>
                    <a:pt x="462" y="1344"/>
                  </a:lnTo>
                  <a:lnTo>
                    <a:pt x="342" y="1332"/>
                  </a:lnTo>
                  <a:lnTo>
                    <a:pt x="240" y="1308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0"/>
                  </a:lnTo>
                  <a:lnTo>
                    <a:pt x="24" y="1116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2" y="516"/>
                  </a:lnTo>
                  <a:lnTo>
                    <a:pt x="630" y="486"/>
                  </a:lnTo>
                  <a:lnTo>
                    <a:pt x="654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72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14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" name="Freeform 441"/>
            <p:cNvSpPr>
              <a:spLocks/>
            </p:cNvSpPr>
            <p:nvPr/>
          </p:nvSpPr>
          <p:spPr bwMode="auto">
            <a:xfrm>
              <a:off x="2549251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9" name="Freeform 442"/>
            <p:cNvSpPr>
              <a:spLocks noEditPoints="1"/>
            </p:cNvSpPr>
            <p:nvPr/>
          </p:nvSpPr>
          <p:spPr bwMode="auto">
            <a:xfrm>
              <a:off x="2604830" y="5915736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8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58" y="156"/>
                </a:cxn>
                <a:cxn ang="0">
                  <a:pos x="948" y="318"/>
                </a:cxn>
                <a:cxn ang="0">
                  <a:pos x="990" y="510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0" y="1224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80" y="990"/>
                </a:cxn>
                <a:cxn ang="0">
                  <a:pos x="264" y="1020"/>
                </a:cxn>
                <a:cxn ang="0">
                  <a:pos x="360" y="1122"/>
                </a:cxn>
                <a:cxn ang="0">
                  <a:pos x="462" y="1152"/>
                </a:cxn>
                <a:cxn ang="0">
                  <a:pos x="600" y="1110"/>
                </a:cxn>
                <a:cxn ang="0">
                  <a:pos x="684" y="1002"/>
                </a:cxn>
                <a:cxn ang="0">
                  <a:pos x="720" y="864"/>
                </a:cxn>
                <a:cxn ang="0">
                  <a:pos x="726" y="756"/>
                </a:cxn>
                <a:cxn ang="0">
                  <a:pos x="594" y="846"/>
                </a:cxn>
                <a:cxn ang="0">
                  <a:pos x="432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8"/>
                </a:cxn>
                <a:cxn ang="0">
                  <a:pos x="12" y="342"/>
                </a:cxn>
                <a:cxn ang="0">
                  <a:pos x="102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8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8"/>
                  </a:lnTo>
                  <a:lnTo>
                    <a:pt x="492" y="216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34"/>
                  </a:lnTo>
                  <a:lnTo>
                    <a:pt x="948" y="318"/>
                  </a:lnTo>
                  <a:lnTo>
                    <a:pt x="978" y="408"/>
                  </a:lnTo>
                  <a:lnTo>
                    <a:pt x="990" y="510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24"/>
                  </a:lnTo>
                  <a:lnTo>
                    <a:pt x="930" y="1044"/>
                  </a:lnTo>
                  <a:lnTo>
                    <a:pt x="876" y="1146"/>
                  </a:lnTo>
                  <a:lnTo>
                    <a:pt x="810" y="1224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6"/>
                  </a:lnTo>
                  <a:lnTo>
                    <a:pt x="360" y="1122"/>
                  </a:lnTo>
                  <a:lnTo>
                    <a:pt x="402" y="1146"/>
                  </a:lnTo>
                  <a:lnTo>
                    <a:pt x="462" y="1152"/>
                  </a:lnTo>
                  <a:lnTo>
                    <a:pt x="540" y="1140"/>
                  </a:lnTo>
                  <a:lnTo>
                    <a:pt x="600" y="1110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64"/>
                  </a:lnTo>
                  <a:lnTo>
                    <a:pt x="726" y="792"/>
                  </a:lnTo>
                  <a:lnTo>
                    <a:pt x="726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0" name="Freeform 443"/>
            <p:cNvSpPr>
              <a:spLocks/>
            </p:cNvSpPr>
            <p:nvPr/>
          </p:nvSpPr>
          <p:spPr bwMode="auto">
            <a:xfrm>
              <a:off x="2703374" y="5915736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6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24" y="1086"/>
                </a:cxn>
                <a:cxn ang="0">
                  <a:pos x="192" y="87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34"/>
                </a:cxn>
                <a:cxn ang="0">
                  <a:pos x="438" y="234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504"/>
                </a:cxn>
                <a:cxn ang="0">
                  <a:pos x="144" y="528"/>
                </a:cxn>
                <a:cxn ang="0">
                  <a:pos x="48" y="504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6"/>
                  </a:lnTo>
                  <a:lnTo>
                    <a:pt x="954" y="1302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84"/>
                  </a:lnTo>
                  <a:lnTo>
                    <a:pt x="192" y="87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34"/>
                  </a:lnTo>
                  <a:lnTo>
                    <a:pt x="504" y="228"/>
                  </a:lnTo>
                  <a:lnTo>
                    <a:pt x="438" y="234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1" name="Freeform 444"/>
            <p:cNvSpPr>
              <a:spLocks noEditPoints="1"/>
            </p:cNvSpPr>
            <p:nvPr/>
          </p:nvSpPr>
          <p:spPr bwMode="auto">
            <a:xfrm>
              <a:off x="2777085" y="5915736"/>
              <a:ext cx="65433" cy="88689"/>
            </a:xfrm>
            <a:custGeom>
              <a:avLst/>
              <a:gdLst/>
              <a:ahLst/>
              <a:cxnLst>
                <a:cxn ang="0">
                  <a:pos x="498" y="228"/>
                </a:cxn>
                <a:cxn ang="0">
                  <a:pos x="420" y="240"/>
                </a:cxn>
                <a:cxn ang="0">
                  <a:pos x="366" y="282"/>
                </a:cxn>
                <a:cxn ang="0">
                  <a:pos x="318" y="348"/>
                </a:cxn>
                <a:cxn ang="0">
                  <a:pos x="294" y="438"/>
                </a:cxn>
                <a:cxn ang="0">
                  <a:pos x="276" y="546"/>
                </a:cxn>
                <a:cxn ang="0">
                  <a:pos x="270" y="678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78" y="996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8"/>
                </a:cxn>
                <a:cxn ang="0">
                  <a:pos x="714" y="546"/>
                </a:cxn>
                <a:cxn ang="0">
                  <a:pos x="696" y="438"/>
                </a:cxn>
                <a:cxn ang="0">
                  <a:pos x="672" y="348"/>
                </a:cxn>
                <a:cxn ang="0">
                  <a:pos x="630" y="282"/>
                </a:cxn>
                <a:cxn ang="0">
                  <a:pos x="570" y="240"/>
                </a:cxn>
                <a:cxn ang="0">
                  <a:pos x="498" y="228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6"/>
                </a:cxn>
                <a:cxn ang="0">
                  <a:pos x="858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6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2" y="168"/>
                </a:cxn>
                <a:cxn ang="0">
                  <a:pos x="204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8"/>
                  </a:moveTo>
                  <a:lnTo>
                    <a:pt x="420" y="240"/>
                  </a:lnTo>
                  <a:lnTo>
                    <a:pt x="366" y="282"/>
                  </a:lnTo>
                  <a:lnTo>
                    <a:pt x="318" y="348"/>
                  </a:lnTo>
                  <a:lnTo>
                    <a:pt x="294" y="438"/>
                  </a:lnTo>
                  <a:lnTo>
                    <a:pt x="276" y="546"/>
                  </a:lnTo>
                  <a:lnTo>
                    <a:pt x="270" y="678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78" y="996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8"/>
                  </a:lnTo>
                  <a:lnTo>
                    <a:pt x="714" y="546"/>
                  </a:lnTo>
                  <a:lnTo>
                    <a:pt x="696" y="438"/>
                  </a:lnTo>
                  <a:lnTo>
                    <a:pt x="672" y="348"/>
                  </a:lnTo>
                  <a:lnTo>
                    <a:pt x="630" y="282"/>
                  </a:lnTo>
                  <a:lnTo>
                    <a:pt x="570" y="240"/>
                  </a:lnTo>
                  <a:lnTo>
                    <a:pt x="498" y="228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6"/>
                  </a:lnTo>
                  <a:lnTo>
                    <a:pt x="858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8"/>
                  </a:lnTo>
                  <a:lnTo>
                    <a:pt x="204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2" name="Freeform 459"/>
            <p:cNvSpPr>
              <a:spLocks/>
            </p:cNvSpPr>
            <p:nvPr/>
          </p:nvSpPr>
          <p:spPr bwMode="auto">
            <a:xfrm>
              <a:off x="2540185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" name="Freeform 460"/>
            <p:cNvSpPr>
              <a:spLocks noEditPoints="1"/>
            </p:cNvSpPr>
            <p:nvPr/>
          </p:nvSpPr>
          <p:spPr bwMode="auto">
            <a:xfrm>
              <a:off x="2613896" y="6075377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702" y="294"/>
                </a:cxn>
                <a:cxn ang="0">
                  <a:pos x="636" y="228"/>
                </a:cxn>
                <a:cxn ang="0">
                  <a:pos x="534" y="198"/>
                </a:cxn>
                <a:cxn ang="0">
                  <a:pos x="396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2" y="1194"/>
                </a:cxn>
                <a:cxn ang="0">
                  <a:pos x="42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66" y="264"/>
                  </a:lnTo>
                  <a:lnTo>
                    <a:pt x="636" y="228"/>
                  </a:lnTo>
                  <a:lnTo>
                    <a:pt x="588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16"/>
                  </a:lnTo>
                  <a:lnTo>
                    <a:pt x="42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4" name="Freeform 461"/>
            <p:cNvSpPr>
              <a:spLocks/>
            </p:cNvSpPr>
            <p:nvPr/>
          </p:nvSpPr>
          <p:spPr bwMode="auto">
            <a:xfrm>
              <a:off x="2704556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5" name="Freeform 462"/>
            <p:cNvSpPr>
              <a:spLocks/>
            </p:cNvSpPr>
            <p:nvPr/>
          </p:nvSpPr>
          <p:spPr bwMode="auto">
            <a:xfrm>
              <a:off x="2774720" y="6076954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6" name="Freeform 475"/>
            <p:cNvSpPr>
              <a:spLocks/>
            </p:cNvSpPr>
            <p:nvPr/>
          </p:nvSpPr>
          <p:spPr bwMode="auto">
            <a:xfrm>
              <a:off x="2200800" y="6244085"/>
              <a:ext cx="63462" cy="88689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18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402" y="558"/>
                </a:cxn>
                <a:cxn ang="0">
                  <a:pos x="522" y="528"/>
                </a:cxn>
                <a:cxn ang="0">
                  <a:pos x="630" y="492"/>
                </a:cxn>
                <a:cxn ang="0">
                  <a:pos x="666" y="384"/>
                </a:cxn>
                <a:cxn ang="0">
                  <a:pos x="630" y="282"/>
                </a:cxn>
                <a:cxn ang="0">
                  <a:pos x="534" y="228"/>
                </a:cxn>
                <a:cxn ang="0">
                  <a:pos x="408" y="234"/>
                </a:cxn>
                <a:cxn ang="0">
                  <a:pos x="318" y="288"/>
                </a:cxn>
                <a:cxn ang="0">
                  <a:pos x="240" y="402"/>
                </a:cxn>
                <a:cxn ang="0">
                  <a:pos x="156" y="432"/>
                </a:cxn>
                <a:cxn ang="0">
                  <a:pos x="72" y="408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6" y="0"/>
                </a:cxn>
              </a:cxnLst>
              <a:rect l="0" t="0" r="r" b="b"/>
              <a:pathLst>
                <a:path w="966" h="1350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8" y="618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2" y="516"/>
                  </a:lnTo>
                  <a:lnTo>
                    <a:pt x="630" y="492"/>
                  </a:lnTo>
                  <a:lnTo>
                    <a:pt x="654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72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14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7" name="Freeform 476"/>
            <p:cNvSpPr>
              <a:spLocks/>
            </p:cNvSpPr>
            <p:nvPr/>
          </p:nvSpPr>
          <p:spPr bwMode="auto">
            <a:xfrm>
              <a:off x="2268598" y="6244085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8" name="Freeform 504"/>
            <p:cNvSpPr>
              <a:spLocks/>
            </p:cNvSpPr>
            <p:nvPr/>
          </p:nvSpPr>
          <p:spPr bwMode="auto">
            <a:xfrm>
              <a:off x="1679700" y="5756489"/>
              <a:ext cx="66221" cy="86719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2"/>
                </a:cxn>
                <a:cxn ang="0">
                  <a:pos x="468" y="1290"/>
                </a:cxn>
                <a:cxn ang="0">
                  <a:pos x="426" y="1314"/>
                </a:cxn>
                <a:cxn ang="0">
                  <a:pos x="372" y="1320"/>
                </a:cxn>
                <a:cxn ang="0">
                  <a:pos x="318" y="1314"/>
                </a:cxn>
                <a:cxn ang="0">
                  <a:pos x="276" y="1296"/>
                </a:cxn>
                <a:cxn ang="0">
                  <a:pos x="252" y="1266"/>
                </a:cxn>
                <a:cxn ang="0">
                  <a:pos x="240" y="1224"/>
                </a:cxn>
                <a:cxn ang="0">
                  <a:pos x="234" y="1182"/>
                </a:cxn>
                <a:cxn ang="0">
                  <a:pos x="240" y="1110"/>
                </a:cxn>
                <a:cxn ang="0">
                  <a:pos x="270" y="1014"/>
                </a:cxn>
                <a:cxn ang="0">
                  <a:pos x="306" y="900"/>
                </a:cxn>
                <a:cxn ang="0">
                  <a:pos x="360" y="780"/>
                </a:cxn>
                <a:cxn ang="0">
                  <a:pos x="420" y="654"/>
                </a:cxn>
                <a:cxn ang="0">
                  <a:pos x="492" y="534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0" y="204"/>
                </a:cxn>
                <a:cxn ang="0">
                  <a:pos x="6" y="168"/>
                </a:cxn>
                <a:cxn ang="0">
                  <a:pos x="0" y="114"/>
                </a:cxn>
                <a:cxn ang="0">
                  <a:pos x="6" y="60"/>
                </a:cxn>
                <a:cxn ang="0">
                  <a:pos x="30" y="24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0">
                  <a:moveTo>
                    <a:pt x="120" y="0"/>
                  </a:moveTo>
                  <a:lnTo>
                    <a:pt x="876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2"/>
                  </a:lnTo>
                  <a:lnTo>
                    <a:pt x="468" y="1290"/>
                  </a:lnTo>
                  <a:lnTo>
                    <a:pt x="426" y="1314"/>
                  </a:lnTo>
                  <a:lnTo>
                    <a:pt x="372" y="1320"/>
                  </a:lnTo>
                  <a:lnTo>
                    <a:pt x="318" y="1314"/>
                  </a:lnTo>
                  <a:lnTo>
                    <a:pt x="276" y="1296"/>
                  </a:lnTo>
                  <a:lnTo>
                    <a:pt x="252" y="1266"/>
                  </a:lnTo>
                  <a:lnTo>
                    <a:pt x="240" y="1224"/>
                  </a:lnTo>
                  <a:lnTo>
                    <a:pt x="234" y="1182"/>
                  </a:lnTo>
                  <a:lnTo>
                    <a:pt x="240" y="1110"/>
                  </a:lnTo>
                  <a:lnTo>
                    <a:pt x="270" y="1014"/>
                  </a:lnTo>
                  <a:lnTo>
                    <a:pt x="306" y="900"/>
                  </a:lnTo>
                  <a:lnTo>
                    <a:pt x="360" y="780"/>
                  </a:lnTo>
                  <a:lnTo>
                    <a:pt x="420" y="654"/>
                  </a:lnTo>
                  <a:lnTo>
                    <a:pt x="492" y="534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0" y="204"/>
                  </a:lnTo>
                  <a:lnTo>
                    <a:pt x="6" y="168"/>
                  </a:lnTo>
                  <a:lnTo>
                    <a:pt x="0" y="114"/>
                  </a:lnTo>
                  <a:lnTo>
                    <a:pt x="6" y="60"/>
                  </a:lnTo>
                  <a:lnTo>
                    <a:pt x="30" y="24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9" name="Freeform 505"/>
            <p:cNvSpPr>
              <a:spLocks noEditPoints="1"/>
            </p:cNvSpPr>
            <p:nvPr/>
          </p:nvSpPr>
          <p:spPr bwMode="auto">
            <a:xfrm>
              <a:off x="1855503" y="5755701"/>
              <a:ext cx="65433" cy="88295"/>
            </a:xfrm>
            <a:custGeom>
              <a:avLst/>
              <a:gdLst/>
              <a:ahLst/>
              <a:cxnLst>
                <a:cxn ang="0">
                  <a:pos x="420" y="732"/>
                </a:cxn>
                <a:cxn ang="0">
                  <a:pos x="318" y="798"/>
                </a:cxn>
                <a:cxn ang="0">
                  <a:pos x="276" y="888"/>
                </a:cxn>
                <a:cxn ang="0">
                  <a:pos x="282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2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78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78" y="516"/>
                </a:cxn>
                <a:cxn ang="0">
                  <a:pos x="498" y="540"/>
                </a:cxn>
                <a:cxn ang="0">
                  <a:pos x="618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8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96"/>
                </a:cxn>
                <a:cxn ang="0">
                  <a:pos x="948" y="252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54"/>
                </a:cxn>
                <a:cxn ang="0">
                  <a:pos x="672" y="1326"/>
                </a:cxn>
                <a:cxn ang="0">
                  <a:pos x="498" y="1344"/>
                </a:cxn>
                <a:cxn ang="0">
                  <a:pos x="324" y="1326"/>
                </a:cxn>
                <a:cxn ang="0">
                  <a:pos x="162" y="1254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2"/>
                </a:cxn>
                <a:cxn ang="0">
                  <a:pos x="156" y="96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98" y="720"/>
                  </a:moveTo>
                  <a:lnTo>
                    <a:pt x="420" y="732"/>
                  </a:lnTo>
                  <a:lnTo>
                    <a:pt x="366" y="756"/>
                  </a:lnTo>
                  <a:lnTo>
                    <a:pt x="318" y="798"/>
                  </a:lnTo>
                  <a:lnTo>
                    <a:pt x="294" y="840"/>
                  </a:lnTo>
                  <a:lnTo>
                    <a:pt x="276" y="888"/>
                  </a:lnTo>
                  <a:lnTo>
                    <a:pt x="270" y="930"/>
                  </a:lnTo>
                  <a:lnTo>
                    <a:pt x="282" y="1002"/>
                  </a:lnTo>
                  <a:lnTo>
                    <a:pt x="312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2" y="204"/>
                  </a:lnTo>
                  <a:lnTo>
                    <a:pt x="378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78" y="516"/>
                  </a:lnTo>
                  <a:lnTo>
                    <a:pt x="432" y="534"/>
                  </a:lnTo>
                  <a:lnTo>
                    <a:pt x="498" y="540"/>
                  </a:lnTo>
                  <a:lnTo>
                    <a:pt x="564" y="534"/>
                  </a:lnTo>
                  <a:lnTo>
                    <a:pt x="618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28"/>
                  </a:lnTo>
                  <a:lnTo>
                    <a:pt x="564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96"/>
                  </a:lnTo>
                  <a:lnTo>
                    <a:pt x="906" y="168"/>
                  </a:lnTo>
                  <a:lnTo>
                    <a:pt x="948" y="252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54"/>
                  </a:lnTo>
                  <a:lnTo>
                    <a:pt x="756" y="1296"/>
                  </a:lnTo>
                  <a:lnTo>
                    <a:pt x="672" y="1326"/>
                  </a:lnTo>
                  <a:lnTo>
                    <a:pt x="582" y="1338"/>
                  </a:lnTo>
                  <a:lnTo>
                    <a:pt x="498" y="1344"/>
                  </a:lnTo>
                  <a:lnTo>
                    <a:pt x="414" y="1338"/>
                  </a:lnTo>
                  <a:lnTo>
                    <a:pt x="324" y="1326"/>
                  </a:lnTo>
                  <a:lnTo>
                    <a:pt x="240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2"/>
                  </a:lnTo>
                  <a:lnTo>
                    <a:pt x="90" y="168"/>
                  </a:lnTo>
                  <a:lnTo>
                    <a:pt x="156" y="96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0" name="Freeform 506"/>
            <p:cNvSpPr>
              <a:spLocks noEditPoints="1"/>
            </p:cNvSpPr>
            <p:nvPr/>
          </p:nvSpPr>
          <p:spPr bwMode="auto">
            <a:xfrm>
              <a:off x="2034064" y="5755701"/>
              <a:ext cx="65433" cy="88295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38"/>
                </a:cxn>
                <a:cxn ang="0">
                  <a:pos x="312" y="588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38"/>
                </a:cxn>
                <a:cxn ang="0">
                  <a:pos x="666" y="300"/>
                </a:cxn>
                <a:cxn ang="0">
                  <a:pos x="558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68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14"/>
                </a:cxn>
                <a:cxn ang="0">
                  <a:pos x="432" y="1344"/>
                </a:cxn>
                <a:cxn ang="0">
                  <a:pos x="204" y="1290"/>
                </a:cxn>
                <a:cxn ang="0">
                  <a:pos x="78" y="1170"/>
                </a:cxn>
                <a:cxn ang="0">
                  <a:pos x="78" y="1044"/>
                </a:cxn>
                <a:cxn ang="0">
                  <a:pos x="180" y="984"/>
                </a:cxn>
                <a:cxn ang="0">
                  <a:pos x="258" y="1014"/>
                </a:cxn>
                <a:cxn ang="0">
                  <a:pos x="354" y="1116"/>
                </a:cxn>
                <a:cxn ang="0">
                  <a:pos x="456" y="1146"/>
                </a:cxn>
                <a:cxn ang="0">
                  <a:pos x="594" y="1104"/>
                </a:cxn>
                <a:cxn ang="0">
                  <a:pos x="678" y="1002"/>
                </a:cxn>
                <a:cxn ang="0">
                  <a:pos x="714" y="858"/>
                </a:cxn>
                <a:cxn ang="0">
                  <a:pos x="720" y="750"/>
                </a:cxn>
                <a:cxn ang="0">
                  <a:pos x="594" y="840"/>
                </a:cxn>
                <a:cxn ang="0">
                  <a:pos x="432" y="870"/>
                </a:cxn>
                <a:cxn ang="0">
                  <a:pos x="222" y="828"/>
                </a:cxn>
                <a:cxn ang="0">
                  <a:pos x="84" y="714"/>
                </a:cxn>
                <a:cxn ang="0">
                  <a:pos x="12" y="552"/>
                </a:cxn>
                <a:cxn ang="0">
                  <a:pos x="12" y="336"/>
                </a:cxn>
                <a:cxn ang="0">
                  <a:pos x="102" y="150"/>
                </a:cxn>
                <a:cxn ang="0">
                  <a:pos x="264" y="36"/>
                </a:cxn>
                <a:cxn ang="0">
                  <a:pos x="480" y="0"/>
                </a:cxn>
              </a:cxnLst>
              <a:rect l="0" t="0" r="r" b="b"/>
              <a:pathLst>
                <a:path w="996" h="1344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0"/>
                  </a:lnTo>
                  <a:lnTo>
                    <a:pt x="270" y="438"/>
                  </a:lnTo>
                  <a:lnTo>
                    <a:pt x="282" y="522"/>
                  </a:lnTo>
                  <a:lnTo>
                    <a:pt x="312" y="588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0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38"/>
                  </a:lnTo>
                  <a:lnTo>
                    <a:pt x="690" y="360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68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2"/>
                  </a:lnTo>
                  <a:lnTo>
                    <a:pt x="642" y="1314"/>
                  </a:lnTo>
                  <a:lnTo>
                    <a:pt x="540" y="1338"/>
                  </a:lnTo>
                  <a:lnTo>
                    <a:pt x="432" y="1344"/>
                  </a:lnTo>
                  <a:lnTo>
                    <a:pt x="306" y="1332"/>
                  </a:lnTo>
                  <a:lnTo>
                    <a:pt x="204" y="1290"/>
                  </a:lnTo>
                  <a:lnTo>
                    <a:pt x="126" y="1236"/>
                  </a:lnTo>
                  <a:lnTo>
                    <a:pt x="78" y="1170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58" y="1014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1" name="Freeform 507"/>
            <p:cNvSpPr>
              <a:spLocks/>
            </p:cNvSpPr>
            <p:nvPr/>
          </p:nvSpPr>
          <p:spPr bwMode="auto">
            <a:xfrm>
              <a:off x="2194493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2" name="Freeform 508"/>
            <p:cNvSpPr>
              <a:spLocks noEditPoints="1"/>
            </p:cNvSpPr>
            <p:nvPr/>
          </p:nvSpPr>
          <p:spPr bwMode="auto">
            <a:xfrm>
              <a:off x="2250466" y="5755701"/>
              <a:ext cx="65433" cy="88295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18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78" y="990"/>
                </a:cxn>
                <a:cxn ang="0">
                  <a:pos x="702" y="906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62"/>
                </a:cxn>
                <a:cxn ang="0">
                  <a:pos x="978" y="876"/>
                </a:cxn>
                <a:cxn ang="0">
                  <a:pos x="954" y="978"/>
                </a:cxn>
                <a:cxn ang="0">
                  <a:pos x="918" y="1080"/>
                </a:cxn>
                <a:cxn ang="0">
                  <a:pos x="864" y="1164"/>
                </a:cxn>
                <a:cxn ang="0">
                  <a:pos x="798" y="1236"/>
                </a:cxn>
                <a:cxn ang="0">
                  <a:pos x="720" y="1296"/>
                </a:cxn>
                <a:cxn ang="0">
                  <a:pos x="618" y="1332"/>
                </a:cxn>
                <a:cxn ang="0">
                  <a:pos x="498" y="1344"/>
                </a:cxn>
                <a:cxn ang="0">
                  <a:pos x="390" y="1332"/>
                </a:cxn>
                <a:cxn ang="0">
                  <a:pos x="294" y="1302"/>
                </a:cxn>
                <a:cxn ang="0">
                  <a:pos x="216" y="1260"/>
                </a:cxn>
                <a:cxn ang="0">
                  <a:pos x="150" y="1194"/>
                </a:cxn>
                <a:cxn ang="0">
                  <a:pos x="102" y="1122"/>
                </a:cxn>
                <a:cxn ang="0">
                  <a:pos x="60" y="1038"/>
                </a:cxn>
                <a:cxn ang="0">
                  <a:pos x="30" y="948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6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44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62"/>
                  </a:lnTo>
                  <a:lnTo>
                    <a:pt x="978" y="876"/>
                  </a:lnTo>
                  <a:lnTo>
                    <a:pt x="954" y="978"/>
                  </a:lnTo>
                  <a:lnTo>
                    <a:pt x="918" y="1080"/>
                  </a:lnTo>
                  <a:lnTo>
                    <a:pt x="864" y="1164"/>
                  </a:lnTo>
                  <a:lnTo>
                    <a:pt x="798" y="1236"/>
                  </a:lnTo>
                  <a:lnTo>
                    <a:pt x="720" y="1296"/>
                  </a:lnTo>
                  <a:lnTo>
                    <a:pt x="618" y="1332"/>
                  </a:lnTo>
                  <a:lnTo>
                    <a:pt x="498" y="1344"/>
                  </a:lnTo>
                  <a:lnTo>
                    <a:pt x="390" y="1332"/>
                  </a:lnTo>
                  <a:lnTo>
                    <a:pt x="294" y="1302"/>
                  </a:lnTo>
                  <a:lnTo>
                    <a:pt x="216" y="1260"/>
                  </a:lnTo>
                  <a:lnTo>
                    <a:pt x="150" y="1194"/>
                  </a:lnTo>
                  <a:lnTo>
                    <a:pt x="102" y="1122"/>
                  </a:lnTo>
                  <a:lnTo>
                    <a:pt x="60" y="1038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3" name="Freeform 509"/>
            <p:cNvSpPr>
              <a:spLocks/>
            </p:cNvSpPr>
            <p:nvPr/>
          </p:nvSpPr>
          <p:spPr bwMode="auto">
            <a:xfrm>
              <a:off x="2398282" y="5755701"/>
              <a:ext cx="40994" cy="88295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48"/>
                </a:cxn>
                <a:cxn ang="0">
                  <a:pos x="588" y="1302"/>
                </a:cxn>
                <a:cxn ang="0">
                  <a:pos x="546" y="1332"/>
                </a:cxn>
                <a:cxn ang="0">
                  <a:pos x="480" y="1344"/>
                </a:cxn>
                <a:cxn ang="0">
                  <a:pos x="414" y="1332"/>
                </a:cxn>
                <a:cxn ang="0">
                  <a:pos x="372" y="1302"/>
                </a:cxn>
                <a:cxn ang="0">
                  <a:pos x="342" y="1248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44">
                  <a:moveTo>
                    <a:pt x="516" y="0"/>
                  </a:move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48"/>
                  </a:lnTo>
                  <a:lnTo>
                    <a:pt x="588" y="1302"/>
                  </a:lnTo>
                  <a:lnTo>
                    <a:pt x="546" y="1332"/>
                  </a:lnTo>
                  <a:lnTo>
                    <a:pt x="480" y="1344"/>
                  </a:lnTo>
                  <a:lnTo>
                    <a:pt x="414" y="1332"/>
                  </a:lnTo>
                  <a:lnTo>
                    <a:pt x="372" y="1302"/>
                  </a:lnTo>
                  <a:lnTo>
                    <a:pt x="342" y="1248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4" name="Freeform 510"/>
            <p:cNvSpPr>
              <a:spLocks/>
            </p:cNvSpPr>
            <p:nvPr/>
          </p:nvSpPr>
          <p:spPr bwMode="auto">
            <a:xfrm>
              <a:off x="2448342" y="5755701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28" y="1338"/>
                </a:cxn>
                <a:cxn ang="0">
                  <a:pos x="474" y="1344"/>
                </a:cxn>
                <a:cxn ang="0">
                  <a:pos x="420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28" y="1338"/>
                  </a:lnTo>
                  <a:lnTo>
                    <a:pt x="474" y="1344"/>
                  </a:lnTo>
                  <a:lnTo>
                    <a:pt x="420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5" name="Freeform 525"/>
            <p:cNvSpPr>
              <a:spLocks/>
            </p:cNvSpPr>
            <p:nvPr/>
          </p:nvSpPr>
          <p:spPr bwMode="auto">
            <a:xfrm>
              <a:off x="1651320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" name="Freeform 526"/>
            <p:cNvSpPr>
              <a:spLocks noEditPoints="1"/>
            </p:cNvSpPr>
            <p:nvPr/>
          </p:nvSpPr>
          <p:spPr bwMode="auto">
            <a:xfrm>
              <a:off x="1703745" y="5915736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52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70" y="84"/>
                </a:cxn>
                <a:cxn ang="0">
                  <a:pos x="876" y="138"/>
                </a:cxn>
                <a:cxn ang="0">
                  <a:pos x="876" y="816"/>
                </a:cxn>
                <a:cxn ang="0">
                  <a:pos x="966" y="816"/>
                </a:cxn>
                <a:cxn ang="0">
                  <a:pos x="1008" y="822"/>
                </a:cxn>
                <a:cxn ang="0">
                  <a:pos x="1044" y="846"/>
                </a:cxn>
                <a:cxn ang="0">
                  <a:pos x="1062" y="882"/>
                </a:cxn>
                <a:cxn ang="0">
                  <a:pos x="1068" y="924"/>
                </a:cxn>
                <a:cxn ang="0">
                  <a:pos x="1062" y="966"/>
                </a:cxn>
                <a:cxn ang="0">
                  <a:pos x="1044" y="996"/>
                </a:cxn>
                <a:cxn ang="0">
                  <a:pos x="1008" y="1020"/>
                </a:cxn>
                <a:cxn ang="0">
                  <a:pos x="966" y="1026"/>
                </a:cxn>
                <a:cxn ang="0">
                  <a:pos x="876" y="1026"/>
                </a:cxn>
                <a:cxn ang="0">
                  <a:pos x="876" y="1218"/>
                </a:cxn>
                <a:cxn ang="0">
                  <a:pos x="870" y="1272"/>
                </a:cxn>
                <a:cxn ang="0">
                  <a:pos x="846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84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66" y="12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52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70" y="84"/>
                  </a:lnTo>
                  <a:lnTo>
                    <a:pt x="876" y="138"/>
                  </a:lnTo>
                  <a:lnTo>
                    <a:pt x="876" y="816"/>
                  </a:lnTo>
                  <a:lnTo>
                    <a:pt x="966" y="816"/>
                  </a:lnTo>
                  <a:lnTo>
                    <a:pt x="1008" y="822"/>
                  </a:lnTo>
                  <a:lnTo>
                    <a:pt x="1044" y="846"/>
                  </a:lnTo>
                  <a:lnTo>
                    <a:pt x="1062" y="882"/>
                  </a:lnTo>
                  <a:lnTo>
                    <a:pt x="1068" y="924"/>
                  </a:lnTo>
                  <a:lnTo>
                    <a:pt x="1062" y="966"/>
                  </a:lnTo>
                  <a:lnTo>
                    <a:pt x="1044" y="996"/>
                  </a:lnTo>
                  <a:lnTo>
                    <a:pt x="1008" y="1020"/>
                  </a:lnTo>
                  <a:lnTo>
                    <a:pt x="966" y="1026"/>
                  </a:lnTo>
                  <a:lnTo>
                    <a:pt x="876" y="1026"/>
                  </a:lnTo>
                  <a:lnTo>
                    <a:pt x="876" y="1218"/>
                  </a:lnTo>
                  <a:lnTo>
                    <a:pt x="870" y="1272"/>
                  </a:lnTo>
                  <a:lnTo>
                    <a:pt x="846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84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66" y="12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" name="Freeform 527"/>
            <p:cNvSpPr>
              <a:spLocks/>
            </p:cNvSpPr>
            <p:nvPr/>
          </p:nvSpPr>
          <p:spPr bwMode="auto">
            <a:xfrm>
              <a:off x="1829487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8" name="Freeform 528"/>
            <p:cNvSpPr>
              <a:spLocks/>
            </p:cNvSpPr>
            <p:nvPr/>
          </p:nvSpPr>
          <p:spPr bwMode="auto">
            <a:xfrm>
              <a:off x="1884277" y="5917313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2" y="750"/>
                </a:cxn>
                <a:cxn ang="0">
                  <a:pos x="942" y="984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8"/>
                </a:cxn>
                <a:cxn ang="0">
                  <a:pos x="240" y="1008"/>
                </a:cxn>
                <a:cxn ang="0">
                  <a:pos x="318" y="1080"/>
                </a:cxn>
                <a:cxn ang="0">
                  <a:pos x="444" y="1116"/>
                </a:cxn>
                <a:cxn ang="0">
                  <a:pos x="588" y="1068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84"/>
                </a:cxn>
                <a:cxn ang="0">
                  <a:pos x="432" y="648"/>
                </a:cxn>
                <a:cxn ang="0">
                  <a:pos x="294" y="678"/>
                </a:cxn>
                <a:cxn ang="0">
                  <a:pos x="198" y="726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08" y="72"/>
                </a:cxn>
                <a:cxn ang="0">
                  <a:pos x="174" y="12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30"/>
                  </a:lnTo>
                  <a:lnTo>
                    <a:pt x="888" y="66"/>
                  </a:lnTo>
                  <a:lnTo>
                    <a:pt x="894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06" y="654"/>
                  </a:lnTo>
                  <a:lnTo>
                    <a:pt x="942" y="750"/>
                  </a:lnTo>
                  <a:lnTo>
                    <a:pt x="954" y="864"/>
                  </a:lnTo>
                  <a:lnTo>
                    <a:pt x="942" y="984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2" y="936"/>
                  </a:lnTo>
                  <a:lnTo>
                    <a:pt x="174" y="948"/>
                  </a:lnTo>
                  <a:lnTo>
                    <a:pt x="210" y="972"/>
                  </a:lnTo>
                  <a:lnTo>
                    <a:pt x="240" y="1008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0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9" name="Freeform 529"/>
            <p:cNvSpPr>
              <a:spLocks/>
            </p:cNvSpPr>
            <p:nvPr/>
          </p:nvSpPr>
          <p:spPr bwMode="auto">
            <a:xfrm>
              <a:off x="2006078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0" name="Freeform 530"/>
            <p:cNvSpPr>
              <a:spLocks noEditPoints="1"/>
            </p:cNvSpPr>
            <p:nvPr/>
          </p:nvSpPr>
          <p:spPr bwMode="auto">
            <a:xfrm>
              <a:off x="2061656" y="5915736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24" y="288"/>
                </a:cxn>
                <a:cxn ang="0">
                  <a:pos x="864" y="354"/>
                </a:cxn>
                <a:cxn ang="0">
                  <a:pos x="768" y="360"/>
                </a:cxn>
                <a:cxn ang="0">
                  <a:pos x="672" y="270"/>
                </a:cxn>
                <a:cxn ang="0">
                  <a:pos x="594" y="210"/>
                </a:cxn>
                <a:cxn ang="0">
                  <a:pos x="462" y="216"/>
                </a:cxn>
                <a:cxn ang="0">
                  <a:pos x="354" y="288"/>
                </a:cxn>
                <a:cxn ang="0">
                  <a:pos x="294" y="414"/>
                </a:cxn>
                <a:cxn ang="0">
                  <a:pos x="276" y="564"/>
                </a:cxn>
                <a:cxn ang="0">
                  <a:pos x="336" y="546"/>
                </a:cxn>
                <a:cxn ang="0">
                  <a:pos x="474" y="480"/>
                </a:cxn>
                <a:cxn ang="0">
                  <a:pos x="678" y="486"/>
                </a:cxn>
                <a:cxn ang="0">
                  <a:pos x="852" y="564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30" y="1338"/>
                </a:cxn>
                <a:cxn ang="0">
                  <a:pos x="396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24" y="288"/>
                  </a:lnTo>
                  <a:lnTo>
                    <a:pt x="900" y="330"/>
                  </a:lnTo>
                  <a:lnTo>
                    <a:pt x="864" y="354"/>
                  </a:lnTo>
                  <a:lnTo>
                    <a:pt x="816" y="366"/>
                  </a:lnTo>
                  <a:lnTo>
                    <a:pt x="768" y="360"/>
                  </a:lnTo>
                  <a:lnTo>
                    <a:pt x="738" y="336"/>
                  </a:lnTo>
                  <a:lnTo>
                    <a:pt x="672" y="270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1" name="Freeform 531"/>
            <p:cNvSpPr>
              <a:spLocks/>
            </p:cNvSpPr>
            <p:nvPr/>
          </p:nvSpPr>
          <p:spPr bwMode="auto">
            <a:xfrm>
              <a:off x="2196070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2" name="Freeform 532"/>
            <p:cNvSpPr>
              <a:spLocks/>
            </p:cNvSpPr>
            <p:nvPr/>
          </p:nvSpPr>
          <p:spPr bwMode="auto">
            <a:xfrm>
              <a:off x="2248101" y="5917313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8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66"/>
                </a:cxn>
                <a:cxn ang="0">
                  <a:pos x="246" y="1230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8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66"/>
                  </a:lnTo>
                  <a:lnTo>
                    <a:pt x="246" y="1230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3" name="Freeform 533"/>
            <p:cNvSpPr>
              <a:spLocks/>
            </p:cNvSpPr>
            <p:nvPr/>
          </p:nvSpPr>
          <p:spPr bwMode="auto">
            <a:xfrm>
              <a:off x="2383303" y="591573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8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8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80"/>
                </a:cxn>
                <a:cxn ang="0">
                  <a:pos x="90" y="480"/>
                </a:cxn>
                <a:cxn ang="0">
                  <a:pos x="48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2" y="288"/>
                </a:cxn>
                <a:cxn ang="0">
                  <a:pos x="132" y="276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96" y="72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8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8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80"/>
                  </a:lnTo>
                  <a:lnTo>
                    <a:pt x="90" y="480"/>
                  </a:lnTo>
                  <a:lnTo>
                    <a:pt x="48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2" y="288"/>
                  </a:lnTo>
                  <a:lnTo>
                    <a:pt x="132" y="276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96" y="72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4" name="Freeform 534"/>
            <p:cNvSpPr>
              <a:spLocks noEditPoints="1"/>
            </p:cNvSpPr>
            <p:nvPr/>
          </p:nvSpPr>
          <p:spPr bwMode="auto">
            <a:xfrm>
              <a:off x="2438882" y="5915736"/>
              <a:ext cx="65433" cy="88689"/>
            </a:xfrm>
            <a:custGeom>
              <a:avLst/>
              <a:gdLst/>
              <a:ahLst/>
              <a:cxnLst>
                <a:cxn ang="0">
                  <a:pos x="420" y="738"/>
                </a:cxn>
                <a:cxn ang="0">
                  <a:pos x="318" y="798"/>
                </a:cxn>
                <a:cxn ang="0">
                  <a:pos x="276" y="894"/>
                </a:cxn>
                <a:cxn ang="0">
                  <a:pos x="282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2" y="798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44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44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0" y="738"/>
                  </a:lnTo>
                  <a:lnTo>
                    <a:pt x="366" y="762"/>
                  </a:lnTo>
                  <a:lnTo>
                    <a:pt x="318" y="798"/>
                  </a:lnTo>
                  <a:lnTo>
                    <a:pt x="294" y="846"/>
                  </a:lnTo>
                  <a:lnTo>
                    <a:pt x="276" y="894"/>
                  </a:lnTo>
                  <a:lnTo>
                    <a:pt x="270" y="936"/>
                  </a:lnTo>
                  <a:lnTo>
                    <a:pt x="282" y="1008"/>
                  </a:lnTo>
                  <a:lnTo>
                    <a:pt x="312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2" y="846"/>
                  </a:lnTo>
                  <a:lnTo>
                    <a:pt x="672" y="798"/>
                  </a:lnTo>
                  <a:lnTo>
                    <a:pt x="630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44"/>
                  </a:lnTo>
                  <a:lnTo>
                    <a:pt x="912" y="522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22"/>
                  </a:lnTo>
                  <a:lnTo>
                    <a:pt x="48" y="444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5" name="Freeform 549"/>
            <p:cNvSpPr>
              <a:spLocks/>
            </p:cNvSpPr>
            <p:nvPr/>
          </p:nvSpPr>
          <p:spPr bwMode="auto">
            <a:xfrm>
              <a:off x="1658415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" name="Freeform 550"/>
            <p:cNvSpPr>
              <a:spLocks/>
            </p:cNvSpPr>
            <p:nvPr/>
          </p:nvSpPr>
          <p:spPr bwMode="auto">
            <a:xfrm>
              <a:off x="1726213" y="6075377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" name="Freeform 551"/>
            <p:cNvSpPr>
              <a:spLocks/>
            </p:cNvSpPr>
            <p:nvPr/>
          </p:nvSpPr>
          <p:spPr bwMode="auto">
            <a:xfrm>
              <a:off x="1819238" y="6076166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" name="Freeform 552"/>
            <p:cNvSpPr>
              <a:spLocks/>
            </p:cNvSpPr>
            <p:nvPr/>
          </p:nvSpPr>
          <p:spPr bwMode="auto">
            <a:xfrm>
              <a:off x="1892161" y="6076166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54" y="1020"/>
                </a:cxn>
                <a:cxn ang="0">
                  <a:pos x="222" y="846"/>
                </a:cxn>
                <a:cxn ang="0">
                  <a:pos x="450" y="696"/>
                </a:cxn>
                <a:cxn ang="0">
                  <a:pos x="594" y="600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2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9" name="Freeform 553"/>
            <p:cNvSpPr>
              <a:spLocks/>
            </p:cNvSpPr>
            <p:nvPr/>
          </p:nvSpPr>
          <p:spPr bwMode="auto">
            <a:xfrm>
              <a:off x="1998588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0" name="Freeform 554"/>
            <p:cNvSpPr>
              <a:spLocks/>
            </p:cNvSpPr>
            <p:nvPr/>
          </p:nvSpPr>
          <p:spPr bwMode="auto">
            <a:xfrm>
              <a:off x="2071116" y="6075377"/>
              <a:ext cx="63462" cy="88689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44"/>
                </a:cxn>
                <a:cxn ang="0">
                  <a:pos x="654" y="324"/>
                </a:cxn>
                <a:cxn ang="0">
                  <a:pos x="588" y="246"/>
                </a:cxn>
                <a:cxn ang="0">
                  <a:pos x="480" y="222"/>
                </a:cxn>
                <a:cxn ang="0">
                  <a:pos x="354" y="258"/>
                </a:cxn>
                <a:cxn ang="0">
                  <a:pos x="288" y="330"/>
                </a:cxn>
                <a:cxn ang="0">
                  <a:pos x="240" y="402"/>
                </a:cxn>
                <a:cxn ang="0">
                  <a:pos x="156" y="438"/>
                </a:cxn>
                <a:cxn ang="0">
                  <a:pos x="72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6" y="0"/>
                </a:cxn>
              </a:cxnLst>
              <a:rect l="0" t="0" r="r" b="b"/>
              <a:pathLst>
                <a:path w="966" h="1350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30" y="492"/>
                  </a:lnTo>
                  <a:lnTo>
                    <a:pt x="654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8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72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14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1" name="Freeform 555"/>
            <p:cNvSpPr>
              <a:spLocks/>
            </p:cNvSpPr>
            <p:nvPr/>
          </p:nvSpPr>
          <p:spPr bwMode="auto">
            <a:xfrm>
              <a:off x="2185033" y="6075377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66" y="822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2" y="252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2" y="252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2" name="Freeform 556"/>
            <p:cNvSpPr>
              <a:spLocks noEditPoints="1"/>
            </p:cNvSpPr>
            <p:nvPr/>
          </p:nvSpPr>
          <p:spPr bwMode="auto">
            <a:xfrm>
              <a:off x="2255196" y="6075377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78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86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78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86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3" name="Freeform 557"/>
            <p:cNvSpPr>
              <a:spLocks/>
            </p:cNvSpPr>
            <p:nvPr/>
          </p:nvSpPr>
          <p:spPr bwMode="auto">
            <a:xfrm>
              <a:off x="2375814" y="6075377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8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06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4" name="Freeform 558"/>
            <p:cNvSpPr>
              <a:spLocks/>
            </p:cNvSpPr>
            <p:nvPr/>
          </p:nvSpPr>
          <p:spPr bwMode="auto">
            <a:xfrm>
              <a:off x="2448737" y="6076954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24"/>
                </a:cxn>
                <a:cxn ang="0">
                  <a:pos x="894" y="114"/>
                </a:cxn>
                <a:cxn ang="0">
                  <a:pos x="858" y="204"/>
                </a:cxn>
                <a:cxn ang="0">
                  <a:pos x="774" y="234"/>
                </a:cxn>
                <a:cxn ang="0">
                  <a:pos x="252" y="516"/>
                </a:cxn>
                <a:cxn ang="0">
                  <a:pos x="420" y="444"/>
                </a:cxn>
                <a:cxn ang="0">
                  <a:pos x="612" y="438"/>
                </a:cxn>
                <a:cxn ang="0">
                  <a:pos x="786" y="510"/>
                </a:cxn>
                <a:cxn ang="0">
                  <a:pos x="906" y="648"/>
                </a:cxn>
                <a:cxn ang="0">
                  <a:pos x="954" y="858"/>
                </a:cxn>
                <a:cxn ang="0">
                  <a:pos x="906" y="1080"/>
                </a:cxn>
                <a:cxn ang="0">
                  <a:pos x="768" y="1236"/>
                </a:cxn>
                <a:cxn ang="0">
                  <a:pos x="564" y="1314"/>
                </a:cxn>
                <a:cxn ang="0">
                  <a:pos x="312" y="1314"/>
                </a:cxn>
                <a:cxn ang="0">
                  <a:pos x="132" y="1254"/>
                </a:cxn>
                <a:cxn ang="0">
                  <a:pos x="30" y="1158"/>
                </a:cxn>
                <a:cxn ang="0">
                  <a:pos x="0" y="1062"/>
                </a:cxn>
                <a:cxn ang="0">
                  <a:pos x="36" y="966"/>
                </a:cxn>
                <a:cxn ang="0">
                  <a:pos x="132" y="930"/>
                </a:cxn>
                <a:cxn ang="0">
                  <a:pos x="210" y="966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6"/>
                </a:cxn>
                <a:cxn ang="0">
                  <a:pos x="648" y="744"/>
                </a:cxn>
                <a:cxn ang="0">
                  <a:pos x="558" y="666"/>
                </a:cxn>
                <a:cxn ang="0">
                  <a:pos x="432" y="642"/>
                </a:cxn>
                <a:cxn ang="0">
                  <a:pos x="312" y="666"/>
                </a:cxn>
                <a:cxn ang="0">
                  <a:pos x="186" y="732"/>
                </a:cxn>
                <a:cxn ang="0">
                  <a:pos x="96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08" y="72"/>
                </a:cxn>
                <a:cxn ang="0">
                  <a:pos x="174" y="12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24"/>
                  </a:lnTo>
                  <a:lnTo>
                    <a:pt x="888" y="60"/>
                  </a:lnTo>
                  <a:lnTo>
                    <a:pt x="894" y="114"/>
                  </a:lnTo>
                  <a:lnTo>
                    <a:pt x="888" y="168"/>
                  </a:lnTo>
                  <a:lnTo>
                    <a:pt x="858" y="204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2" y="468"/>
                  </a:lnTo>
                  <a:lnTo>
                    <a:pt x="786" y="510"/>
                  </a:lnTo>
                  <a:lnTo>
                    <a:pt x="852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38" y="1326"/>
                  </a:lnTo>
                  <a:lnTo>
                    <a:pt x="312" y="1314"/>
                  </a:lnTo>
                  <a:lnTo>
                    <a:pt x="210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66" y="648"/>
                  </a:lnTo>
                  <a:lnTo>
                    <a:pt x="312" y="666"/>
                  </a:lnTo>
                  <a:lnTo>
                    <a:pt x="228" y="714"/>
                  </a:lnTo>
                  <a:lnTo>
                    <a:pt x="186" y="732"/>
                  </a:lnTo>
                  <a:lnTo>
                    <a:pt x="144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14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5" name="Freeform 567"/>
            <p:cNvSpPr>
              <a:spLocks/>
            </p:cNvSpPr>
            <p:nvPr/>
          </p:nvSpPr>
          <p:spPr bwMode="auto">
            <a:xfrm>
              <a:off x="1997012" y="6244085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18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6" y="1110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402" y="558"/>
                </a:cxn>
                <a:cxn ang="0">
                  <a:pos x="522" y="528"/>
                </a:cxn>
                <a:cxn ang="0">
                  <a:pos x="630" y="492"/>
                </a:cxn>
                <a:cxn ang="0">
                  <a:pos x="666" y="384"/>
                </a:cxn>
                <a:cxn ang="0">
                  <a:pos x="630" y="282"/>
                </a:cxn>
                <a:cxn ang="0">
                  <a:pos x="534" y="228"/>
                </a:cxn>
                <a:cxn ang="0">
                  <a:pos x="402" y="234"/>
                </a:cxn>
                <a:cxn ang="0">
                  <a:pos x="318" y="288"/>
                </a:cxn>
                <a:cxn ang="0">
                  <a:pos x="240" y="402"/>
                </a:cxn>
                <a:cxn ang="0">
                  <a:pos x="156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8" y="618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6" y="1110"/>
                  </a:lnTo>
                  <a:lnTo>
                    <a:pt x="606" y="1086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2" y="516"/>
                  </a:lnTo>
                  <a:lnTo>
                    <a:pt x="630" y="492"/>
                  </a:lnTo>
                  <a:lnTo>
                    <a:pt x="654" y="444"/>
                  </a:lnTo>
                  <a:lnTo>
                    <a:pt x="666" y="384"/>
                  </a:lnTo>
                  <a:lnTo>
                    <a:pt x="654" y="324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54" y="252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40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6" name="Freeform 568"/>
            <p:cNvSpPr>
              <a:spLocks noEditPoints="1"/>
            </p:cNvSpPr>
            <p:nvPr/>
          </p:nvSpPr>
          <p:spPr bwMode="auto">
            <a:xfrm>
              <a:off x="2070722" y="6244085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6" y="234"/>
                </a:cxn>
                <a:cxn ang="0">
                  <a:pos x="366" y="276"/>
                </a:cxn>
                <a:cxn ang="0">
                  <a:pos x="324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84" y="990"/>
                </a:cxn>
                <a:cxn ang="0">
                  <a:pos x="708" y="906"/>
                </a:cxn>
                <a:cxn ang="0">
                  <a:pos x="720" y="804"/>
                </a:cxn>
                <a:cxn ang="0">
                  <a:pos x="726" y="672"/>
                </a:cxn>
                <a:cxn ang="0">
                  <a:pos x="720" y="540"/>
                </a:cxn>
                <a:cxn ang="0">
                  <a:pos x="702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56"/>
                </a:cxn>
                <a:cxn ang="0">
                  <a:pos x="984" y="852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0" y="1200"/>
                </a:cxn>
                <a:cxn ang="0">
                  <a:pos x="780" y="1260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0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48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12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8" y="162"/>
                </a:cxn>
                <a:cxn ang="0">
                  <a:pos x="210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6" y="234"/>
                  </a:lnTo>
                  <a:lnTo>
                    <a:pt x="366" y="276"/>
                  </a:lnTo>
                  <a:lnTo>
                    <a:pt x="324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84" y="990"/>
                  </a:lnTo>
                  <a:lnTo>
                    <a:pt x="708" y="906"/>
                  </a:lnTo>
                  <a:lnTo>
                    <a:pt x="720" y="804"/>
                  </a:lnTo>
                  <a:lnTo>
                    <a:pt x="726" y="672"/>
                  </a:lnTo>
                  <a:lnTo>
                    <a:pt x="720" y="540"/>
                  </a:lnTo>
                  <a:lnTo>
                    <a:pt x="702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56"/>
                  </a:lnTo>
                  <a:lnTo>
                    <a:pt x="984" y="852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0" y="1200"/>
                  </a:lnTo>
                  <a:lnTo>
                    <a:pt x="780" y="1260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0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12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8" y="162"/>
                  </a:lnTo>
                  <a:lnTo>
                    <a:pt x="210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7" name="Freeform 569"/>
            <p:cNvSpPr>
              <a:spLocks/>
            </p:cNvSpPr>
            <p:nvPr/>
          </p:nvSpPr>
          <p:spPr bwMode="auto">
            <a:xfrm>
              <a:off x="1643042" y="6244085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24"/>
                </a:cxn>
                <a:cxn ang="0">
                  <a:pos x="24" y="1086"/>
                </a:cxn>
                <a:cxn ang="0">
                  <a:pos x="198" y="870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50" y="522"/>
                </a:cxn>
                <a:cxn ang="0">
                  <a:pos x="54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90" y="978"/>
                  </a:lnTo>
                  <a:lnTo>
                    <a:pt x="198" y="870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8" name="Freeform 570"/>
            <p:cNvSpPr>
              <a:spLocks noEditPoints="1"/>
            </p:cNvSpPr>
            <p:nvPr/>
          </p:nvSpPr>
          <p:spPr bwMode="auto">
            <a:xfrm>
              <a:off x="1716753" y="6244085"/>
              <a:ext cx="65433" cy="88689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2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84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84" y="516"/>
                </a:cxn>
                <a:cxn ang="0">
                  <a:pos x="498" y="540"/>
                </a:cxn>
                <a:cxn ang="0">
                  <a:pos x="618" y="516"/>
                </a:cxn>
                <a:cxn ang="0">
                  <a:pos x="684" y="432"/>
                </a:cxn>
                <a:cxn ang="0">
                  <a:pos x="684" y="312"/>
                </a:cxn>
                <a:cxn ang="0">
                  <a:pos x="618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26"/>
                </a:cxn>
                <a:cxn ang="0">
                  <a:pos x="498" y="1350"/>
                </a:cxn>
                <a:cxn ang="0">
                  <a:pos x="324" y="1326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8" y="204"/>
                  </a:lnTo>
                  <a:lnTo>
                    <a:pt x="384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84" y="516"/>
                  </a:lnTo>
                  <a:lnTo>
                    <a:pt x="438" y="534"/>
                  </a:lnTo>
                  <a:lnTo>
                    <a:pt x="498" y="540"/>
                  </a:lnTo>
                  <a:lnTo>
                    <a:pt x="564" y="534"/>
                  </a:lnTo>
                  <a:lnTo>
                    <a:pt x="618" y="516"/>
                  </a:lnTo>
                  <a:lnTo>
                    <a:pt x="660" y="480"/>
                  </a:lnTo>
                  <a:lnTo>
                    <a:pt x="684" y="432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28"/>
                  </a:lnTo>
                  <a:lnTo>
                    <a:pt x="564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26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26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9" name="Freeform 571"/>
            <p:cNvSpPr>
              <a:spLocks/>
            </p:cNvSpPr>
            <p:nvPr/>
          </p:nvSpPr>
          <p:spPr bwMode="auto">
            <a:xfrm>
              <a:off x="1818844" y="6244085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0"/>
                </a:cxn>
                <a:cxn ang="0">
                  <a:pos x="0" y="1188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88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0" name="Freeform 572"/>
            <p:cNvSpPr>
              <a:spLocks noEditPoints="1"/>
            </p:cNvSpPr>
            <p:nvPr/>
          </p:nvSpPr>
          <p:spPr bwMode="auto">
            <a:xfrm>
              <a:off x="1892161" y="6244085"/>
              <a:ext cx="65433" cy="88689"/>
            </a:xfrm>
            <a:custGeom>
              <a:avLst/>
              <a:gdLst/>
              <a:ahLst/>
              <a:cxnLst>
                <a:cxn ang="0">
                  <a:pos x="420" y="222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6" y="1218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40" y="1314"/>
                </a:cxn>
                <a:cxn ang="0">
                  <a:pos x="114" y="1218"/>
                </a:cxn>
                <a:cxn ang="0">
                  <a:pos x="66" y="1104"/>
                </a:cxn>
                <a:cxn ang="0">
                  <a:pos x="96" y="1020"/>
                </a:cxn>
                <a:cxn ang="0">
                  <a:pos x="180" y="984"/>
                </a:cxn>
                <a:cxn ang="0">
                  <a:pos x="264" y="1014"/>
                </a:cxn>
                <a:cxn ang="0">
                  <a:pos x="330" y="1080"/>
                </a:cxn>
                <a:cxn ang="0">
                  <a:pos x="408" y="1140"/>
                </a:cxn>
                <a:cxn ang="0">
                  <a:pos x="540" y="1134"/>
                </a:cxn>
                <a:cxn ang="0">
                  <a:pos x="648" y="1062"/>
                </a:cxn>
                <a:cxn ang="0">
                  <a:pos x="708" y="936"/>
                </a:cxn>
                <a:cxn ang="0">
                  <a:pos x="726" y="786"/>
                </a:cxn>
                <a:cxn ang="0">
                  <a:pos x="666" y="804"/>
                </a:cxn>
                <a:cxn ang="0">
                  <a:pos x="522" y="864"/>
                </a:cxn>
                <a:cxn ang="0">
                  <a:pos x="324" y="858"/>
                </a:cxn>
                <a:cxn ang="0">
                  <a:pos x="150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72" y="12"/>
                </a:cxn>
              </a:cxnLst>
              <a:rect l="0" t="0" r="r" b="b"/>
              <a:pathLst>
                <a:path w="996" h="1350">
                  <a:moveTo>
                    <a:pt x="492" y="210"/>
                  </a:moveTo>
                  <a:lnTo>
                    <a:pt x="420" y="222"/>
                  </a:lnTo>
                  <a:lnTo>
                    <a:pt x="360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92" y="210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6" y="1218"/>
                  </a:lnTo>
                  <a:lnTo>
                    <a:pt x="738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68" y="1272"/>
                  </a:lnTo>
                  <a:lnTo>
                    <a:pt x="114" y="1218"/>
                  </a:lnTo>
                  <a:lnTo>
                    <a:pt x="78" y="1164"/>
                  </a:lnTo>
                  <a:lnTo>
                    <a:pt x="66" y="1104"/>
                  </a:lnTo>
                  <a:lnTo>
                    <a:pt x="72" y="1056"/>
                  </a:lnTo>
                  <a:lnTo>
                    <a:pt x="96" y="1020"/>
                  </a:lnTo>
                  <a:lnTo>
                    <a:pt x="132" y="996"/>
                  </a:lnTo>
                  <a:lnTo>
                    <a:pt x="180" y="984"/>
                  </a:lnTo>
                  <a:lnTo>
                    <a:pt x="228" y="990"/>
                  </a:lnTo>
                  <a:lnTo>
                    <a:pt x="264" y="1014"/>
                  </a:lnTo>
                  <a:lnTo>
                    <a:pt x="294" y="1050"/>
                  </a:lnTo>
                  <a:lnTo>
                    <a:pt x="330" y="1080"/>
                  </a:lnTo>
                  <a:lnTo>
                    <a:pt x="360" y="1116"/>
                  </a:lnTo>
                  <a:lnTo>
                    <a:pt x="408" y="1140"/>
                  </a:lnTo>
                  <a:lnTo>
                    <a:pt x="462" y="1146"/>
                  </a:lnTo>
                  <a:lnTo>
                    <a:pt x="540" y="1134"/>
                  </a:lnTo>
                  <a:lnTo>
                    <a:pt x="600" y="1104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58"/>
                  </a:lnTo>
                  <a:lnTo>
                    <a:pt x="726" y="786"/>
                  </a:lnTo>
                  <a:lnTo>
                    <a:pt x="726" y="750"/>
                  </a:lnTo>
                  <a:lnTo>
                    <a:pt x="666" y="804"/>
                  </a:lnTo>
                  <a:lnTo>
                    <a:pt x="600" y="840"/>
                  </a:lnTo>
                  <a:lnTo>
                    <a:pt x="522" y="864"/>
                  </a:lnTo>
                  <a:lnTo>
                    <a:pt x="438" y="870"/>
                  </a:lnTo>
                  <a:lnTo>
                    <a:pt x="324" y="858"/>
                  </a:lnTo>
                  <a:lnTo>
                    <a:pt x="228" y="828"/>
                  </a:lnTo>
                  <a:lnTo>
                    <a:pt x="150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8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1" name="Freeform 785"/>
            <p:cNvSpPr>
              <a:spLocks/>
            </p:cNvSpPr>
            <p:nvPr/>
          </p:nvSpPr>
          <p:spPr bwMode="auto">
            <a:xfrm>
              <a:off x="1676153" y="5407644"/>
              <a:ext cx="73317" cy="92631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8"/>
                </a:cxn>
                <a:cxn ang="0">
                  <a:pos x="1020" y="408"/>
                </a:cxn>
                <a:cxn ang="0">
                  <a:pos x="918" y="438"/>
                </a:cxn>
                <a:cxn ang="0">
                  <a:pos x="840" y="408"/>
                </a:cxn>
                <a:cxn ang="0">
                  <a:pos x="774" y="342"/>
                </a:cxn>
                <a:cxn ang="0">
                  <a:pos x="678" y="270"/>
                </a:cxn>
                <a:cxn ang="0">
                  <a:pos x="516" y="240"/>
                </a:cxn>
                <a:cxn ang="0">
                  <a:pos x="354" y="282"/>
                </a:cxn>
                <a:cxn ang="0">
                  <a:pos x="300" y="396"/>
                </a:cxn>
                <a:cxn ang="0">
                  <a:pos x="342" y="480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52"/>
                </a:cxn>
                <a:cxn ang="0">
                  <a:pos x="1116" y="984"/>
                </a:cxn>
                <a:cxn ang="0">
                  <a:pos x="1068" y="1176"/>
                </a:cxn>
                <a:cxn ang="0">
                  <a:pos x="936" y="1320"/>
                </a:cxn>
                <a:cxn ang="0">
                  <a:pos x="708" y="1398"/>
                </a:cxn>
                <a:cxn ang="0">
                  <a:pos x="426" y="1404"/>
                </a:cxn>
                <a:cxn ang="0">
                  <a:pos x="216" y="1338"/>
                </a:cxn>
                <a:cxn ang="0">
                  <a:pos x="78" y="1242"/>
                </a:cxn>
                <a:cxn ang="0">
                  <a:pos x="6" y="1122"/>
                </a:cxn>
                <a:cxn ang="0">
                  <a:pos x="12" y="1020"/>
                </a:cxn>
                <a:cxn ang="0">
                  <a:pos x="78" y="954"/>
                </a:cxn>
                <a:cxn ang="0">
                  <a:pos x="180" y="948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64" y="1182"/>
                </a:cxn>
                <a:cxn ang="0">
                  <a:pos x="720" y="1146"/>
                </a:cxn>
                <a:cxn ang="0">
                  <a:pos x="798" y="1062"/>
                </a:cxn>
                <a:cxn ang="0">
                  <a:pos x="804" y="966"/>
                </a:cxn>
                <a:cxn ang="0">
                  <a:pos x="744" y="894"/>
                </a:cxn>
                <a:cxn ang="0">
                  <a:pos x="330" y="780"/>
                </a:cxn>
                <a:cxn ang="0">
                  <a:pos x="144" y="702"/>
                </a:cxn>
                <a:cxn ang="0">
                  <a:pos x="48" y="594"/>
                </a:cxn>
                <a:cxn ang="0">
                  <a:pos x="12" y="474"/>
                </a:cxn>
                <a:cxn ang="0">
                  <a:pos x="18" y="312"/>
                </a:cxn>
                <a:cxn ang="0">
                  <a:pos x="108" y="150"/>
                </a:cxn>
                <a:cxn ang="0">
                  <a:pos x="258" y="54"/>
                </a:cxn>
                <a:cxn ang="0">
                  <a:pos x="444" y="6"/>
                </a:cxn>
              </a:cxnLst>
              <a:rect l="0" t="0" r="r" b="b"/>
              <a:pathLst>
                <a:path w="1116" h="1410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20"/>
                  </a:lnTo>
                  <a:lnTo>
                    <a:pt x="1002" y="174"/>
                  </a:lnTo>
                  <a:lnTo>
                    <a:pt x="1044" y="246"/>
                  </a:lnTo>
                  <a:lnTo>
                    <a:pt x="1062" y="318"/>
                  </a:lnTo>
                  <a:lnTo>
                    <a:pt x="1050" y="366"/>
                  </a:lnTo>
                  <a:lnTo>
                    <a:pt x="1020" y="408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0" y="432"/>
                  </a:lnTo>
                  <a:lnTo>
                    <a:pt x="840" y="408"/>
                  </a:lnTo>
                  <a:lnTo>
                    <a:pt x="804" y="378"/>
                  </a:lnTo>
                  <a:lnTo>
                    <a:pt x="774" y="342"/>
                  </a:lnTo>
                  <a:lnTo>
                    <a:pt x="732" y="300"/>
                  </a:lnTo>
                  <a:lnTo>
                    <a:pt x="678" y="270"/>
                  </a:lnTo>
                  <a:lnTo>
                    <a:pt x="612" y="246"/>
                  </a:lnTo>
                  <a:lnTo>
                    <a:pt x="516" y="240"/>
                  </a:lnTo>
                  <a:lnTo>
                    <a:pt x="426" y="252"/>
                  </a:lnTo>
                  <a:lnTo>
                    <a:pt x="354" y="282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510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6"/>
                  </a:lnTo>
                  <a:lnTo>
                    <a:pt x="1068" y="1176"/>
                  </a:lnTo>
                  <a:lnTo>
                    <a:pt x="1014" y="1254"/>
                  </a:lnTo>
                  <a:lnTo>
                    <a:pt x="936" y="1320"/>
                  </a:lnTo>
                  <a:lnTo>
                    <a:pt x="834" y="1368"/>
                  </a:lnTo>
                  <a:lnTo>
                    <a:pt x="708" y="1398"/>
                  </a:lnTo>
                  <a:lnTo>
                    <a:pt x="564" y="1410"/>
                  </a:lnTo>
                  <a:lnTo>
                    <a:pt x="426" y="1404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6"/>
                  </a:lnTo>
                  <a:lnTo>
                    <a:pt x="78" y="1242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0" y="930"/>
                  </a:lnTo>
                  <a:lnTo>
                    <a:pt x="744" y="894"/>
                  </a:lnTo>
                  <a:lnTo>
                    <a:pt x="678" y="870"/>
                  </a:lnTo>
                  <a:lnTo>
                    <a:pt x="330" y="780"/>
                  </a:lnTo>
                  <a:lnTo>
                    <a:pt x="228" y="744"/>
                  </a:lnTo>
                  <a:lnTo>
                    <a:pt x="144" y="702"/>
                  </a:lnTo>
                  <a:lnTo>
                    <a:pt x="84" y="654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2" name="Freeform 786"/>
            <p:cNvSpPr>
              <a:spLocks/>
            </p:cNvSpPr>
            <p:nvPr/>
          </p:nvSpPr>
          <p:spPr bwMode="auto">
            <a:xfrm>
              <a:off x="1842889" y="5408433"/>
              <a:ext cx="90660" cy="91055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8" y="6"/>
                </a:cxn>
                <a:cxn ang="0">
                  <a:pos x="366" y="30"/>
                </a:cxn>
                <a:cxn ang="0">
                  <a:pos x="402" y="72"/>
                </a:cxn>
                <a:cxn ang="0">
                  <a:pos x="426" y="138"/>
                </a:cxn>
                <a:cxn ang="0">
                  <a:pos x="690" y="996"/>
                </a:cxn>
                <a:cxn ang="0">
                  <a:pos x="696" y="996"/>
                </a:cxn>
                <a:cxn ang="0">
                  <a:pos x="960" y="138"/>
                </a:cxn>
                <a:cxn ang="0">
                  <a:pos x="984" y="72"/>
                </a:cxn>
                <a:cxn ang="0">
                  <a:pos x="1020" y="30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08" y="18"/>
                </a:cxn>
                <a:cxn ang="0">
                  <a:pos x="1344" y="42"/>
                </a:cxn>
                <a:cxn ang="0">
                  <a:pos x="1368" y="84"/>
                </a:cxn>
                <a:cxn ang="0">
                  <a:pos x="1380" y="150"/>
                </a:cxn>
                <a:cxn ang="0">
                  <a:pos x="1380" y="1242"/>
                </a:cxn>
                <a:cxn ang="0">
                  <a:pos x="1374" y="1284"/>
                </a:cxn>
                <a:cxn ang="0">
                  <a:pos x="1362" y="1326"/>
                </a:cxn>
                <a:cxn ang="0">
                  <a:pos x="1338" y="1356"/>
                </a:cxn>
                <a:cxn ang="0">
                  <a:pos x="1296" y="1380"/>
                </a:cxn>
                <a:cxn ang="0">
                  <a:pos x="1248" y="1386"/>
                </a:cxn>
                <a:cxn ang="0">
                  <a:pos x="1194" y="1380"/>
                </a:cxn>
                <a:cxn ang="0">
                  <a:pos x="1158" y="1356"/>
                </a:cxn>
                <a:cxn ang="0">
                  <a:pos x="1128" y="1326"/>
                </a:cxn>
                <a:cxn ang="0">
                  <a:pos x="1116" y="1284"/>
                </a:cxn>
                <a:cxn ang="0">
                  <a:pos x="1110" y="1242"/>
                </a:cxn>
                <a:cxn ang="0">
                  <a:pos x="1110" y="408"/>
                </a:cxn>
                <a:cxn ang="0">
                  <a:pos x="1104" y="408"/>
                </a:cxn>
                <a:cxn ang="0">
                  <a:pos x="822" y="1296"/>
                </a:cxn>
                <a:cxn ang="0">
                  <a:pos x="792" y="1350"/>
                </a:cxn>
                <a:cxn ang="0">
                  <a:pos x="750" y="1380"/>
                </a:cxn>
                <a:cxn ang="0">
                  <a:pos x="690" y="1386"/>
                </a:cxn>
                <a:cxn ang="0">
                  <a:pos x="636" y="1380"/>
                </a:cxn>
                <a:cxn ang="0">
                  <a:pos x="588" y="1350"/>
                </a:cxn>
                <a:cxn ang="0">
                  <a:pos x="558" y="1296"/>
                </a:cxn>
                <a:cxn ang="0">
                  <a:pos x="276" y="408"/>
                </a:cxn>
                <a:cxn ang="0">
                  <a:pos x="270" y="408"/>
                </a:cxn>
                <a:cxn ang="0">
                  <a:pos x="270" y="1242"/>
                </a:cxn>
                <a:cxn ang="0">
                  <a:pos x="264" y="1284"/>
                </a:cxn>
                <a:cxn ang="0">
                  <a:pos x="252" y="1326"/>
                </a:cxn>
                <a:cxn ang="0">
                  <a:pos x="222" y="1356"/>
                </a:cxn>
                <a:cxn ang="0">
                  <a:pos x="186" y="1380"/>
                </a:cxn>
                <a:cxn ang="0">
                  <a:pos x="132" y="1386"/>
                </a:cxn>
                <a:cxn ang="0">
                  <a:pos x="84" y="1380"/>
                </a:cxn>
                <a:cxn ang="0">
                  <a:pos x="42" y="1356"/>
                </a:cxn>
                <a:cxn ang="0">
                  <a:pos x="18" y="1326"/>
                </a:cxn>
                <a:cxn ang="0">
                  <a:pos x="6" y="1284"/>
                </a:cxn>
                <a:cxn ang="0">
                  <a:pos x="0" y="1242"/>
                </a:cxn>
                <a:cxn ang="0">
                  <a:pos x="0" y="150"/>
                </a:cxn>
                <a:cxn ang="0">
                  <a:pos x="12" y="84"/>
                </a:cxn>
                <a:cxn ang="0">
                  <a:pos x="36" y="42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86">
                  <a:moveTo>
                    <a:pt x="162" y="0"/>
                  </a:moveTo>
                  <a:lnTo>
                    <a:pt x="252" y="0"/>
                  </a:lnTo>
                  <a:lnTo>
                    <a:pt x="318" y="6"/>
                  </a:lnTo>
                  <a:lnTo>
                    <a:pt x="366" y="30"/>
                  </a:lnTo>
                  <a:lnTo>
                    <a:pt x="402" y="72"/>
                  </a:lnTo>
                  <a:lnTo>
                    <a:pt x="426" y="138"/>
                  </a:lnTo>
                  <a:lnTo>
                    <a:pt x="690" y="996"/>
                  </a:lnTo>
                  <a:lnTo>
                    <a:pt x="696" y="996"/>
                  </a:lnTo>
                  <a:lnTo>
                    <a:pt x="960" y="138"/>
                  </a:lnTo>
                  <a:lnTo>
                    <a:pt x="984" y="72"/>
                  </a:lnTo>
                  <a:lnTo>
                    <a:pt x="1020" y="30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08" y="18"/>
                  </a:lnTo>
                  <a:lnTo>
                    <a:pt x="1344" y="42"/>
                  </a:lnTo>
                  <a:lnTo>
                    <a:pt x="1368" y="84"/>
                  </a:lnTo>
                  <a:lnTo>
                    <a:pt x="1380" y="150"/>
                  </a:lnTo>
                  <a:lnTo>
                    <a:pt x="1380" y="1242"/>
                  </a:lnTo>
                  <a:lnTo>
                    <a:pt x="1374" y="1284"/>
                  </a:lnTo>
                  <a:lnTo>
                    <a:pt x="1362" y="1326"/>
                  </a:lnTo>
                  <a:lnTo>
                    <a:pt x="1338" y="1356"/>
                  </a:lnTo>
                  <a:lnTo>
                    <a:pt x="1296" y="1380"/>
                  </a:lnTo>
                  <a:lnTo>
                    <a:pt x="1248" y="1386"/>
                  </a:lnTo>
                  <a:lnTo>
                    <a:pt x="1194" y="1380"/>
                  </a:lnTo>
                  <a:lnTo>
                    <a:pt x="1158" y="1356"/>
                  </a:lnTo>
                  <a:lnTo>
                    <a:pt x="1128" y="1326"/>
                  </a:lnTo>
                  <a:lnTo>
                    <a:pt x="1116" y="1284"/>
                  </a:lnTo>
                  <a:lnTo>
                    <a:pt x="1110" y="1242"/>
                  </a:lnTo>
                  <a:lnTo>
                    <a:pt x="1110" y="408"/>
                  </a:lnTo>
                  <a:lnTo>
                    <a:pt x="1104" y="408"/>
                  </a:lnTo>
                  <a:lnTo>
                    <a:pt x="822" y="1296"/>
                  </a:lnTo>
                  <a:lnTo>
                    <a:pt x="792" y="1350"/>
                  </a:lnTo>
                  <a:lnTo>
                    <a:pt x="750" y="1380"/>
                  </a:lnTo>
                  <a:lnTo>
                    <a:pt x="690" y="1386"/>
                  </a:lnTo>
                  <a:lnTo>
                    <a:pt x="636" y="1380"/>
                  </a:lnTo>
                  <a:lnTo>
                    <a:pt x="588" y="1350"/>
                  </a:lnTo>
                  <a:lnTo>
                    <a:pt x="558" y="1296"/>
                  </a:lnTo>
                  <a:lnTo>
                    <a:pt x="276" y="408"/>
                  </a:lnTo>
                  <a:lnTo>
                    <a:pt x="270" y="408"/>
                  </a:lnTo>
                  <a:lnTo>
                    <a:pt x="270" y="1242"/>
                  </a:lnTo>
                  <a:lnTo>
                    <a:pt x="264" y="1284"/>
                  </a:lnTo>
                  <a:lnTo>
                    <a:pt x="252" y="1326"/>
                  </a:lnTo>
                  <a:lnTo>
                    <a:pt x="222" y="1356"/>
                  </a:lnTo>
                  <a:lnTo>
                    <a:pt x="186" y="1380"/>
                  </a:lnTo>
                  <a:lnTo>
                    <a:pt x="132" y="1386"/>
                  </a:lnTo>
                  <a:lnTo>
                    <a:pt x="84" y="1380"/>
                  </a:lnTo>
                  <a:lnTo>
                    <a:pt x="42" y="1356"/>
                  </a:lnTo>
                  <a:lnTo>
                    <a:pt x="18" y="1326"/>
                  </a:lnTo>
                  <a:lnTo>
                    <a:pt x="6" y="1284"/>
                  </a:lnTo>
                  <a:lnTo>
                    <a:pt x="0" y="1242"/>
                  </a:lnTo>
                  <a:lnTo>
                    <a:pt x="0" y="150"/>
                  </a:lnTo>
                  <a:lnTo>
                    <a:pt x="12" y="84"/>
                  </a:lnTo>
                  <a:lnTo>
                    <a:pt x="36" y="42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3" name="Freeform 787"/>
            <p:cNvSpPr>
              <a:spLocks/>
            </p:cNvSpPr>
            <p:nvPr/>
          </p:nvSpPr>
          <p:spPr bwMode="auto">
            <a:xfrm>
              <a:off x="2027363" y="5409221"/>
              <a:ext cx="78835" cy="89478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38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38" y="258"/>
                </a:cxn>
                <a:cxn ang="0">
                  <a:pos x="750" y="258"/>
                </a:cxn>
                <a:cxn ang="0">
                  <a:pos x="750" y="1212"/>
                </a:cxn>
                <a:cxn ang="0">
                  <a:pos x="738" y="1272"/>
                </a:cxn>
                <a:cxn ang="0">
                  <a:pos x="708" y="1320"/>
                </a:cxn>
                <a:cxn ang="0">
                  <a:pos x="660" y="1350"/>
                </a:cxn>
                <a:cxn ang="0">
                  <a:pos x="600" y="1362"/>
                </a:cxn>
                <a:cxn ang="0">
                  <a:pos x="534" y="1350"/>
                </a:cxn>
                <a:cxn ang="0">
                  <a:pos x="486" y="1320"/>
                </a:cxn>
                <a:cxn ang="0">
                  <a:pos x="456" y="1272"/>
                </a:cxn>
                <a:cxn ang="0">
                  <a:pos x="444" y="1212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2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2" y="30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2">
                  <a:moveTo>
                    <a:pt x="156" y="0"/>
                  </a:moveTo>
                  <a:lnTo>
                    <a:pt x="1038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38" y="258"/>
                  </a:lnTo>
                  <a:lnTo>
                    <a:pt x="750" y="258"/>
                  </a:lnTo>
                  <a:lnTo>
                    <a:pt x="750" y="1212"/>
                  </a:lnTo>
                  <a:lnTo>
                    <a:pt x="738" y="1272"/>
                  </a:lnTo>
                  <a:lnTo>
                    <a:pt x="708" y="1320"/>
                  </a:lnTo>
                  <a:lnTo>
                    <a:pt x="660" y="1350"/>
                  </a:lnTo>
                  <a:lnTo>
                    <a:pt x="600" y="1362"/>
                  </a:lnTo>
                  <a:lnTo>
                    <a:pt x="534" y="1350"/>
                  </a:lnTo>
                  <a:lnTo>
                    <a:pt x="486" y="1320"/>
                  </a:lnTo>
                  <a:lnTo>
                    <a:pt x="456" y="1272"/>
                  </a:lnTo>
                  <a:lnTo>
                    <a:pt x="444" y="1212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2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2" y="30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4" name="Freeform 788"/>
            <p:cNvSpPr>
              <a:spLocks/>
            </p:cNvSpPr>
            <p:nvPr/>
          </p:nvSpPr>
          <p:spPr bwMode="auto">
            <a:xfrm>
              <a:off x="2199618" y="5408433"/>
              <a:ext cx="111157" cy="91055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0"/>
                </a:cxn>
                <a:cxn ang="0">
                  <a:pos x="474" y="1014"/>
                </a:cxn>
                <a:cxn ang="0">
                  <a:pos x="684" y="114"/>
                </a:cxn>
                <a:cxn ang="0">
                  <a:pos x="702" y="66"/>
                </a:cxn>
                <a:cxn ang="0">
                  <a:pos x="726" y="30"/>
                </a:cxn>
                <a:cxn ang="0">
                  <a:pos x="774" y="6"/>
                </a:cxn>
                <a:cxn ang="0">
                  <a:pos x="846" y="0"/>
                </a:cxn>
                <a:cxn ang="0">
                  <a:pos x="912" y="6"/>
                </a:cxn>
                <a:cxn ang="0">
                  <a:pos x="954" y="24"/>
                </a:cxn>
                <a:cxn ang="0">
                  <a:pos x="984" y="60"/>
                </a:cxn>
                <a:cxn ang="0">
                  <a:pos x="1002" y="96"/>
                </a:cxn>
                <a:cxn ang="0">
                  <a:pos x="1014" y="144"/>
                </a:cxn>
                <a:cxn ang="0">
                  <a:pos x="1218" y="1014"/>
                </a:cxn>
                <a:cxn ang="0">
                  <a:pos x="1224" y="1014"/>
                </a:cxn>
                <a:cxn ang="0">
                  <a:pos x="1404" y="120"/>
                </a:cxn>
                <a:cxn ang="0">
                  <a:pos x="1434" y="54"/>
                </a:cxn>
                <a:cxn ang="0">
                  <a:pos x="1482" y="12"/>
                </a:cxn>
                <a:cxn ang="0">
                  <a:pos x="1542" y="0"/>
                </a:cxn>
                <a:cxn ang="0">
                  <a:pos x="1584" y="6"/>
                </a:cxn>
                <a:cxn ang="0">
                  <a:pos x="1626" y="18"/>
                </a:cxn>
                <a:cxn ang="0">
                  <a:pos x="1662" y="48"/>
                </a:cxn>
                <a:cxn ang="0">
                  <a:pos x="1686" y="84"/>
                </a:cxn>
                <a:cxn ang="0">
                  <a:pos x="1692" y="138"/>
                </a:cxn>
                <a:cxn ang="0">
                  <a:pos x="1692" y="168"/>
                </a:cxn>
                <a:cxn ang="0">
                  <a:pos x="1686" y="198"/>
                </a:cxn>
                <a:cxn ang="0">
                  <a:pos x="1674" y="222"/>
                </a:cxn>
                <a:cxn ang="0">
                  <a:pos x="1416" y="1242"/>
                </a:cxn>
                <a:cxn ang="0">
                  <a:pos x="1392" y="1308"/>
                </a:cxn>
                <a:cxn ang="0">
                  <a:pos x="1356" y="1356"/>
                </a:cxn>
                <a:cxn ang="0">
                  <a:pos x="1302" y="1380"/>
                </a:cxn>
                <a:cxn ang="0">
                  <a:pos x="1230" y="1386"/>
                </a:cxn>
                <a:cxn ang="0">
                  <a:pos x="1158" y="1374"/>
                </a:cxn>
                <a:cxn ang="0">
                  <a:pos x="1104" y="1350"/>
                </a:cxn>
                <a:cxn ang="0">
                  <a:pos x="1068" y="1302"/>
                </a:cxn>
                <a:cxn ang="0">
                  <a:pos x="1044" y="1236"/>
                </a:cxn>
                <a:cxn ang="0">
                  <a:pos x="846" y="420"/>
                </a:cxn>
                <a:cxn ang="0">
                  <a:pos x="642" y="1236"/>
                </a:cxn>
                <a:cxn ang="0">
                  <a:pos x="618" y="1302"/>
                </a:cxn>
                <a:cxn ang="0">
                  <a:pos x="588" y="1350"/>
                </a:cxn>
                <a:cxn ang="0">
                  <a:pos x="534" y="1374"/>
                </a:cxn>
                <a:cxn ang="0">
                  <a:pos x="462" y="1386"/>
                </a:cxn>
                <a:cxn ang="0">
                  <a:pos x="390" y="1380"/>
                </a:cxn>
                <a:cxn ang="0">
                  <a:pos x="336" y="1356"/>
                </a:cxn>
                <a:cxn ang="0">
                  <a:pos x="300" y="1308"/>
                </a:cxn>
                <a:cxn ang="0">
                  <a:pos x="276" y="1242"/>
                </a:cxn>
                <a:cxn ang="0">
                  <a:pos x="12" y="222"/>
                </a:cxn>
                <a:cxn ang="0">
                  <a:pos x="0" y="138"/>
                </a:cxn>
                <a:cxn ang="0">
                  <a:pos x="6" y="84"/>
                </a:cxn>
                <a:cxn ang="0">
                  <a:pos x="30" y="48"/>
                </a:cxn>
                <a:cxn ang="0">
                  <a:pos x="66" y="18"/>
                </a:cxn>
                <a:cxn ang="0">
                  <a:pos x="102" y="6"/>
                </a:cxn>
                <a:cxn ang="0">
                  <a:pos x="144" y="0"/>
                </a:cxn>
              </a:cxnLst>
              <a:rect l="0" t="0" r="r" b="b"/>
              <a:pathLst>
                <a:path w="1692" h="1386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0"/>
                  </a:lnTo>
                  <a:lnTo>
                    <a:pt x="474" y="1014"/>
                  </a:lnTo>
                  <a:lnTo>
                    <a:pt x="684" y="114"/>
                  </a:lnTo>
                  <a:lnTo>
                    <a:pt x="702" y="66"/>
                  </a:lnTo>
                  <a:lnTo>
                    <a:pt x="726" y="30"/>
                  </a:lnTo>
                  <a:lnTo>
                    <a:pt x="774" y="6"/>
                  </a:lnTo>
                  <a:lnTo>
                    <a:pt x="846" y="0"/>
                  </a:lnTo>
                  <a:lnTo>
                    <a:pt x="912" y="6"/>
                  </a:lnTo>
                  <a:lnTo>
                    <a:pt x="954" y="24"/>
                  </a:lnTo>
                  <a:lnTo>
                    <a:pt x="984" y="60"/>
                  </a:lnTo>
                  <a:lnTo>
                    <a:pt x="1002" y="96"/>
                  </a:lnTo>
                  <a:lnTo>
                    <a:pt x="1014" y="144"/>
                  </a:lnTo>
                  <a:lnTo>
                    <a:pt x="1218" y="1014"/>
                  </a:lnTo>
                  <a:lnTo>
                    <a:pt x="1224" y="1014"/>
                  </a:lnTo>
                  <a:lnTo>
                    <a:pt x="1404" y="120"/>
                  </a:lnTo>
                  <a:lnTo>
                    <a:pt x="1434" y="54"/>
                  </a:lnTo>
                  <a:lnTo>
                    <a:pt x="1482" y="12"/>
                  </a:lnTo>
                  <a:lnTo>
                    <a:pt x="1542" y="0"/>
                  </a:lnTo>
                  <a:lnTo>
                    <a:pt x="1584" y="6"/>
                  </a:lnTo>
                  <a:lnTo>
                    <a:pt x="1626" y="18"/>
                  </a:lnTo>
                  <a:lnTo>
                    <a:pt x="1662" y="48"/>
                  </a:lnTo>
                  <a:lnTo>
                    <a:pt x="1686" y="84"/>
                  </a:lnTo>
                  <a:lnTo>
                    <a:pt x="1692" y="138"/>
                  </a:lnTo>
                  <a:lnTo>
                    <a:pt x="1692" y="168"/>
                  </a:lnTo>
                  <a:lnTo>
                    <a:pt x="1686" y="198"/>
                  </a:lnTo>
                  <a:lnTo>
                    <a:pt x="1674" y="222"/>
                  </a:lnTo>
                  <a:lnTo>
                    <a:pt x="1416" y="1242"/>
                  </a:lnTo>
                  <a:lnTo>
                    <a:pt x="1392" y="1308"/>
                  </a:lnTo>
                  <a:lnTo>
                    <a:pt x="1356" y="1356"/>
                  </a:lnTo>
                  <a:lnTo>
                    <a:pt x="1302" y="1380"/>
                  </a:lnTo>
                  <a:lnTo>
                    <a:pt x="1230" y="1386"/>
                  </a:lnTo>
                  <a:lnTo>
                    <a:pt x="1158" y="1374"/>
                  </a:lnTo>
                  <a:lnTo>
                    <a:pt x="1104" y="1350"/>
                  </a:lnTo>
                  <a:lnTo>
                    <a:pt x="1068" y="1302"/>
                  </a:lnTo>
                  <a:lnTo>
                    <a:pt x="1044" y="1236"/>
                  </a:lnTo>
                  <a:lnTo>
                    <a:pt x="846" y="420"/>
                  </a:lnTo>
                  <a:lnTo>
                    <a:pt x="642" y="1236"/>
                  </a:lnTo>
                  <a:lnTo>
                    <a:pt x="618" y="1302"/>
                  </a:lnTo>
                  <a:lnTo>
                    <a:pt x="588" y="1350"/>
                  </a:lnTo>
                  <a:lnTo>
                    <a:pt x="534" y="1374"/>
                  </a:lnTo>
                  <a:lnTo>
                    <a:pt x="462" y="1386"/>
                  </a:lnTo>
                  <a:lnTo>
                    <a:pt x="390" y="1380"/>
                  </a:lnTo>
                  <a:lnTo>
                    <a:pt x="336" y="1356"/>
                  </a:lnTo>
                  <a:lnTo>
                    <a:pt x="300" y="1308"/>
                  </a:lnTo>
                  <a:lnTo>
                    <a:pt x="276" y="1242"/>
                  </a:lnTo>
                  <a:lnTo>
                    <a:pt x="12" y="222"/>
                  </a:lnTo>
                  <a:lnTo>
                    <a:pt x="0" y="138"/>
                  </a:lnTo>
                  <a:lnTo>
                    <a:pt x="6" y="84"/>
                  </a:lnTo>
                  <a:lnTo>
                    <a:pt x="30" y="48"/>
                  </a:lnTo>
                  <a:lnTo>
                    <a:pt x="66" y="18"/>
                  </a:lnTo>
                  <a:lnTo>
                    <a:pt x="102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5" name="Freeform 789"/>
            <p:cNvSpPr>
              <a:spLocks/>
            </p:cNvSpPr>
            <p:nvPr/>
          </p:nvSpPr>
          <p:spPr bwMode="auto">
            <a:xfrm>
              <a:off x="2404195" y="5409221"/>
              <a:ext cx="78835" cy="89478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0"/>
                </a:cxn>
                <a:cxn ang="0">
                  <a:pos x="1188" y="72"/>
                </a:cxn>
                <a:cxn ang="0">
                  <a:pos x="1200" y="126"/>
                </a:cxn>
                <a:cxn ang="0">
                  <a:pos x="1188" y="180"/>
                </a:cxn>
                <a:cxn ang="0">
                  <a:pos x="1152" y="222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2"/>
                </a:cxn>
                <a:cxn ang="0">
                  <a:pos x="744" y="1272"/>
                </a:cxn>
                <a:cxn ang="0">
                  <a:pos x="714" y="1320"/>
                </a:cxn>
                <a:cxn ang="0">
                  <a:pos x="666" y="1350"/>
                </a:cxn>
                <a:cxn ang="0">
                  <a:pos x="600" y="1362"/>
                </a:cxn>
                <a:cxn ang="0">
                  <a:pos x="540" y="1350"/>
                </a:cxn>
                <a:cxn ang="0">
                  <a:pos x="492" y="1320"/>
                </a:cxn>
                <a:cxn ang="0">
                  <a:pos x="462" y="1272"/>
                </a:cxn>
                <a:cxn ang="0">
                  <a:pos x="450" y="1212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2"/>
                </a:cxn>
                <a:cxn ang="0">
                  <a:pos x="12" y="180"/>
                </a:cxn>
                <a:cxn ang="0">
                  <a:pos x="0" y="126"/>
                </a:cxn>
                <a:cxn ang="0">
                  <a:pos x="12" y="72"/>
                </a:cxn>
                <a:cxn ang="0">
                  <a:pos x="48" y="30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2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0"/>
                  </a:lnTo>
                  <a:lnTo>
                    <a:pt x="1188" y="72"/>
                  </a:lnTo>
                  <a:lnTo>
                    <a:pt x="1200" y="126"/>
                  </a:lnTo>
                  <a:lnTo>
                    <a:pt x="1188" y="180"/>
                  </a:lnTo>
                  <a:lnTo>
                    <a:pt x="1152" y="222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2"/>
                  </a:lnTo>
                  <a:lnTo>
                    <a:pt x="744" y="1272"/>
                  </a:lnTo>
                  <a:lnTo>
                    <a:pt x="714" y="1320"/>
                  </a:lnTo>
                  <a:lnTo>
                    <a:pt x="666" y="1350"/>
                  </a:lnTo>
                  <a:lnTo>
                    <a:pt x="600" y="1362"/>
                  </a:lnTo>
                  <a:lnTo>
                    <a:pt x="540" y="1350"/>
                  </a:lnTo>
                  <a:lnTo>
                    <a:pt x="492" y="1320"/>
                  </a:lnTo>
                  <a:lnTo>
                    <a:pt x="462" y="1272"/>
                  </a:lnTo>
                  <a:lnTo>
                    <a:pt x="450" y="1212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2"/>
                  </a:lnTo>
                  <a:lnTo>
                    <a:pt x="12" y="180"/>
                  </a:lnTo>
                  <a:lnTo>
                    <a:pt x="0" y="126"/>
                  </a:lnTo>
                  <a:lnTo>
                    <a:pt x="12" y="72"/>
                  </a:lnTo>
                  <a:lnTo>
                    <a:pt x="48" y="30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6" name="Freeform 790"/>
            <p:cNvSpPr>
              <a:spLocks/>
            </p:cNvSpPr>
            <p:nvPr/>
          </p:nvSpPr>
          <p:spPr bwMode="auto">
            <a:xfrm>
              <a:off x="2576844" y="5409221"/>
              <a:ext cx="65827" cy="89478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846" y="0"/>
                </a:cxn>
                <a:cxn ang="0">
                  <a:pos x="942" y="12"/>
                </a:cxn>
                <a:cxn ang="0">
                  <a:pos x="972" y="36"/>
                </a:cxn>
                <a:cxn ang="0">
                  <a:pos x="996" y="72"/>
                </a:cxn>
                <a:cxn ang="0">
                  <a:pos x="1002" y="120"/>
                </a:cxn>
                <a:cxn ang="0">
                  <a:pos x="996" y="168"/>
                </a:cxn>
                <a:cxn ang="0">
                  <a:pos x="972" y="204"/>
                </a:cxn>
                <a:cxn ang="0">
                  <a:pos x="942" y="228"/>
                </a:cxn>
                <a:cxn ang="0">
                  <a:pos x="894" y="240"/>
                </a:cxn>
                <a:cxn ang="0">
                  <a:pos x="846" y="246"/>
                </a:cxn>
                <a:cxn ang="0">
                  <a:pos x="300" y="246"/>
                </a:cxn>
                <a:cxn ang="0">
                  <a:pos x="300" y="558"/>
                </a:cxn>
                <a:cxn ang="0">
                  <a:pos x="762" y="558"/>
                </a:cxn>
                <a:cxn ang="0">
                  <a:pos x="822" y="564"/>
                </a:cxn>
                <a:cxn ang="0">
                  <a:pos x="864" y="582"/>
                </a:cxn>
                <a:cxn ang="0">
                  <a:pos x="894" y="618"/>
                </a:cxn>
                <a:cxn ang="0">
                  <a:pos x="906" y="672"/>
                </a:cxn>
                <a:cxn ang="0">
                  <a:pos x="900" y="720"/>
                </a:cxn>
                <a:cxn ang="0">
                  <a:pos x="882" y="756"/>
                </a:cxn>
                <a:cxn ang="0">
                  <a:pos x="846" y="780"/>
                </a:cxn>
                <a:cxn ang="0">
                  <a:pos x="810" y="786"/>
                </a:cxn>
                <a:cxn ang="0">
                  <a:pos x="762" y="792"/>
                </a:cxn>
                <a:cxn ang="0">
                  <a:pos x="300" y="792"/>
                </a:cxn>
                <a:cxn ang="0">
                  <a:pos x="300" y="1212"/>
                </a:cxn>
                <a:cxn ang="0">
                  <a:pos x="288" y="1272"/>
                </a:cxn>
                <a:cxn ang="0">
                  <a:pos x="258" y="1320"/>
                </a:cxn>
                <a:cxn ang="0">
                  <a:pos x="210" y="1350"/>
                </a:cxn>
                <a:cxn ang="0">
                  <a:pos x="150" y="1362"/>
                </a:cxn>
                <a:cxn ang="0">
                  <a:pos x="84" y="1350"/>
                </a:cxn>
                <a:cxn ang="0">
                  <a:pos x="36" y="1320"/>
                </a:cxn>
                <a:cxn ang="0">
                  <a:pos x="12" y="1272"/>
                </a:cxn>
                <a:cxn ang="0">
                  <a:pos x="0" y="1212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66" y="24"/>
                </a:cxn>
                <a:cxn ang="0">
                  <a:pos x="114" y="6"/>
                </a:cxn>
                <a:cxn ang="0">
                  <a:pos x="174" y="0"/>
                </a:cxn>
              </a:cxnLst>
              <a:rect l="0" t="0" r="r" b="b"/>
              <a:pathLst>
                <a:path w="1002" h="1362">
                  <a:moveTo>
                    <a:pt x="174" y="0"/>
                  </a:moveTo>
                  <a:lnTo>
                    <a:pt x="846" y="0"/>
                  </a:lnTo>
                  <a:lnTo>
                    <a:pt x="942" y="12"/>
                  </a:lnTo>
                  <a:lnTo>
                    <a:pt x="972" y="36"/>
                  </a:lnTo>
                  <a:lnTo>
                    <a:pt x="996" y="72"/>
                  </a:lnTo>
                  <a:lnTo>
                    <a:pt x="1002" y="120"/>
                  </a:lnTo>
                  <a:lnTo>
                    <a:pt x="996" y="168"/>
                  </a:lnTo>
                  <a:lnTo>
                    <a:pt x="972" y="204"/>
                  </a:lnTo>
                  <a:lnTo>
                    <a:pt x="942" y="228"/>
                  </a:lnTo>
                  <a:lnTo>
                    <a:pt x="894" y="240"/>
                  </a:lnTo>
                  <a:lnTo>
                    <a:pt x="846" y="246"/>
                  </a:lnTo>
                  <a:lnTo>
                    <a:pt x="300" y="246"/>
                  </a:lnTo>
                  <a:lnTo>
                    <a:pt x="300" y="558"/>
                  </a:lnTo>
                  <a:lnTo>
                    <a:pt x="762" y="558"/>
                  </a:lnTo>
                  <a:lnTo>
                    <a:pt x="822" y="564"/>
                  </a:lnTo>
                  <a:lnTo>
                    <a:pt x="864" y="582"/>
                  </a:lnTo>
                  <a:lnTo>
                    <a:pt x="894" y="618"/>
                  </a:lnTo>
                  <a:lnTo>
                    <a:pt x="906" y="672"/>
                  </a:lnTo>
                  <a:lnTo>
                    <a:pt x="900" y="720"/>
                  </a:lnTo>
                  <a:lnTo>
                    <a:pt x="882" y="756"/>
                  </a:lnTo>
                  <a:lnTo>
                    <a:pt x="846" y="780"/>
                  </a:lnTo>
                  <a:lnTo>
                    <a:pt x="810" y="786"/>
                  </a:lnTo>
                  <a:lnTo>
                    <a:pt x="762" y="792"/>
                  </a:lnTo>
                  <a:lnTo>
                    <a:pt x="300" y="792"/>
                  </a:lnTo>
                  <a:lnTo>
                    <a:pt x="300" y="1212"/>
                  </a:lnTo>
                  <a:lnTo>
                    <a:pt x="288" y="1272"/>
                  </a:lnTo>
                  <a:lnTo>
                    <a:pt x="258" y="1320"/>
                  </a:lnTo>
                  <a:lnTo>
                    <a:pt x="210" y="1350"/>
                  </a:lnTo>
                  <a:lnTo>
                    <a:pt x="150" y="1362"/>
                  </a:lnTo>
                  <a:lnTo>
                    <a:pt x="84" y="1350"/>
                  </a:lnTo>
                  <a:lnTo>
                    <a:pt x="36" y="1320"/>
                  </a:lnTo>
                  <a:lnTo>
                    <a:pt x="12" y="1272"/>
                  </a:lnTo>
                  <a:lnTo>
                    <a:pt x="0" y="1212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66" y="24"/>
                  </a:lnTo>
                  <a:lnTo>
                    <a:pt x="114" y="6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7" name="Freeform 791"/>
            <p:cNvSpPr>
              <a:spLocks/>
            </p:cNvSpPr>
            <p:nvPr/>
          </p:nvSpPr>
          <p:spPr bwMode="auto">
            <a:xfrm>
              <a:off x="2736485" y="5407644"/>
              <a:ext cx="72922" cy="92631"/>
            </a:xfrm>
            <a:custGeom>
              <a:avLst/>
              <a:gdLst/>
              <a:ahLst/>
              <a:cxnLst>
                <a:cxn ang="0">
                  <a:pos x="636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8"/>
                </a:cxn>
                <a:cxn ang="0">
                  <a:pos x="1014" y="408"/>
                </a:cxn>
                <a:cxn ang="0">
                  <a:pos x="918" y="438"/>
                </a:cxn>
                <a:cxn ang="0">
                  <a:pos x="834" y="408"/>
                </a:cxn>
                <a:cxn ang="0">
                  <a:pos x="732" y="300"/>
                </a:cxn>
                <a:cxn ang="0">
                  <a:pos x="606" y="246"/>
                </a:cxn>
                <a:cxn ang="0">
                  <a:pos x="420" y="252"/>
                </a:cxn>
                <a:cxn ang="0">
                  <a:pos x="306" y="330"/>
                </a:cxn>
                <a:cxn ang="0">
                  <a:pos x="306" y="444"/>
                </a:cxn>
                <a:cxn ang="0">
                  <a:pos x="390" y="504"/>
                </a:cxn>
                <a:cxn ang="0">
                  <a:pos x="504" y="540"/>
                </a:cxn>
                <a:cxn ang="0">
                  <a:pos x="870" y="630"/>
                </a:cxn>
                <a:cxn ang="0">
                  <a:pos x="1014" y="726"/>
                </a:cxn>
                <a:cxn ang="0">
                  <a:pos x="1092" y="852"/>
                </a:cxn>
                <a:cxn ang="0">
                  <a:pos x="1110" y="984"/>
                </a:cxn>
                <a:cxn ang="0">
                  <a:pos x="1068" y="1176"/>
                </a:cxn>
                <a:cxn ang="0">
                  <a:pos x="930" y="1320"/>
                </a:cxn>
                <a:cxn ang="0">
                  <a:pos x="708" y="1398"/>
                </a:cxn>
                <a:cxn ang="0">
                  <a:pos x="420" y="1404"/>
                </a:cxn>
                <a:cxn ang="0">
                  <a:pos x="210" y="1338"/>
                </a:cxn>
                <a:cxn ang="0">
                  <a:pos x="72" y="1242"/>
                </a:cxn>
                <a:cxn ang="0">
                  <a:pos x="6" y="1122"/>
                </a:cxn>
                <a:cxn ang="0">
                  <a:pos x="12" y="1020"/>
                </a:cxn>
                <a:cxn ang="0">
                  <a:pos x="78" y="954"/>
                </a:cxn>
                <a:cxn ang="0">
                  <a:pos x="174" y="948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396" y="1152"/>
                </a:cxn>
                <a:cxn ang="0">
                  <a:pos x="558" y="1182"/>
                </a:cxn>
                <a:cxn ang="0">
                  <a:pos x="714" y="1146"/>
                </a:cxn>
                <a:cxn ang="0">
                  <a:pos x="792" y="1062"/>
                </a:cxn>
                <a:cxn ang="0">
                  <a:pos x="798" y="966"/>
                </a:cxn>
                <a:cxn ang="0">
                  <a:pos x="738" y="894"/>
                </a:cxn>
                <a:cxn ang="0">
                  <a:pos x="330" y="780"/>
                </a:cxn>
                <a:cxn ang="0">
                  <a:pos x="144" y="702"/>
                </a:cxn>
                <a:cxn ang="0">
                  <a:pos x="42" y="594"/>
                </a:cxn>
                <a:cxn ang="0">
                  <a:pos x="6" y="474"/>
                </a:cxn>
                <a:cxn ang="0">
                  <a:pos x="12" y="312"/>
                </a:cxn>
                <a:cxn ang="0">
                  <a:pos x="102" y="150"/>
                </a:cxn>
                <a:cxn ang="0">
                  <a:pos x="252" y="54"/>
                </a:cxn>
                <a:cxn ang="0">
                  <a:pos x="438" y="6"/>
                </a:cxn>
              </a:cxnLst>
              <a:rect l="0" t="0" r="r" b="b"/>
              <a:pathLst>
                <a:path w="1110" h="1410">
                  <a:moveTo>
                    <a:pt x="534" y="0"/>
                  </a:moveTo>
                  <a:lnTo>
                    <a:pt x="636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20"/>
                  </a:lnTo>
                  <a:lnTo>
                    <a:pt x="996" y="174"/>
                  </a:lnTo>
                  <a:lnTo>
                    <a:pt x="1038" y="246"/>
                  </a:lnTo>
                  <a:lnTo>
                    <a:pt x="1056" y="318"/>
                  </a:lnTo>
                  <a:lnTo>
                    <a:pt x="1044" y="366"/>
                  </a:lnTo>
                  <a:lnTo>
                    <a:pt x="1014" y="408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0" y="432"/>
                  </a:lnTo>
                  <a:lnTo>
                    <a:pt x="834" y="408"/>
                  </a:lnTo>
                  <a:lnTo>
                    <a:pt x="768" y="342"/>
                  </a:lnTo>
                  <a:lnTo>
                    <a:pt x="732" y="300"/>
                  </a:lnTo>
                  <a:lnTo>
                    <a:pt x="678" y="270"/>
                  </a:lnTo>
                  <a:lnTo>
                    <a:pt x="606" y="246"/>
                  </a:lnTo>
                  <a:lnTo>
                    <a:pt x="516" y="240"/>
                  </a:lnTo>
                  <a:lnTo>
                    <a:pt x="420" y="252"/>
                  </a:lnTo>
                  <a:lnTo>
                    <a:pt x="348" y="282"/>
                  </a:lnTo>
                  <a:lnTo>
                    <a:pt x="306" y="330"/>
                  </a:lnTo>
                  <a:lnTo>
                    <a:pt x="294" y="396"/>
                  </a:lnTo>
                  <a:lnTo>
                    <a:pt x="306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14" y="726"/>
                  </a:lnTo>
                  <a:lnTo>
                    <a:pt x="1062" y="786"/>
                  </a:lnTo>
                  <a:lnTo>
                    <a:pt x="1092" y="852"/>
                  </a:lnTo>
                  <a:lnTo>
                    <a:pt x="1104" y="918"/>
                  </a:lnTo>
                  <a:lnTo>
                    <a:pt x="1110" y="984"/>
                  </a:lnTo>
                  <a:lnTo>
                    <a:pt x="1098" y="1086"/>
                  </a:lnTo>
                  <a:lnTo>
                    <a:pt x="1068" y="1176"/>
                  </a:lnTo>
                  <a:lnTo>
                    <a:pt x="1008" y="1254"/>
                  </a:lnTo>
                  <a:lnTo>
                    <a:pt x="930" y="1320"/>
                  </a:lnTo>
                  <a:lnTo>
                    <a:pt x="828" y="1368"/>
                  </a:lnTo>
                  <a:lnTo>
                    <a:pt x="708" y="1398"/>
                  </a:lnTo>
                  <a:lnTo>
                    <a:pt x="558" y="1410"/>
                  </a:lnTo>
                  <a:lnTo>
                    <a:pt x="420" y="1404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2" y="1296"/>
                  </a:lnTo>
                  <a:lnTo>
                    <a:pt x="72" y="1242"/>
                  </a:lnTo>
                  <a:lnTo>
                    <a:pt x="30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20"/>
                  </a:lnTo>
                  <a:lnTo>
                    <a:pt x="36" y="978"/>
                  </a:lnTo>
                  <a:lnTo>
                    <a:pt x="78" y="954"/>
                  </a:lnTo>
                  <a:lnTo>
                    <a:pt x="126" y="942"/>
                  </a:lnTo>
                  <a:lnTo>
                    <a:pt x="174" y="948"/>
                  </a:lnTo>
                  <a:lnTo>
                    <a:pt x="210" y="972"/>
                  </a:lnTo>
                  <a:lnTo>
                    <a:pt x="246" y="1002"/>
                  </a:lnTo>
                  <a:lnTo>
                    <a:pt x="270" y="1044"/>
                  </a:lnTo>
                  <a:lnTo>
                    <a:pt x="306" y="1080"/>
                  </a:lnTo>
                  <a:lnTo>
                    <a:pt x="342" y="1122"/>
                  </a:lnTo>
                  <a:lnTo>
                    <a:pt x="396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2" y="1170"/>
                  </a:lnTo>
                  <a:lnTo>
                    <a:pt x="714" y="1146"/>
                  </a:lnTo>
                  <a:lnTo>
                    <a:pt x="762" y="1110"/>
                  </a:lnTo>
                  <a:lnTo>
                    <a:pt x="792" y="1062"/>
                  </a:lnTo>
                  <a:lnTo>
                    <a:pt x="804" y="1008"/>
                  </a:lnTo>
                  <a:lnTo>
                    <a:pt x="798" y="966"/>
                  </a:lnTo>
                  <a:lnTo>
                    <a:pt x="780" y="930"/>
                  </a:lnTo>
                  <a:lnTo>
                    <a:pt x="738" y="894"/>
                  </a:lnTo>
                  <a:lnTo>
                    <a:pt x="672" y="870"/>
                  </a:lnTo>
                  <a:lnTo>
                    <a:pt x="330" y="780"/>
                  </a:lnTo>
                  <a:lnTo>
                    <a:pt x="222" y="744"/>
                  </a:lnTo>
                  <a:lnTo>
                    <a:pt x="144" y="702"/>
                  </a:lnTo>
                  <a:lnTo>
                    <a:pt x="84" y="654"/>
                  </a:lnTo>
                  <a:lnTo>
                    <a:pt x="42" y="594"/>
                  </a:lnTo>
                  <a:lnTo>
                    <a:pt x="18" y="534"/>
                  </a:lnTo>
                  <a:lnTo>
                    <a:pt x="6" y="474"/>
                  </a:lnTo>
                  <a:lnTo>
                    <a:pt x="0" y="414"/>
                  </a:lnTo>
                  <a:lnTo>
                    <a:pt x="12" y="312"/>
                  </a:lnTo>
                  <a:lnTo>
                    <a:pt x="48" y="222"/>
                  </a:lnTo>
                  <a:lnTo>
                    <a:pt x="102" y="150"/>
                  </a:lnTo>
                  <a:lnTo>
                    <a:pt x="168" y="96"/>
                  </a:lnTo>
                  <a:lnTo>
                    <a:pt x="252" y="54"/>
                  </a:lnTo>
                  <a:lnTo>
                    <a:pt x="342" y="24"/>
                  </a:lnTo>
                  <a:lnTo>
                    <a:pt x="438" y="6"/>
                  </a:lnTo>
                  <a:lnTo>
                    <a:pt x="5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1587"/>
          <p:cNvGrpSpPr/>
          <p:nvPr/>
        </p:nvGrpSpPr>
        <p:grpSpPr>
          <a:xfrm>
            <a:off x="6129348" y="4609342"/>
            <a:ext cx="767350" cy="586558"/>
            <a:chOff x="1643830" y="3887704"/>
            <a:chExt cx="1197899" cy="915669"/>
          </a:xfrm>
          <a:solidFill>
            <a:schemeClr val="bg1"/>
          </a:solidFill>
        </p:grpSpPr>
        <p:sp>
          <p:nvSpPr>
            <p:cNvPr id="1589" name="Freeform 587"/>
            <p:cNvSpPr>
              <a:spLocks/>
            </p:cNvSpPr>
            <p:nvPr/>
          </p:nvSpPr>
          <p:spPr bwMode="auto">
            <a:xfrm>
              <a:off x="2421933" y="4075331"/>
              <a:ext cx="40994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94" y="24"/>
                </a:cxn>
                <a:cxn ang="0">
                  <a:pos x="618" y="66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36"/>
                </a:cxn>
                <a:cxn ang="0">
                  <a:pos x="600" y="1284"/>
                </a:cxn>
                <a:cxn ang="0">
                  <a:pos x="576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60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50">
                  <a:moveTo>
                    <a:pt x="516" y="0"/>
                  </a:moveTo>
                  <a:lnTo>
                    <a:pt x="558" y="6"/>
                  </a:lnTo>
                  <a:lnTo>
                    <a:pt x="594" y="24"/>
                  </a:lnTo>
                  <a:lnTo>
                    <a:pt x="618" y="66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36"/>
                  </a:lnTo>
                  <a:lnTo>
                    <a:pt x="600" y="1284"/>
                  </a:lnTo>
                  <a:lnTo>
                    <a:pt x="576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60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0" name="Freeform 588"/>
            <p:cNvSpPr>
              <a:spLocks/>
            </p:cNvSpPr>
            <p:nvPr/>
          </p:nvSpPr>
          <p:spPr bwMode="auto">
            <a:xfrm>
              <a:off x="2576055" y="4076119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0"/>
                </a:cxn>
                <a:cxn ang="0">
                  <a:pos x="0" y="1188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88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8"/>
                  </a:lnTo>
                  <a:lnTo>
                    <a:pt x="24" y="1086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1" name="Freeform 589"/>
            <p:cNvSpPr>
              <a:spLocks/>
            </p:cNvSpPr>
            <p:nvPr/>
          </p:nvSpPr>
          <p:spPr bwMode="auto">
            <a:xfrm>
              <a:off x="2740032" y="4075331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82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46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34" y="402"/>
                </a:cxn>
                <a:cxn ang="0">
                  <a:pos x="156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2" y="618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46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34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2" name="Freeform 590"/>
            <p:cNvSpPr>
              <a:spLocks noEditPoints="1"/>
            </p:cNvSpPr>
            <p:nvPr/>
          </p:nvSpPr>
          <p:spPr bwMode="auto">
            <a:xfrm>
              <a:off x="1676547" y="4235366"/>
              <a:ext cx="70163" cy="88689"/>
            </a:xfrm>
            <a:custGeom>
              <a:avLst/>
              <a:gdLst/>
              <a:ahLst/>
              <a:cxnLst>
                <a:cxn ang="0">
                  <a:pos x="606" y="336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6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84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24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0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92"/>
                </a:cxn>
                <a:cxn ang="0">
                  <a:pos x="606" y="54"/>
                </a:cxn>
                <a:cxn ang="0">
                  <a:pos x="660" y="12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6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6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84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24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0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92"/>
                  </a:lnTo>
                  <a:lnTo>
                    <a:pt x="606" y="54"/>
                  </a:lnTo>
                  <a:lnTo>
                    <a:pt x="660" y="12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3" name="Freeform 591"/>
            <p:cNvSpPr>
              <a:spLocks/>
            </p:cNvSpPr>
            <p:nvPr/>
          </p:nvSpPr>
          <p:spPr bwMode="auto">
            <a:xfrm>
              <a:off x="1855503" y="4236155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8" y="750"/>
                </a:cxn>
                <a:cxn ang="0">
                  <a:pos x="948" y="984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8"/>
                </a:cxn>
                <a:cxn ang="0">
                  <a:pos x="276" y="1044"/>
                </a:cxn>
                <a:cxn ang="0">
                  <a:pos x="372" y="1104"/>
                </a:cxn>
                <a:cxn ang="0">
                  <a:pos x="522" y="1104"/>
                </a:cxn>
                <a:cxn ang="0">
                  <a:pos x="642" y="1014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6" y="654"/>
                </a:cxn>
                <a:cxn ang="0">
                  <a:pos x="354" y="660"/>
                </a:cxn>
                <a:cxn ang="0">
                  <a:pos x="246" y="708"/>
                </a:cxn>
                <a:cxn ang="0">
                  <a:pos x="150" y="738"/>
                </a:cxn>
                <a:cxn ang="0">
                  <a:pos x="60" y="708"/>
                </a:cxn>
                <a:cxn ang="0">
                  <a:pos x="18" y="612"/>
                </a:cxn>
                <a:cxn ang="0">
                  <a:pos x="96" y="120"/>
                </a:cxn>
                <a:cxn ang="0">
                  <a:pos x="162" y="18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12" y="654"/>
                  </a:lnTo>
                  <a:lnTo>
                    <a:pt x="948" y="750"/>
                  </a:lnTo>
                  <a:lnTo>
                    <a:pt x="960" y="864"/>
                  </a:lnTo>
                  <a:lnTo>
                    <a:pt x="948" y="984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8" y="936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6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4" name="Freeform 592"/>
            <p:cNvSpPr>
              <a:spLocks noEditPoints="1"/>
            </p:cNvSpPr>
            <p:nvPr/>
          </p:nvSpPr>
          <p:spPr bwMode="auto">
            <a:xfrm>
              <a:off x="2032487" y="4235366"/>
              <a:ext cx="65433" cy="88689"/>
            </a:xfrm>
            <a:custGeom>
              <a:avLst/>
              <a:gdLst/>
              <a:ahLst/>
              <a:cxnLst>
                <a:cxn ang="0">
                  <a:pos x="444" y="690"/>
                </a:cxn>
                <a:cxn ang="0">
                  <a:pos x="336" y="762"/>
                </a:cxn>
                <a:cxn ang="0">
                  <a:pos x="294" y="906"/>
                </a:cxn>
                <a:cxn ang="0">
                  <a:pos x="330" y="1050"/>
                </a:cxn>
                <a:cxn ang="0">
                  <a:pos x="438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24" y="288"/>
                </a:cxn>
                <a:cxn ang="0">
                  <a:pos x="864" y="354"/>
                </a:cxn>
                <a:cxn ang="0">
                  <a:pos x="774" y="360"/>
                </a:cxn>
                <a:cxn ang="0">
                  <a:pos x="708" y="300"/>
                </a:cxn>
                <a:cxn ang="0">
                  <a:pos x="642" y="234"/>
                </a:cxn>
                <a:cxn ang="0">
                  <a:pos x="540" y="204"/>
                </a:cxn>
                <a:cxn ang="0">
                  <a:pos x="402" y="246"/>
                </a:cxn>
                <a:cxn ang="0">
                  <a:pos x="318" y="348"/>
                </a:cxn>
                <a:cxn ang="0">
                  <a:pos x="282" y="492"/>
                </a:cxn>
                <a:cxn ang="0">
                  <a:pos x="276" y="594"/>
                </a:cxn>
                <a:cxn ang="0">
                  <a:pos x="402" y="510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8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6" y="132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44" y="690"/>
                  </a:lnTo>
                  <a:lnTo>
                    <a:pt x="384" y="714"/>
                  </a:lnTo>
                  <a:lnTo>
                    <a:pt x="336" y="762"/>
                  </a:lnTo>
                  <a:lnTo>
                    <a:pt x="306" y="828"/>
                  </a:lnTo>
                  <a:lnTo>
                    <a:pt x="294" y="906"/>
                  </a:lnTo>
                  <a:lnTo>
                    <a:pt x="306" y="984"/>
                  </a:lnTo>
                  <a:lnTo>
                    <a:pt x="330" y="1050"/>
                  </a:lnTo>
                  <a:lnTo>
                    <a:pt x="378" y="1098"/>
                  </a:lnTo>
                  <a:lnTo>
                    <a:pt x="438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24" y="288"/>
                  </a:lnTo>
                  <a:lnTo>
                    <a:pt x="900" y="330"/>
                  </a:lnTo>
                  <a:lnTo>
                    <a:pt x="864" y="354"/>
                  </a:lnTo>
                  <a:lnTo>
                    <a:pt x="822" y="366"/>
                  </a:lnTo>
                  <a:lnTo>
                    <a:pt x="774" y="360"/>
                  </a:lnTo>
                  <a:lnTo>
                    <a:pt x="738" y="336"/>
                  </a:lnTo>
                  <a:lnTo>
                    <a:pt x="708" y="300"/>
                  </a:lnTo>
                  <a:lnTo>
                    <a:pt x="672" y="270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70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8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5" name="Freeform 593"/>
            <p:cNvSpPr>
              <a:spLocks/>
            </p:cNvSpPr>
            <p:nvPr/>
          </p:nvSpPr>
          <p:spPr bwMode="auto">
            <a:xfrm>
              <a:off x="2220903" y="4236155"/>
              <a:ext cx="66221" cy="87113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876" y="0"/>
                </a:cxn>
                <a:cxn ang="0">
                  <a:pos x="918" y="6"/>
                </a:cxn>
                <a:cxn ang="0">
                  <a:pos x="954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80"/>
                </a:cxn>
                <a:cxn ang="0">
                  <a:pos x="978" y="216"/>
                </a:cxn>
                <a:cxn ang="0">
                  <a:pos x="948" y="258"/>
                </a:cxn>
                <a:cxn ang="0">
                  <a:pos x="906" y="306"/>
                </a:cxn>
                <a:cxn ang="0">
                  <a:pos x="858" y="366"/>
                </a:cxn>
                <a:cxn ang="0">
                  <a:pos x="804" y="438"/>
                </a:cxn>
                <a:cxn ang="0">
                  <a:pos x="744" y="534"/>
                </a:cxn>
                <a:cxn ang="0">
                  <a:pos x="684" y="654"/>
                </a:cxn>
                <a:cxn ang="0">
                  <a:pos x="624" y="798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2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2" y="1272"/>
                </a:cxn>
                <a:cxn ang="0">
                  <a:pos x="240" y="1230"/>
                </a:cxn>
                <a:cxn ang="0">
                  <a:pos x="234" y="1188"/>
                </a:cxn>
                <a:cxn ang="0">
                  <a:pos x="240" y="1116"/>
                </a:cxn>
                <a:cxn ang="0">
                  <a:pos x="270" y="1020"/>
                </a:cxn>
                <a:cxn ang="0">
                  <a:pos x="306" y="906"/>
                </a:cxn>
                <a:cxn ang="0">
                  <a:pos x="360" y="786"/>
                </a:cxn>
                <a:cxn ang="0">
                  <a:pos x="420" y="660"/>
                </a:cxn>
                <a:cxn ang="0">
                  <a:pos x="486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0" y="210"/>
                </a:cxn>
                <a:cxn ang="0">
                  <a:pos x="6" y="174"/>
                </a:cxn>
                <a:cxn ang="0">
                  <a:pos x="0" y="120"/>
                </a:cxn>
                <a:cxn ang="0">
                  <a:pos x="6" y="66"/>
                </a:cxn>
                <a:cxn ang="0">
                  <a:pos x="30" y="30"/>
                </a:cxn>
                <a:cxn ang="0">
                  <a:pos x="72" y="6"/>
                </a:cxn>
                <a:cxn ang="0">
                  <a:pos x="120" y="0"/>
                </a:cxn>
              </a:cxnLst>
              <a:rect l="0" t="0" r="r" b="b"/>
              <a:pathLst>
                <a:path w="1008" h="1326">
                  <a:moveTo>
                    <a:pt x="120" y="0"/>
                  </a:moveTo>
                  <a:lnTo>
                    <a:pt x="876" y="0"/>
                  </a:lnTo>
                  <a:lnTo>
                    <a:pt x="918" y="6"/>
                  </a:lnTo>
                  <a:lnTo>
                    <a:pt x="954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80"/>
                  </a:lnTo>
                  <a:lnTo>
                    <a:pt x="978" y="216"/>
                  </a:lnTo>
                  <a:lnTo>
                    <a:pt x="948" y="258"/>
                  </a:lnTo>
                  <a:lnTo>
                    <a:pt x="906" y="306"/>
                  </a:lnTo>
                  <a:lnTo>
                    <a:pt x="858" y="366"/>
                  </a:lnTo>
                  <a:lnTo>
                    <a:pt x="804" y="438"/>
                  </a:lnTo>
                  <a:lnTo>
                    <a:pt x="744" y="534"/>
                  </a:lnTo>
                  <a:lnTo>
                    <a:pt x="684" y="654"/>
                  </a:lnTo>
                  <a:lnTo>
                    <a:pt x="624" y="798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2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2" y="1272"/>
                  </a:lnTo>
                  <a:lnTo>
                    <a:pt x="240" y="1230"/>
                  </a:lnTo>
                  <a:lnTo>
                    <a:pt x="234" y="1188"/>
                  </a:lnTo>
                  <a:lnTo>
                    <a:pt x="240" y="1116"/>
                  </a:lnTo>
                  <a:lnTo>
                    <a:pt x="270" y="1020"/>
                  </a:lnTo>
                  <a:lnTo>
                    <a:pt x="306" y="906"/>
                  </a:lnTo>
                  <a:lnTo>
                    <a:pt x="360" y="786"/>
                  </a:lnTo>
                  <a:lnTo>
                    <a:pt x="420" y="660"/>
                  </a:lnTo>
                  <a:lnTo>
                    <a:pt x="486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0" y="210"/>
                  </a:lnTo>
                  <a:lnTo>
                    <a:pt x="6" y="174"/>
                  </a:lnTo>
                  <a:lnTo>
                    <a:pt x="0" y="120"/>
                  </a:lnTo>
                  <a:lnTo>
                    <a:pt x="6" y="66"/>
                  </a:lnTo>
                  <a:lnTo>
                    <a:pt x="30" y="30"/>
                  </a:lnTo>
                  <a:lnTo>
                    <a:pt x="72" y="6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6" name="Freeform 594"/>
            <p:cNvSpPr>
              <a:spLocks noEditPoints="1"/>
            </p:cNvSpPr>
            <p:nvPr/>
          </p:nvSpPr>
          <p:spPr bwMode="auto">
            <a:xfrm>
              <a:off x="2409713" y="4235366"/>
              <a:ext cx="65433" cy="88689"/>
            </a:xfrm>
            <a:custGeom>
              <a:avLst/>
              <a:gdLst/>
              <a:ahLst/>
              <a:cxnLst>
                <a:cxn ang="0">
                  <a:pos x="420" y="738"/>
                </a:cxn>
                <a:cxn ang="0">
                  <a:pos x="318" y="804"/>
                </a:cxn>
                <a:cxn ang="0">
                  <a:pos x="276" y="894"/>
                </a:cxn>
                <a:cxn ang="0">
                  <a:pos x="282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2" y="804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44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44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0" y="738"/>
                  </a:lnTo>
                  <a:lnTo>
                    <a:pt x="366" y="762"/>
                  </a:lnTo>
                  <a:lnTo>
                    <a:pt x="318" y="804"/>
                  </a:lnTo>
                  <a:lnTo>
                    <a:pt x="294" y="846"/>
                  </a:lnTo>
                  <a:lnTo>
                    <a:pt x="276" y="894"/>
                  </a:lnTo>
                  <a:lnTo>
                    <a:pt x="270" y="936"/>
                  </a:lnTo>
                  <a:lnTo>
                    <a:pt x="282" y="1008"/>
                  </a:lnTo>
                  <a:lnTo>
                    <a:pt x="312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2" y="846"/>
                  </a:lnTo>
                  <a:lnTo>
                    <a:pt x="672" y="804"/>
                  </a:lnTo>
                  <a:lnTo>
                    <a:pt x="630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44"/>
                  </a:lnTo>
                  <a:lnTo>
                    <a:pt x="912" y="522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22"/>
                  </a:lnTo>
                  <a:lnTo>
                    <a:pt x="48" y="444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7" name="Freeform 595"/>
            <p:cNvSpPr>
              <a:spLocks noEditPoints="1"/>
            </p:cNvSpPr>
            <p:nvPr/>
          </p:nvSpPr>
          <p:spPr bwMode="auto">
            <a:xfrm>
              <a:off x="2575661" y="4235366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8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8"/>
                </a:cxn>
                <a:cxn ang="0">
                  <a:pos x="990" y="510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0" y="1224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84" y="1176"/>
                </a:cxn>
                <a:cxn ang="0">
                  <a:pos x="72" y="1062"/>
                </a:cxn>
                <a:cxn ang="0">
                  <a:pos x="132" y="1002"/>
                </a:cxn>
                <a:cxn ang="0">
                  <a:pos x="228" y="996"/>
                </a:cxn>
                <a:cxn ang="0">
                  <a:pos x="294" y="1056"/>
                </a:cxn>
                <a:cxn ang="0">
                  <a:pos x="360" y="1122"/>
                </a:cxn>
                <a:cxn ang="0">
                  <a:pos x="462" y="1152"/>
                </a:cxn>
                <a:cxn ang="0">
                  <a:pos x="600" y="1110"/>
                </a:cxn>
                <a:cxn ang="0">
                  <a:pos x="684" y="1002"/>
                </a:cxn>
                <a:cxn ang="0">
                  <a:pos x="720" y="864"/>
                </a:cxn>
                <a:cxn ang="0">
                  <a:pos x="726" y="756"/>
                </a:cxn>
                <a:cxn ang="0">
                  <a:pos x="594" y="846"/>
                </a:cxn>
                <a:cxn ang="0">
                  <a:pos x="432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8"/>
                </a:cxn>
                <a:cxn ang="0">
                  <a:pos x="12" y="342"/>
                </a:cxn>
                <a:cxn ang="0">
                  <a:pos x="102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8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8"/>
                  </a:lnTo>
                  <a:lnTo>
                    <a:pt x="492" y="216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34"/>
                  </a:lnTo>
                  <a:lnTo>
                    <a:pt x="954" y="318"/>
                  </a:lnTo>
                  <a:lnTo>
                    <a:pt x="978" y="408"/>
                  </a:lnTo>
                  <a:lnTo>
                    <a:pt x="990" y="510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24"/>
                  </a:lnTo>
                  <a:lnTo>
                    <a:pt x="930" y="1044"/>
                  </a:lnTo>
                  <a:lnTo>
                    <a:pt x="876" y="1146"/>
                  </a:lnTo>
                  <a:lnTo>
                    <a:pt x="810" y="1224"/>
                  </a:lnTo>
                  <a:lnTo>
                    <a:pt x="732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84" y="1176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6"/>
                  </a:lnTo>
                  <a:lnTo>
                    <a:pt x="132" y="1002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6"/>
                  </a:lnTo>
                  <a:lnTo>
                    <a:pt x="330" y="1086"/>
                  </a:lnTo>
                  <a:lnTo>
                    <a:pt x="360" y="1122"/>
                  </a:lnTo>
                  <a:lnTo>
                    <a:pt x="408" y="1146"/>
                  </a:lnTo>
                  <a:lnTo>
                    <a:pt x="462" y="1152"/>
                  </a:lnTo>
                  <a:lnTo>
                    <a:pt x="540" y="1140"/>
                  </a:lnTo>
                  <a:lnTo>
                    <a:pt x="600" y="1110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64"/>
                  </a:lnTo>
                  <a:lnTo>
                    <a:pt x="726" y="792"/>
                  </a:lnTo>
                  <a:lnTo>
                    <a:pt x="726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8" name="Freeform 596"/>
            <p:cNvSpPr>
              <a:spLocks/>
            </p:cNvSpPr>
            <p:nvPr/>
          </p:nvSpPr>
          <p:spPr bwMode="auto">
            <a:xfrm>
              <a:off x="2710863" y="4235366"/>
              <a:ext cx="40994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88" y="30"/>
                </a:cxn>
                <a:cxn ang="0">
                  <a:pos x="612" y="66"/>
                </a:cxn>
                <a:cxn ang="0">
                  <a:pos x="624" y="126"/>
                </a:cxn>
                <a:cxn ang="0">
                  <a:pos x="624" y="1188"/>
                </a:cxn>
                <a:cxn ang="0">
                  <a:pos x="618" y="1254"/>
                </a:cxn>
                <a:cxn ang="0">
                  <a:pos x="588" y="1308"/>
                </a:cxn>
                <a:cxn ang="0">
                  <a:pos x="546" y="1338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8"/>
                </a:cxn>
                <a:cxn ang="0">
                  <a:pos x="342" y="1254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12"/>
                </a:cxn>
                <a:cxn ang="0">
                  <a:pos x="78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50">
                  <a:moveTo>
                    <a:pt x="516" y="0"/>
                  </a:moveTo>
                  <a:lnTo>
                    <a:pt x="558" y="6"/>
                  </a:lnTo>
                  <a:lnTo>
                    <a:pt x="588" y="30"/>
                  </a:lnTo>
                  <a:lnTo>
                    <a:pt x="612" y="66"/>
                  </a:lnTo>
                  <a:lnTo>
                    <a:pt x="624" y="126"/>
                  </a:lnTo>
                  <a:lnTo>
                    <a:pt x="624" y="1188"/>
                  </a:lnTo>
                  <a:lnTo>
                    <a:pt x="618" y="1254"/>
                  </a:lnTo>
                  <a:lnTo>
                    <a:pt x="588" y="1308"/>
                  </a:lnTo>
                  <a:lnTo>
                    <a:pt x="546" y="1338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8"/>
                  </a:lnTo>
                  <a:lnTo>
                    <a:pt x="342" y="1254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12"/>
                  </a:lnTo>
                  <a:lnTo>
                    <a:pt x="78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9" name="Freeform 597"/>
            <p:cNvSpPr>
              <a:spLocks noEditPoints="1"/>
            </p:cNvSpPr>
            <p:nvPr/>
          </p:nvSpPr>
          <p:spPr bwMode="auto">
            <a:xfrm>
              <a:off x="2766836" y="4235366"/>
              <a:ext cx="65433" cy="88689"/>
            </a:xfrm>
            <a:custGeom>
              <a:avLst/>
              <a:gdLst/>
              <a:ahLst/>
              <a:cxnLst>
                <a:cxn ang="0">
                  <a:pos x="498" y="228"/>
                </a:cxn>
                <a:cxn ang="0">
                  <a:pos x="420" y="240"/>
                </a:cxn>
                <a:cxn ang="0">
                  <a:pos x="366" y="282"/>
                </a:cxn>
                <a:cxn ang="0">
                  <a:pos x="318" y="348"/>
                </a:cxn>
                <a:cxn ang="0">
                  <a:pos x="294" y="438"/>
                </a:cxn>
                <a:cxn ang="0">
                  <a:pos x="276" y="546"/>
                </a:cxn>
                <a:cxn ang="0">
                  <a:pos x="270" y="678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78" y="996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8"/>
                </a:cxn>
                <a:cxn ang="0">
                  <a:pos x="714" y="546"/>
                </a:cxn>
                <a:cxn ang="0">
                  <a:pos x="696" y="438"/>
                </a:cxn>
                <a:cxn ang="0">
                  <a:pos x="672" y="348"/>
                </a:cxn>
                <a:cxn ang="0">
                  <a:pos x="630" y="282"/>
                </a:cxn>
                <a:cxn ang="0">
                  <a:pos x="570" y="240"/>
                </a:cxn>
                <a:cxn ang="0">
                  <a:pos x="498" y="228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6"/>
                </a:cxn>
                <a:cxn ang="0">
                  <a:pos x="858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6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2" y="168"/>
                </a:cxn>
                <a:cxn ang="0">
                  <a:pos x="204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8"/>
                  </a:moveTo>
                  <a:lnTo>
                    <a:pt x="420" y="240"/>
                  </a:lnTo>
                  <a:lnTo>
                    <a:pt x="366" y="282"/>
                  </a:lnTo>
                  <a:lnTo>
                    <a:pt x="318" y="348"/>
                  </a:lnTo>
                  <a:lnTo>
                    <a:pt x="294" y="438"/>
                  </a:lnTo>
                  <a:lnTo>
                    <a:pt x="276" y="546"/>
                  </a:lnTo>
                  <a:lnTo>
                    <a:pt x="270" y="678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78" y="996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8"/>
                  </a:lnTo>
                  <a:lnTo>
                    <a:pt x="714" y="546"/>
                  </a:lnTo>
                  <a:lnTo>
                    <a:pt x="696" y="438"/>
                  </a:lnTo>
                  <a:lnTo>
                    <a:pt x="672" y="348"/>
                  </a:lnTo>
                  <a:lnTo>
                    <a:pt x="630" y="282"/>
                  </a:lnTo>
                  <a:lnTo>
                    <a:pt x="570" y="240"/>
                  </a:lnTo>
                  <a:lnTo>
                    <a:pt x="498" y="228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6"/>
                  </a:lnTo>
                  <a:lnTo>
                    <a:pt x="858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8"/>
                  </a:lnTo>
                  <a:lnTo>
                    <a:pt x="204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0" name="Freeform 598"/>
            <p:cNvSpPr>
              <a:spLocks/>
            </p:cNvSpPr>
            <p:nvPr/>
          </p:nvSpPr>
          <p:spPr bwMode="auto">
            <a:xfrm>
              <a:off x="1666298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1" name="Freeform 599"/>
            <p:cNvSpPr>
              <a:spLocks/>
            </p:cNvSpPr>
            <p:nvPr/>
          </p:nvSpPr>
          <p:spPr bwMode="auto">
            <a:xfrm>
              <a:off x="1715964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14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14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2" name="Freeform 600"/>
            <p:cNvSpPr>
              <a:spLocks/>
            </p:cNvSpPr>
            <p:nvPr/>
          </p:nvSpPr>
          <p:spPr bwMode="auto">
            <a:xfrm>
              <a:off x="1827122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3" name="Freeform 601"/>
            <p:cNvSpPr>
              <a:spLocks/>
            </p:cNvSpPr>
            <p:nvPr/>
          </p:nvSpPr>
          <p:spPr bwMode="auto">
            <a:xfrm>
              <a:off x="1881912" y="4395796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4" name="Freeform 602"/>
            <p:cNvSpPr>
              <a:spLocks/>
            </p:cNvSpPr>
            <p:nvPr/>
          </p:nvSpPr>
          <p:spPr bwMode="auto">
            <a:xfrm>
              <a:off x="2006472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5" name="Freeform 603"/>
            <p:cNvSpPr>
              <a:spLocks/>
            </p:cNvSpPr>
            <p:nvPr/>
          </p:nvSpPr>
          <p:spPr bwMode="auto">
            <a:xfrm>
              <a:off x="2061262" y="4395796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00" y="1068"/>
                </a:cxn>
                <a:cxn ang="0">
                  <a:pos x="390" y="1122"/>
                </a:cxn>
                <a:cxn ang="0">
                  <a:pos x="540" y="1116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76" y="522"/>
                </a:cxn>
                <a:cxn ang="0">
                  <a:pos x="648" y="450"/>
                </a:cxn>
                <a:cxn ang="0">
                  <a:pos x="648" y="330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2"/>
                </a:cxn>
                <a:cxn ang="0">
                  <a:pos x="150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6" name="Freeform 604"/>
            <p:cNvSpPr>
              <a:spLocks/>
            </p:cNvSpPr>
            <p:nvPr/>
          </p:nvSpPr>
          <p:spPr bwMode="auto">
            <a:xfrm>
              <a:off x="2192523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" name="Freeform 605"/>
            <p:cNvSpPr>
              <a:spLocks noEditPoints="1"/>
            </p:cNvSpPr>
            <p:nvPr/>
          </p:nvSpPr>
          <p:spPr bwMode="auto">
            <a:xfrm>
              <a:off x="2244948" y="4395796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08" y="822"/>
                </a:cxn>
                <a:cxn ang="0">
                  <a:pos x="1044" y="846"/>
                </a:cxn>
                <a:cxn ang="0">
                  <a:pos x="1062" y="876"/>
                </a:cxn>
                <a:cxn ang="0">
                  <a:pos x="1068" y="918"/>
                </a:cxn>
                <a:cxn ang="0">
                  <a:pos x="1062" y="960"/>
                </a:cxn>
                <a:cxn ang="0">
                  <a:pos x="1044" y="996"/>
                </a:cxn>
                <a:cxn ang="0">
                  <a:pos x="1008" y="1020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84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8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86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08" y="822"/>
                  </a:lnTo>
                  <a:lnTo>
                    <a:pt x="1044" y="846"/>
                  </a:lnTo>
                  <a:lnTo>
                    <a:pt x="1062" y="876"/>
                  </a:lnTo>
                  <a:lnTo>
                    <a:pt x="1068" y="918"/>
                  </a:lnTo>
                  <a:lnTo>
                    <a:pt x="1062" y="960"/>
                  </a:lnTo>
                  <a:lnTo>
                    <a:pt x="1044" y="996"/>
                  </a:lnTo>
                  <a:lnTo>
                    <a:pt x="1008" y="1020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84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8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86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" name="Freeform 606"/>
            <p:cNvSpPr>
              <a:spLocks/>
            </p:cNvSpPr>
            <p:nvPr/>
          </p:nvSpPr>
          <p:spPr bwMode="auto">
            <a:xfrm>
              <a:off x="2383698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9" name="Freeform 607"/>
            <p:cNvSpPr>
              <a:spLocks/>
            </p:cNvSpPr>
            <p:nvPr/>
          </p:nvSpPr>
          <p:spPr bwMode="auto">
            <a:xfrm>
              <a:off x="2438488" y="4397372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58" y="30"/>
                </a:cxn>
                <a:cxn ang="0">
                  <a:pos x="894" y="120"/>
                </a:cxn>
                <a:cxn ang="0">
                  <a:pos x="858" y="210"/>
                </a:cxn>
                <a:cxn ang="0">
                  <a:pos x="774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74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8"/>
                </a:cxn>
                <a:cxn ang="0">
                  <a:pos x="672" y="804"/>
                </a:cxn>
                <a:cxn ang="0">
                  <a:pos x="612" y="696"/>
                </a:cxn>
                <a:cxn ang="0">
                  <a:pos x="498" y="648"/>
                </a:cxn>
                <a:cxn ang="0">
                  <a:pos x="366" y="648"/>
                </a:cxn>
                <a:cxn ang="0">
                  <a:pos x="228" y="714"/>
                </a:cxn>
                <a:cxn ang="0">
                  <a:pos x="150" y="738"/>
                </a:cxn>
                <a:cxn ang="0">
                  <a:pos x="54" y="708"/>
                </a:cxn>
                <a:cxn ang="0">
                  <a:pos x="18" y="612"/>
                </a:cxn>
                <a:cxn ang="0">
                  <a:pos x="96" y="120"/>
                </a:cxn>
                <a:cxn ang="0">
                  <a:pos x="138" y="36"/>
                </a:cxn>
                <a:cxn ang="0">
                  <a:pos x="216" y="0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58" y="30"/>
                  </a:lnTo>
                  <a:lnTo>
                    <a:pt x="888" y="66"/>
                  </a:lnTo>
                  <a:lnTo>
                    <a:pt x="894" y="120"/>
                  </a:lnTo>
                  <a:lnTo>
                    <a:pt x="888" y="174"/>
                  </a:lnTo>
                  <a:lnTo>
                    <a:pt x="858" y="210"/>
                  </a:lnTo>
                  <a:lnTo>
                    <a:pt x="822" y="228"/>
                  </a:lnTo>
                  <a:lnTo>
                    <a:pt x="774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6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2" y="930"/>
                  </a:lnTo>
                  <a:lnTo>
                    <a:pt x="174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804"/>
                  </a:lnTo>
                  <a:lnTo>
                    <a:pt x="648" y="744"/>
                  </a:lnTo>
                  <a:lnTo>
                    <a:pt x="612" y="696"/>
                  </a:lnTo>
                  <a:lnTo>
                    <a:pt x="558" y="666"/>
                  </a:lnTo>
                  <a:lnTo>
                    <a:pt x="498" y="648"/>
                  </a:lnTo>
                  <a:lnTo>
                    <a:pt x="432" y="642"/>
                  </a:lnTo>
                  <a:lnTo>
                    <a:pt x="366" y="648"/>
                  </a:lnTo>
                  <a:lnTo>
                    <a:pt x="312" y="666"/>
                  </a:lnTo>
                  <a:lnTo>
                    <a:pt x="228" y="714"/>
                  </a:lnTo>
                  <a:lnTo>
                    <a:pt x="192" y="732"/>
                  </a:lnTo>
                  <a:lnTo>
                    <a:pt x="150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08" y="72"/>
                  </a:lnTo>
                  <a:lnTo>
                    <a:pt x="138" y="36"/>
                  </a:lnTo>
                  <a:lnTo>
                    <a:pt x="174" y="12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0" name="Freeform 609"/>
            <p:cNvSpPr>
              <a:spLocks/>
            </p:cNvSpPr>
            <p:nvPr/>
          </p:nvSpPr>
          <p:spPr bwMode="auto">
            <a:xfrm>
              <a:off x="2548069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54"/>
                </a:cxn>
                <a:cxn ang="0">
                  <a:pos x="582" y="1308"/>
                </a:cxn>
                <a:cxn ang="0">
                  <a:pos x="540" y="1338"/>
                </a:cxn>
                <a:cxn ang="0">
                  <a:pos x="474" y="1350"/>
                </a:cxn>
                <a:cxn ang="0">
                  <a:pos x="408" y="1338"/>
                </a:cxn>
                <a:cxn ang="0">
                  <a:pos x="366" y="1308"/>
                </a:cxn>
                <a:cxn ang="0">
                  <a:pos x="336" y="1254"/>
                </a:cxn>
                <a:cxn ang="0">
                  <a:pos x="330" y="1188"/>
                </a:cxn>
                <a:cxn ang="0">
                  <a:pos x="330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198" y="258"/>
                </a:cxn>
                <a:cxn ang="0">
                  <a:pos x="264" y="234"/>
                </a:cxn>
                <a:cxn ang="0">
                  <a:pos x="312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54"/>
                  </a:lnTo>
                  <a:lnTo>
                    <a:pt x="582" y="1308"/>
                  </a:lnTo>
                  <a:lnTo>
                    <a:pt x="540" y="1338"/>
                  </a:lnTo>
                  <a:lnTo>
                    <a:pt x="474" y="1350"/>
                  </a:lnTo>
                  <a:lnTo>
                    <a:pt x="408" y="1338"/>
                  </a:lnTo>
                  <a:lnTo>
                    <a:pt x="366" y="1308"/>
                  </a:lnTo>
                  <a:lnTo>
                    <a:pt x="336" y="1254"/>
                  </a:lnTo>
                  <a:lnTo>
                    <a:pt x="330" y="1188"/>
                  </a:lnTo>
                  <a:lnTo>
                    <a:pt x="330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198" y="258"/>
                  </a:lnTo>
                  <a:lnTo>
                    <a:pt x="264" y="234"/>
                  </a:lnTo>
                  <a:lnTo>
                    <a:pt x="312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1" name="Freeform 610"/>
            <p:cNvSpPr>
              <a:spLocks noEditPoints="1"/>
            </p:cNvSpPr>
            <p:nvPr/>
          </p:nvSpPr>
          <p:spPr bwMode="auto">
            <a:xfrm>
              <a:off x="2603647" y="4395796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2" y="330"/>
                </a:cxn>
                <a:cxn ang="0">
                  <a:pos x="636" y="228"/>
                </a:cxn>
                <a:cxn ang="0">
                  <a:pos x="534" y="198"/>
                </a:cxn>
                <a:cxn ang="0">
                  <a:pos x="396" y="240"/>
                </a:cxn>
                <a:cxn ang="0">
                  <a:pos x="312" y="348"/>
                </a:cxn>
                <a:cxn ang="0">
                  <a:pos x="276" y="486"/>
                </a:cxn>
                <a:cxn ang="0">
                  <a:pos x="270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68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32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6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702" y="294"/>
                  </a:lnTo>
                  <a:lnTo>
                    <a:pt x="636" y="228"/>
                  </a:lnTo>
                  <a:lnTo>
                    <a:pt x="594" y="204"/>
                  </a:lnTo>
                  <a:lnTo>
                    <a:pt x="534" y="198"/>
                  </a:lnTo>
                  <a:lnTo>
                    <a:pt x="456" y="210"/>
                  </a:lnTo>
                  <a:lnTo>
                    <a:pt x="396" y="240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86"/>
                  </a:lnTo>
                  <a:lnTo>
                    <a:pt x="270" y="558"/>
                  </a:lnTo>
                  <a:lnTo>
                    <a:pt x="270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06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2" name="Freeform 611"/>
            <p:cNvSpPr>
              <a:spLocks/>
            </p:cNvSpPr>
            <p:nvPr/>
          </p:nvSpPr>
          <p:spPr bwMode="auto">
            <a:xfrm>
              <a:off x="2712440" y="4395796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14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14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3" name="Freeform 612"/>
            <p:cNvSpPr>
              <a:spLocks/>
            </p:cNvSpPr>
            <p:nvPr/>
          </p:nvSpPr>
          <p:spPr bwMode="auto">
            <a:xfrm>
              <a:off x="2764471" y="4397372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66"/>
                </a:cxn>
                <a:cxn ang="0">
                  <a:pos x="246" y="1230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66"/>
                  </a:lnTo>
                  <a:lnTo>
                    <a:pt x="246" y="1230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4" name="Freeform 613"/>
            <p:cNvSpPr>
              <a:spLocks/>
            </p:cNvSpPr>
            <p:nvPr/>
          </p:nvSpPr>
          <p:spPr bwMode="auto">
            <a:xfrm>
              <a:off x="1650926" y="4555437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5" name="Freeform 614"/>
            <p:cNvSpPr>
              <a:spLocks noEditPoints="1"/>
            </p:cNvSpPr>
            <p:nvPr/>
          </p:nvSpPr>
          <p:spPr bwMode="auto">
            <a:xfrm>
              <a:off x="1706504" y="4555437"/>
              <a:ext cx="65433" cy="88295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8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84" y="228"/>
                </a:cxn>
                <a:cxn ang="0">
                  <a:pos x="312" y="312"/>
                </a:cxn>
                <a:cxn ang="0">
                  <a:pos x="312" y="432"/>
                </a:cxn>
                <a:cxn ang="0">
                  <a:pos x="384" y="516"/>
                </a:cxn>
                <a:cxn ang="0">
                  <a:pos x="498" y="540"/>
                </a:cxn>
                <a:cxn ang="0">
                  <a:pos x="618" y="516"/>
                </a:cxn>
                <a:cxn ang="0">
                  <a:pos x="690" y="432"/>
                </a:cxn>
                <a:cxn ang="0">
                  <a:pos x="690" y="312"/>
                </a:cxn>
                <a:cxn ang="0">
                  <a:pos x="618" y="228"/>
                </a:cxn>
                <a:cxn ang="0">
                  <a:pos x="498" y="198"/>
                </a:cxn>
                <a:cxn ang="0">
                  <a:pos x="630" y="12"/>
                </a:cxn>
                <a:cxn ang="0">
                  <a:pos x="834" y="96"/>
                </a:cxn>
                <a:cxn ang="0">
                  <a:pos x="948" y="252"/>
                </a:cxn>
                <a:cxn ang="0">
                  <a:pos x="948" y="438"/>
                </a:cxn>
                <a:cxn ang="0">
                  <a:pos x="858" y="576"/>
                </a:cxn>
                <a:cxn ang="0">
                  <a:pos x="858" y="660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54" y="1128"/>
                </a:cxn>
                <a:cxn ang="0">
                  <a:pos x="834" y="1254"/>
                </a:cxn>
                <a:cxn ang="0">
                  <a:pos x="672" y="1326"/>
                </a:cxn>
                <a:cxn ang="0">
                  <a:pos x="498" y="1344"/>
                </a:cxn>
                <a:cxn ang="0">
                  <a:pos x="324" y="1326"/>
                </a:cxn>
                <a:cxn ang="0">
                  <a:pos x="162" y="1254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0"/>
                </a:cxn>
                <a:cxn ang="0">
                  <a:pos x="138" y="576"/>
                </a:cxn>
                <a:cxn ang="0">
                  <a:pos x="54" y="438"/>
                </a:cxn>
                <a:cxn ang="0">
                  <a:pos x="54" y="252"/>
                </a:cxn>
                <a:cxn ang="0">
                  <a:pos x="162" y="96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8" y="840"/>
                  </a:lnTo>
                  <a:lnTo>
                    <a:pt x="678" y="798"/>
                  </a:lnTo>
                  <a:lnTo>
                    <a:pt x="636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8" y="204"/>
                  </a:lnTo>
                  <a:lnTo>
                    <a:pt x="384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2"/>
                  </a:lnTo>
                  <a:lnTo>
                    <a:pt x="336" y="480"/>
                  </a:lnTo>
                  <a:lnTo>
                    <a:pt x="384" y="516"/>
                  </a:lnTo>
                  <a:lnTo>
                    <a:pt x="438" y="534"/>
                  </a:lnTo>
                  <a:lnTo>
                    <a:pt x="498" y="540"/>
                  </a:lnTo>
                  <a:lnTo>
                    <a:pt x="564" y="534"/>
                  </a:lnTo>
                  <a:lnTo>
                    <a:pt x="618" y="516"/>
                  </a:lnTo>
                  <a:lnTo>
                    <a:pt x="666" y="480"/>
                  </a:lnTo>
                  <a:lnTo>
                    <a:pt x="690" y="432"/>
                  </a:lnTo>
                  <a:lnTo>
                    <a:pt x="702" y="372"/>
                  </a:lnTo>
                  <a:lnTo>
                    <a:pt x="690" y="312"/>
                  </a:lnTo>
                  <a:lnTo>
                    <a:pt x="666" y="264"/>
                  </a:lnTo>
                  <a:lnTo>
                    <a:pt x="618" y="228"/>
                  </a:lnTo>
                  <a:lnTo>
                    <a:pt x="564" y="204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96"/>
                  </a:lnTo>
                  <a:lnTo>
                    <a:pt x="906" y="168"/>
                  </a:lnTo>
                  <a:lnTo>
                    <a:pt x="948" y="252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76"/>
                  </a:lnTo>
                  <a:lnTo>
                    <a:pt x="786" y="624"/>
                  </a:lnTo>
                  <a:lnTo>
                    <a:pt x="858" y="660"/>
                  </a:lnTo>
                  <a:lnTo>
                    <a:pt x="918" y="708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54" y="1128"/>
                  </a:lnTo>
                  <a:lnTo>
                    <a:pt x="900" y="1200"/>
                  </a:lnTo>
                  <a:lnTo>
                    <a:pt x="834" y="1254"/>
                  </a:lnTo>
                  <a:lnTo>
                    <a:pt x="756" y="1296"/>
                  </a:lnTo>
                  <a:lnTo>
                    <a:pt x="672" y="1326"/>
                  </a:lnTo>
                  <a:lnTo>
                    <a:pt x="588" y="1338"/>
                  </a:lnTo>
                  <a:lnTo>
                    <a:pt x="498" y="1344"/>
                  </a:lnTo>
                  <a:lnTo>
                    <a:pt x="414" y="1338"/>
                  </a:lnTo>
                  <a:lnTo>
                    <a:pt x="324" y="1326"/>
                  </a:lnTo>
                  <a:lnTo>
                    <a:pt x="240" y="1296"/>
                  </a:lnTo>
                  <a:lnTo>
                    <a:pt x="162" y="1254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08"/>
                  </a:lnTo>
                  <a:lnTo>
                    <a:pt x="138" y="660"/>
                  </a:lnTo>
                  <a:lnTo>
                    <a:pt x="210" y="624"/>
                  </a:lnTo>
                  <a:lnTo>
                    <a:pt x="138" y="576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2"/>
                  </a:lnTo>
                  <a:lnTo>
                    <a:pt x="96" y="168"/>
                  </a:lnTo>
                  <a:lnTo>
                    <a:pt x="162" y="96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6" name="Freeform 615"/>
            <p:cNvSpPr>
              <a:spLocks/>
            </p:cNvSpPr>
            <p:nvPr/>
          </p:nvSpPr>
          <p:spPr bwMode="auto">
            <a:xfrm>
              <a:off x="1826334" y="4555437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8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8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7" name="Freeform 616"/>
            <p:cNvSpPr>
              <a:spLocks noEditPoints="1"/>
            </p:cNvSpPr>
            <p:nvPr/>
          </p:nvSpPr>
          <p:spPr bwMode="auto">
            <a:xfrm>
              <a:off x="1882306" y="4555437"/>
              <a:ext cx="65433" cy="88295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68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14"/>
                </a:cxn>
                <a:cxn ang="0">
                  <a:pos x="432" y="1344"/>
                </a:cxn>
                <a:cxn ang="0">
                  <a:pos x="204" y="1290"/>
                </a:cxn>
                <a:cxn ang="0">
                  <a:pos x="78" y="1170"/>
                </a:cxn>
                <a:cxn ang="0">
                  <a:pos x="78" y="1044"/>
                </a:cxn>
                <a:cxn ang="0">
                  <a:pos x="174" y="984"/>
                </a:cxn>
                <a:cxn ang="0">
                  <a:pos x="258" y="1014"/>
                </a:cxn>
                <a:cxn ang="0">
                  <a:pos x="324" y="108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22" y="864"/>
                </a:cxn>
                <a:cxn ang="0">
                  <a:pos x="318" y="858"/>
                </a:cxn>
                <a:cxn ang="0">
                  <a:pos x="144" y="780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44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68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2"/>
                  </a:lnTo>
                  <a:lnTo>
                    <a:pt x="642" y="1314"/>
                  </a:lnTo>
                  <a:lnTo>
                    <a:pt x="540" y="1338"/>
                  </a:lnTo>
                  <a:lnTo>
                    <a:pt x="432" y="1344"/>
                  </a:lnTo>
                  <a:lnTo>
                    <a:pt x="306" y="1332"/>
                  </a:lnTo>
                  <a:lnTo>
                    <a:pt x="204" y="1290"/>
                  </a:lnTo>
                  <a:lnTo>
                    <a:pt x="126" y="1236"/>
                  </a:lnTo>
                  <a:lnTo>
                    <a:pt x="78" y="1170"/>
                  </a:lnTo>
                  <a:lnTo>
                    <a:pt x="60" y="1104"/>
                  </a:lnTo>
                  <a:lnTo>
                    <a:pt x="78" y="1044"/>
                  </a:lnTo>
                  <a:lnTo>
                    <a:pt x="120" y="1002"/>
                  </a:lnTo>
                  <a:lnTo>
                    <a:pt x="174" y="984"/>
                  </a:lnTo>
                  <a:lnTo>
                    <a:pt x="222" y="990"/>
                  </a:lnTo>
                  <a:lnTo>
                    <a:pt x="258" y="1014"/>
                  </a:lnTo>
                  <a:lnTo>
                    <a:pt x="288" y="1050"/>
                  </a:lnTo>
                  <a:lnTo>
                    <a:pt x="324" y="108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0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64"/>
                  </a:lnTo>
                  <a:lnTo>
                    <a:pt x="432" y="870"/>
                  </a:lnTo>
                  <a:lnTo>
                    <a:pt x="318" y="858"/>
                  </a:lnTo>
                  <a:lnTo>
                    <a:pt x="222" y="828"/>
                  </a:lnTo>
                  <a:lnTo>
                    <a:pt x="144" y="780"/>
                  </a:lnTo>
                  <a:lnTo>
                    <a:pt x="84" y="714"/>
                  </a:lnTo>
                  <a:lnTo>
                    <a:pt x="36" y="642"/>
                  </a:lnTo>
                  <a:lnTo>
                    <a:pt x="12" y="552"/>
                  </a:lnTo>
                  <a:lnTo>
                    <a:pt x="0" y="462"/>
                  </a:lnTo>
                  <a:lnTo>
                    <a:pt x="12" y="336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" name="Freeform 617"/>
            <p:cNvSpPr>
              <a:spLocks/>
            </p:cNvSpPr>
            <p:nvPr/>
          </p:nvSpPr>
          <p:spPr bwMode="auto">
            <a:xfrm>
              <a:off x="1995829" y="4555437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86"/>
                </a:cxn>
                <a:cxn ang="0">
                  <a:pos x="918" y="1092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14"/>
                </a:cxn>
                <a:cxn ang="0">
                  <a:pos x="156" y="1320"/>
                </a:cxn>
                <a:cxn ang="0">
                  <a:pos x="54" y="1290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0"/>
                </a:cxn>
                <a:cxn ang="0">
                  <a:pos x="354" y="756"/>
                </a:cxn>
                <a:cxn ang="0">
                  <a:pos x="534" y="642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24" y="456"/>
                </a:cxn>
                <a:cxn ang="0">
                  <a:pos x="30" y="288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2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0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9" name="Freeform 618"/>
            <p:cNvSpPr>
              <a:spLocks noEditPoints="1"/>
            </p:cNvSpPr>
            <p:nvPr/>
          </p:nvSpPr>
          <p:spPr bwMode="auto">
            <a:xfrm>
              <a:off x="2069540" y="4555437"/>
              <a:ext cx="65433" cy="88295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18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06"/>
                </a:cxn>
                <a:cxn ang="0">
                  <a:pos x="312" y="990"/>
                </a:cxn>
                <a:cxn ang="0">
                  <a:pos x="348" y="1050"/>
                </a:cxn>
                <a:cxn ang="0">
                  <a:pos x="390" y="1092"/>
                </a:cxn>
                <a:cxn ang="0">
                  <a:pos x="438" y="1116"/>
                </a:cxn>
                <a:cxn ang="0">
                  <a:pos x="498" y="1122"/>
                </a:cxn>
                <a:cxn ang="0">
                  <a:pos x="558" y="1116"/>
                </a:cxn>
                <a:cxn ang="0">
                  <a:pos x="606" y="1092"/>
                </a:cxn>
                <a:cxn ang="0">
                  <a:pos x="648" y="1050"/>
                </a:cxn>
                <a:cxn ang="0">
                  <a:pos x="678" y="990"/>
                </a:cxn>
                <a:cxn ang="0">
                  <a:pos x="702" y="906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2"/>
                </a:cxn>
                <a:cxn ang="0">
                  <a:pos x="960" y="366"/>
                </a:cxn>
                <a:cxn ang="0">
                  <a:pos x="984" y="498"/>
                </a:cxn>
                <a:cxn ang="0">
                  <a:pos x="996" y="654"/>
                </a:cxn>
                <a:cxn ang="0">
                  <a:pos x="990" y="762"/>
                </a:cxn>
                <a:cxn ang="0">
                  <a:pos x="978" y="876"/>
                </a:cxn>
                <a:cxn ang="0">
                  <a:pos x="954" y="978"/>
                </a:cxn>
                <a:cxn ang="0">
                  <a:pos x="918" y="1080"/>
                </a:cxn>
                <a:cxn ang="0">
                  <a:pos x="864" y="1164"/>
                </a:cxn>
                <a:cxn ang="0">
                  <a:pos x="798" y="1236"/>
                </a:cxn>
                <a:cxn ang="0">
                  <a:pos x="720" y="1296"/>
                </a:cxn>
                <a:cxn ang="0">
                  <a:pos x="618" y="1332"/>
                </a:cxn>
                <a:cxn ang="0">
                  <a:pos x="498" y="1344"/>
                </a:cxn>
                <a:cxn ang="0">
                  <a:pos x="390" y="1332"/>
                </a:cxn>
                <a:cxn ang="0">
                  <a:pos x="294" y="1302"/>
                </a:cxn>
                <a:cxn ang="0">
                  <a:pos x="216" y="1260"/>
                </a:cxn>
                <a:cxn ang="0">
                  <a:pos x="150" y="1194"/>
                </a:cxn>
                <a:cxn ang="0">
                  <a:pos x="102" y="1122"/>
                </a:cxn>
                <a:cxn ang="0">
                  <a:pos x="60" y="1038"/>
                </a:cxn>
                <a:cxn ang="0">
                  <a:pos x="30" y="948"/>
                </a:cxn>
                <a:cxn ang="0">
                  <a:pos x="12" y="852"/>
                </a:cxn>
                <a:cxn ang="0">
                  <a:pos x="6" y="756"/>
                </a:cxn>
                <a:cxn ang="0">
                  <a:pos x="0" y="654"/>
                </a:cxn>
                <a:cxn ang="0">
                  <a:pos x="6" y="498"/>
                </a:cxn>
                <a:cxn ang="0">
                  <a:pos x="36" y="366"/>
                </a:cxn>
                <a:cxn ang="0">
                  <a:pos x="78" y="252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44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06"/>
                  </a:lnTo>
                  <a:lnTo>
                    <a:pt x="312" y="990"/>
                  </a:lnTo>
                  <a:lnTo>
                    <a:pt x="348" y="1050"/>
                  </a:lnTo>
                  <a:lnTo>
                    <a:pt x="390" y="1092"/>
                  </a:lnTo>
                  <a:lnTo>
                    <a:pt x="438" y="1116"/>
                  </a:lnTo>
                  <a:lnTo>
                    <a:pt x="498" y="1122"/>
                  </a:lnTo>
                  <a:lnTo>
                    <a:pt x="558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8" y="990"/>
                  </a:lnTo>
                  <a:lnTo>
                    <a:pt x="702" y="906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2"/>
                  </a:lnTo>
                  <a:lnTo>
                    <a:pt x="960" y="366"/>
                  </a:lnTo>
                  <a:lnTo>
                    <a:pt x="984" y="498"/>
                  </a:lnTo>
                  <a:lnTo>
                    <a:pt x="996" y="654"/>
                  </a:lnTo>
                  <a:lnTo>
                    <a:pt x="990" y="762"/>
                  </a:lnTo>
                  <a:lnTo>
                    <a:pt x="978" y="876"/>
                  </a:lnTo>
                  <a:lnTo>
                    <a:pt x="954" y="978"/>
                  </a:lnTo>
                  <a:lnTo>
                    <a:pt x="918" y="1080"/>
                  </a:lnTo>
                  <a:lnTo>
                    <a:pt x="864" y="1164"/>
                  </a:lnTo>
                  <a:lnTo>
                    <a:pt x="798" y="1236"/>
                  </a:lnTo>
                  <a:lnTo>
                    <a:pt x="720" y="1296"/>
                  </a:lnTo>
                  <a:lnTo>
                    <a:pt x="618" y="1332"/>
                  </a:lnTo>
                  <a:lnTo>
                    <a:pt x="498" y="1344"/>
                  </a:lnTo>
                  <a:lnTo>
                    <a:pt x="390" y="1332"/>
                  </a:lnTo>
                  <a:lnTo>
                    <a:pt x="294" y="1302"/>
                  </a:lnTo>
                  <a:lnTo>
                    <a:pt x="216" y="1260"/>
                  </a:lnTo>
                  <a:lnTo>
                    <a:pt x="150" y="1194"/>
                  </a:lnTo>
                  <a:lnTo>
                    <a:pt x="102" y="1122"/>
                  </a:lnTo>
                  <a:lnTo>
                    <a:pt x="60" y="1038"/>
                  </a:lnTo>
                  <a:lnTo>
                    <a:pt x="30" y="948"/>
                  </a:lnTo>
                  <a:lnTo>
                    <a:pt x="12" y="852"/>
                  </a:lnTo>
                  <a:lnTo>
                    <a:pt x="6" y="756"/>
                  </a:lnTo>
                  <a:lnTo>
                    <a:pt x="0" y="654"/>
                  </a:lnTo>
                  <a:lnTo>
                    <a:pt x="6" y="498"/>
                  </a:lnTo>
                  <a:lnTo>
                    <a:pt x="36" y="366"/>
                  </a:lnTo>
                  <a:lnTo>
                    <a:pt x="78" y="252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0" name="Freeform 619"/>
            <p:cNvSpPr>
              <a:spLocks/>
            </p:cNvSpPr>
            <p:nvPr/>
          </p:nvSpPr>
          <p:spPr bwMode="auto">
            <a:xfrm>
              <a:off x="2199618" y="4555437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62" y="948"/>
                </a:cxn>
                <a:cxn ang="0">
                  <a:pos x="336" y="1044"/>
                </a:cxn>
                <a:cxn ang="0">
                  <a:pos x="870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0"/>
                </a:cxn>
                <a:cxn ang="0">
                  <a:pos x="96" y="1314"/>
                </a:cxn>
                <a:cxn ang="0">
                  <a:pos x="24" y="1260"/>
                </a:cxn>
                <a:cxn ang="0">
                  <a:pos x="0" y="1182"/>
                </a:cxn>
                <a:cxn ang="0">
                  <a:pos x="60" y="1020"/>
                </a:cxn>
                <a:cxn ang="0">
                  <a:pos x="228" y="846"/>
                </a:cxn>
                <a:cxn ang="0">
                  <a:pos x="456" y="696"/>
                </a:cxn>
                <a:cxn ang="0">
                  <a:pos x="600" y="600"/>
                </a:cxn>
                <a:cxn ang="0">
                  <a:pos x="678" y="516"/>
                </a:cxn>
                <a:cxn ang="0">
                  <a:pos x="702" y="408"/>
                </a:cxn>
                <a:cxn ang="0">
                  <a:pos x="660" y="288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8" y="498"/>
                </a:cxn>
                <a:cxn ang="0">
                  <a:pos x="144" y="522"/>
                </a:cxn>
                <a:cxn ang="0">
                  <a:pos x="48" y="498"/>
                </a:cxn>
                <a:cxn ang="0">
                  <a:pos x="12" y="396"/>
                </a:cxn>
                <a:cxn ang="0">
                  <a:pos x="78" y="192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8" y="888"/>
                  </a:lnTo>
                  <a:lnTo>
                    <a:pt x="462" y="948"/>
                  </a:lnTo>
                  <a:lnTo>
                    <a:pt x="390" y="996"/>
                  </a:lnTo>
                  <a:lnTo>
                    <a:pt x="336" y="1044"/>
                  </a:lnTo>
                  <a:lnTo>
                    <a:pt x="306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0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1" name="Freeform 620"/>
            <p:cNvSpPr>
              <a:spLocks/>
            </p:cNvSpPr>
            <p:nvPr/>
          </p:nvSpPr>
          <p:spPr bwMode="auto">
            <a:xfrm>
              <a:off x="2267416" y="4555437"/>
              <a:ext cx="40600" cy="88295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78"/>
                </a:cxn>
                <a:cxn ang="0">
                  <a:pos x="570" y="1314"/>
                </a:cxn>
                <a:cxn ang="0">
                  <a:pos x="534" y="1338"/>
                </a:cxn>
                <a:cxn ang="0">
                  <a:pos x="480" y="1344"/>
                </a:cxn>
                <a:cxn ang="0">
                  <a:pos x="426" y="1338"/>
                </a:cxn>
                <a:cxn ang="0">
                  <a:pos x="384" y="1314"/>
                </a:cxn>
                <a:cxn ang="0">
                  <a:pos x="354" y="1278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2"/>
                </a:cxn>
                <a:cxn ang="0">
                  <a:pos x="270" y="228"/>
                </a:cxn>
                <a:cxn ang="0">
                  <a:pos x="318" y="192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44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78"/>
                  </a:lnTo>
                  <a:lnTo>
                    <a:pt x="570" y="1314"/>
                  </a:lnTo>
                  <a:lnTo>
                    <a:pt x="534" y="1338"/>
                  </a:lnTo>
                  <a:lnTo>
                    <a:pt x="480" y="1344"/>
                  </a:lnTo>
                  <a:lnTo>
                    <a:pt x="426" y="1338"/>
                  </a:lnTo>
                  <a:lnTo>
                    <a:pt x="384" y="1314"/>
                  </a:lnTo>
                  <a:lnTo>
                    <a:pt x="354" y="1278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2"/>
                  </a:lnTo>
                  <a:lnTo>
                    <a:pt x="270" y="228"/>
                  </a:lnTo>
                  <a:lnTo>
                    <a:pt x="318" y="192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2" name="Freeform 621"/>
            <p:cNvSpPr>
              <a:spLocks/>
            </p:cNvSpPr>
            <p:nvPr/>
          </p:nvSpPr>
          <p:spPr bwMode="auto">
            <a:xfrm>
              <a:off x="2373449" y="4556225"/>
              <a:ext cx="65039" cy="86719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86"/>
                </a:cxn>
                <a:cxn ang="0">
                  <a:pos x="918" y="1092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14"/>
                </a:cxn>
                <a:cxn ang="0">
                  <a:pos x="156" y="1320"/>
                </a:cxn>
                <a:cxn ang="0">
                  <a:pos x="54" y="1290"/>
                </a:cxn>
                <a:cxn ang="0">
                  <a:pos x="6" y="1224"/>
                </a:cxn>
                <a:cxn ang="0">
                  <a:pos x="12" y="1104"/>
                </a:cxn>
                <a:cxn ang="0">
                  <a:pos x="126" y="930"/>
                </a:cxn>
                <a:cxn ang="0">
                  <a:pos x="354" y="756"/>
                </a:cxn>
                <a:cxn ang="0">
                  <a:pos x="534" y="642"/>
                </a:cxn>
                <a:cxn ang="0">
                  <a:pos x="648" y="558"/>
                </a:cxn>
                <a:cxn ang="0">
                  <a:pos x="696" y="468"/>
                </a:cxn>
                <a:cxn ang="0">
                  <a:pos x="690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88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0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2"/>
                  </a:lnTo>
                  <a:lnTo>
                    <a:pt x="312" y="1086"/>
                  </a:lnTo>
                  <a:lnTo>
                    <a:pt x="870" y="1086"/>
                  </a:lnTo>
                  <a:lnTo>
                    <a:pt x="918" y="1092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14"/>
                  </a:lnTo>
                  <a:lnTo>
                    <a:pt x="852" y="1320"/>
                  </a:lnTo>
                  <a:lnTo>
                    <a:pt x="156" y="1320"/>
                  </a:lnTo>
                  <a:lnTo>
                    <a:pt x="96" y="1314"/>
                  </a:lnTo>
                  <a:lnTo>
                    <a:pt x="54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0"/>
                  </a:lnTo>
                  <a:lnTo>
                    <a:pt x="228" y="846"/>
                  </a:lnTo>
                  <a:lnTo>
                    <a:pt x="354" y="756"/>
                  </a:lnTo>
                  <a:lnTo>
                    <a:pt x="456" y="696"/>
                  </a:lnTo>
                  <a:lnTo>
                    <a:pt x="534" y="642"/>
                  </a:lnTo>
                  <a:lnTo>
                    <a:pt x="600" y="600"/>
                  </a:lnTo>
                  <a:lnTo>
                    <a:pt x="648" y="558"/>
                  </a:lnTo>
                  <a:lnTo>
                    <a:pt x="678" y="516"/>
                  </a:lnTo>
                  <a:lnTo>
                    <a:pt x="696" y="468"/>
                  </a:lnTo>
                  <a:lnTo>
                    <a:pt x="702" y="408"/>
                  </a:lnTo>
                  <a:lnTo>
                    <a:pt x="690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396"/>
                  </a:lnTo>
                  <a:lnTo>
                    <a:pt x="30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3" name="Freeform 622"/>
            <p:cNvSpPr>
              <a:spLocks/>
            </p:cNvSpPr>
            <p:nvPr/>
          </p:nvSpPr>
          <p:spPr bwMode="auto">
            <a:xfrm>
              <a:off x="2446371" y="4556225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0"/>
                </a:cxn>
                <a:cxn ang="0">
                  <a:pos x="90" y="1314"/>
                </a:cxn>
                <a:cxn ang="0">
                  <a:pos x="24" y="1260"/>
                </a:cxn>
                <a:cxn ang="0">
                  <a:pos x="0" y="1182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24" y="288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24" y="288"/>
                  </a:lnTo>
                  <a:lnTo>
                    <a:pt x="78" y="192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4" name="Freeform 623"/>
            <p:cNvSpPr>
              <a:spLocks/>
            </p:cNvSpPr>
            <p:nvPr/>
          </p:nvSpPr>
          <p:spPr bwMode="auto">
            <a:xfrm>
              <a:off x="2540579" y="4555437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0"/>
                </a:cxn>
                <a:cxn ang="0">
                  <a:pos x="90" y="1314"/>
                </a:cxn>
                <a:cxn ang="0">
                  <a:pos x="24" y="1260"/>
                </a:cxn>
                <a:cxn ang="0">
                  <a:pos x="0" y="1182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18" y="300"/>
                </a:cxn>
                <a:cxn ang="0">
                  <a:pos x="114" y="144"/>
                </a:cxn>
                <a:cxn ang="0">
                  <a:pos x="288" y="36"/>
                </a:cxn>
                <a:cxn ang="0">
                  <a:pos x="504" y="0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72" y="480"/>
                  </a:lnTo>
                  <a:lnTo>
                    <a:pt x="942" y="570"/>
                  </a:lnTo>
                  <a:lnTo>
                    <a:pt x="900" y="642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996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18" y="300"/>
                  </a:lnTo>
                  <a:lnTo>
                    <a:pt x="60" y="216"/>
                  </a:lnTo>
                  <a:lnTo>
                    <a:pt x="114" y="144"/>
                  </a:lnTo>
                  <a:lnTo>
                    <a:pt x="192" y="84"/>
                  </a:lnTo>
                  <a:lnTo>
                    <a:pt x="288" y="36"/>
                  </a:lnTo>
                  <a:lnTo>
                    <a:pt x="390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5" name="Freeform 624"/>
            <p:cNvSpPr>
              <a:spLocks/>
            </p:cNvSpPr>
            <p:nvPr/>
          </p:nvSpPr>
          <p:spPr bwMode="auto">
            <a:xfrm>
              <a:off x="2613108" y="4555437"/>
              <a:ext cx="63462" cy="88295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18"/>
                </a:cxn>
                <a:cxn ang="0">
                  <a:pos x="894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08"/>
                </a:cxn>
                <a:cxn ang="0">
                  <a:pos x="462" y="1344"/>
                </a:cxn>
                <a:cxn ang="0">
                  <a:pos x="240" y="1308"/>
                </a:cxn>
                <a:cxn ang="0">
                  <a:pos x="96" y="1224"/>
                </a:cxn>
                <a:cxn ang="0">
                  <a:pos x="24" y="1116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2"/>
                </a:cxn>
                <a:cxn ang="0">
                  <a:pos x="396" y="1116"/>
                </a:cxn>
                <a:cxn ang="0">
                  <a:pos x="540" y="1110"/>
                </a:cxn>
                <a:cxn ang="0">
                  <a:pos x="642" y="1044"/>
                </a:cxn>
                <a:cxn ang="0">
                  <a:pos x="678" y="924"/>
                </a:cxn>
                <a:cxn ang="0">
                  <a:pos x="654" y="828"/>
                </a:cxn>
                <a:cxn ang="0">
                  <a:pos x="576" y="768"/>
                </a:cxn>
                <a:cxn ang="0">
                  <a:pos x="438" y="744"/>
                </a:cxn>
                <a:cxn ang="0">
                  <a:pos x="372" y="696"/>
                </a:cxn>
                <a:cxn ang="0">
                  <a:pos x="372" y="594"/>
                </a:cxn>
                <a:cxn ang="0">
                  <a:pos x="450" y="534"/>
                </a:cxn>
                <a:cxn ang="0">
                  <a:pos x="582" y="516"/>
                </a:cxn>
                <a:cxn ang="0">
                  <a:pos x="654" y="444"/>
                </a:cxn>
                <a:cxn ang="0">
                  <a:pos x="648" y="324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2"/>
                </a:cxn>
                <a:cxn ang="0">
                  <a:pos x="288" y="330"/>
                </a:cxn>
                <a:cxn ang="0">
                  <a:pos x="234" y="402"/>
                </a:cxn>
                <a:cxn ang="0">
                  <a:pos x="156" y="432"/>
                </a:cxn>
                <a:cxn ang="0">
                  <a:pos x="66" y="408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44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0"/>
                  </a:lnTo>
                  <a:lnTo>
                    <a:pt x="762" y="618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66"/>
                  </a:lnTo>
                  <a:lnTo>
                    <a:pt x="684" y="1308"/>
                  </a:lnTo>
                  <a:lnTo>
                    <a:pt x="576" y="1338"/>
                  </a:lnTo>
                  <a:lnTo>
                    <a:pt x="462" y="1344"/>
                  </a:lnTo>
                  <a:lnTo>
                    <a:pt x="342" y="1332"/>
                  </a:lnTo>
                  <a:lnTo>
                    <a:pt x="240" y="1308"/>
                  </a:lnTo>
                  <a:lnTo>
                    <a:pt x="162" y="1272"/>
                  </a:lnTo>
                  <a:lnTo>
                    <a:pt x="96" y="1224"/>
                  </a:lnTo>
                  <a:lnTo>
                    <a:pt x="54" y="1170"/>
                  </a:lnTo>
                  <a:lnTo>
                    <a:pt x="24" y="1116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26"/>
                  </a:lnTo>
                  <a:lnTo>
                    <a:pt x="306" y="1062"/>
                  </a:lnTo>
                  <a:lnTo>
                    <a:pt x="342" y="1092"/>
                  </a:lnTo>
                  <a:lnTo>
                    <a:pt x="396" y="1116"/>
                  </a:lnTo>
                  <a:lnTo>
                    <a:pt x="468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38" y="744"/>
                  </a:lnTo>
                  <a:lnTo>
                    <a:pt x="396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72" y="594"/>
                  </a:lnTo>
                  <a:lnTo>
                    <a:pt x="402" y="558"/>
                  </a:lnTo>
                  <a:lnTo>
                    <a:pt x="450" y="534"/>
                  </a:lnTo>
                  <a:lnTo>
                    <a:pt x="522" y="528"/>
                  </a:lnTo>
                  <a:lnTo>
                    <a:pt x="582" y="516"/>
                  </a:lnTo>
                  <a:lnTo>
                    <a:pt x="624" y="486"/>
                  </a:lnTo>
                  <a:lnTo>
                    <a:pt x="654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2"/>
                  </a:lnTo>
                  <a:lnTo>
                    <a:pt x="312" y="288"/>
                  </a:lnTo>
                  <a:lnTo>
                    <a:pt x="288" y="330"/>
                  </a:lnTo>
                  <a:lnTo>
                    <a:pt x="264" y="366"/>
                  </a:lnTo>
                  <a:lnTo>
                    <a:pt x="234" y="402"/>
                  </a:lnTo>
                  <a:lnTo>
                    <a:pt x="204" y="420"/>
                  </a:lnTo>
                  <a:lnTo>
                    <a:pt x="156" y="432"/>
                  </a:lnTo>
                  <a:lnTo>
                    <a:pt x="108" y="426"/>
                  </a:lnTo>
                  <a:lnTo>
                    <a:pt x="66" y="408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6" name="Freeform 625"/>
            <p:cNvSpPr>
              <a:spLocks/>
            </p:cNvSpPr>
            <p:nvPr/>
          </p:nvSpPr>
          <p:spPr bwMode="auto">
            <a:xfrm>
              <a:off x="2701403" y="4555437"/>
              <a:ext cx="65039" cy="86719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16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08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44"/>
                </a:cxn>
                <a:cxn ang="0">
                  <a:pos x="864" y="1086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0"/>
                </a:cxn>
                <a:cxn ang="0">
                  <a:pos x="90" y="1314"/>
                </a:cxn>
                <a:cxn ang="0">
                  <a:pos x="24" y="1260"/>
                </a:cxn>
                <a:cxn ang="0">
                  <a:pos x="0" y="1182"/>
                </a:cxn>
                <a:cxn ang="0">
                  <a:pos x="84" y="978"/>
                </a:cxn>
                <a:cxn ang="0">
                  <a:pos x="348" y="756"/>
                </a:cxn>
                <a:cxn ang="0">
                  <a:pos x="528" y="642"/>
                </a:cxn>
                <a:cxn ang="0">
                  <a:pos x="642" y="558"/>
                </a:cxn>
                <a:cxn ang="0">
                  <a:pos x="690" y="468"/>
                </a:cxn>
                <a:cxn ang="0">
                  <a:pos x="684" y="342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2"/>
                </a:cxn>
                <a:cxn ang="0">
                  <a:pos x="192" y="516"/>
                </a:cxn>
                <a:cxn ang="0">
                  <a:pos x="90" y="516"/>
                </a:cxn>
                <a:cxn ang="0">
                  <a:pos x="18" y="456"/>
                </a:cxn>
                <a:cxn ang="0">
                  <a:pos x="18" y="300"/>
                </a:cxn>
                <a:cxn ang="0">
                  <a:pos x="114" y="144"/>
                </a:cxn>
                <a:cxn ang="0">
                  <a:pos x="288" y="36"/>
                </a:cxn>
                <a:cxn ang="0">
                  <a:pos x="504" y="0"/>
                </a:cxn>
              </a:cxnLst>
              <a:rect l="0" t="0" r="r" b="b"/>
              <a:pathLst>
                <a:path w="990" h="1320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16"/>
                  </a:lnTo>
                  <a:lnTo>
                    <a:pt x="966" y="288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2"/>
                  </a:lnTo>
                  <a:lnTo>
                    <a:pt x="834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44"/>
                  </a:lnTo>
                  <a:lnTo>
                    <a:pt x="306" y="1086"/>
                  </a:lnTo>
                  <a:lnTo>
                    <a:pt x="864" y="1086"/>
                  </a:lnTo>
                  <a:lnTo>
                    <a:pt x="912" y="1092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14"/>
                  </a:lnTo>
                  <a:lnTo>
                    <a:pt x="852" y="1320"/>
                  </a:lnTo>
                  <a:lnTo>
                    <a:pt x="150" y="1320"/>
                  </a:lnTo>
                  <a:lnTo>
                    <a:pt x="90" y="1314"/>
                  </a:lnTo>
                  <a:lnTo>
                    <a:pt x="48" y="1290"/>
                  </a:lnTo>
                  <a:lnTo>
                    <a:pt x="24" y="1260"/>
                  </a:lnTo>
                  <a:lnTo>
                    <a:pt x="6" y="1224"/>
                  </a:lnTo>
                  <a:lnTo>
                    <a:pt x="0" y="1182"/>
                  </a:lnTo>
                  <a:lnTo>
                    <a:pt x="24" y="1080"/>
                  </a:lnTo>
                  <a:lnTo>
                    <a:pt x="84" y="978"/>
                  </a:lnTo>
                  <a:lnTo>
                    <a:pt x="192" y="870"/>
                  </a:lnTo>
                  <a:lnTo>
                    <a:pt x="348" y="756"/>
                  </a:lnTo>
                  <a:lnTo>
                    <a:pt x="450" y="696"/>
                  </a:lnTo>
                  <a:lnTo>
                    <a:pt x="528" y="642"/>
                  </a:lnTo>
                  <a:lnTo>
                    <a:pt x="594" y="600"/>
                  </a:lnTo>
                  <a:lnTo>
                    <a:pt x="642" y="558"/>
                  </a:lnTo>
                  <a:lnTo>
                    <a:pt x="672" y="516"/>
                  </a:lnTo>
                  <a:lnTo>
                    <a:pt x="690" y="468"/>
                  </a:lnTo>
                  <a:lnTo>
                    <a:pt x="696" y="408"/>
                  </a:lnTo>
                  <a:lnTo>
                    <a:pt x="684" y="342"/>
                  </a:lnTo>
                  <a:lnTo>
                    <a:pt x="660" y="288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2"/>
                  </a:lnTo>
                  <a:lnTo>
                    <a:pt x="222" y="498"/>
                  </a:lnTo>
                  <a:lnTo>
                    <a:pt x="192" y="516"/>
                  </a:lnTo>
                  <a:lnTo>
                    <a:pt x="144" y="522"/>
                  </a:lnTo>
                  <a:lnTo>
                    <a:pt x="90" y="516"/>
                  </a:lnTo>
                  <a:lnTo>
                    <a:pt x="48" y="498"/>
                  </a:lnTo>
                  <a:lnTo>
                    <a:pt x="18" y="456"/>
                  </a:lnTo>
                  <a:lnTo>
                    <a:pt x="6" y="396"/>
                  </a:lnTo>
                  <a:lnTo>
                    <a:pt x="18" y="300"/>
                  </a:lnTo>
                  <a:lnTo>
                    <a:pt x="60" y="216"/>
                  </a:lnTo>
                  <a:lnTo>
                    <a:pt x="114" y="144"/>
                  </a:lnTo>
                  <a:lnTo>
                    <a:pt x="192" y="84"/>
                  </a:lnTo>
                  <a:lnTo>
                    <a:pt x="288" y="36"/>
                  </a:lnTo>
                  <a:lnTo>
                    <a:pt x="390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7" name="Freeform 626"/>
            <p:cNvSpPr>
              <a:spLocks noEditPoints="1"/>
            </p:cNvSpPr>
            <p:nvPr/>
          </p:nvSpPr>
          <p:spPr bwMode="auto">
            <a:xfrm>
              <a:off x="2771566" y="4555437"/>
              <a:ext cx="70163" cy="88295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0"/>
                </a:cxn>
                <a:cxn ang="0">
                  <a:pos x="612" y="810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0"/>
                </a:cxn>
                <a:cxn ang="0">
                  <a:pos x="966" y="810"/>
                </a:cxn>
                <a:cxn ang="0">
                  <a:pos x="1008" y="816"/>
                </a:cxn>
                <a:cxn ang="0">
                  <a:pos x="1044" y="840"/>
                </a:cxn>
                <a:cxn ang="0">
                  <a:pos x="1062" y="876"/>
                </a:cxn>
                <a:cxn ang="0">
                  <a:pos x="1068" y="918"/>
                </a:cxn>
                <a:cxn ang="0">
                  <a:pos x="1062" y="960"/>
                </a:cxn>
                <a:cxn ang="0">
                  <a:pos x="1044" y="996"/>
                </a:cxn>
                <a:cxn ang="0">
                  <a:pos x="1008" y="1020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08"/>
                </a:cxn>
                <a:cxn ang="0">
                  <a:pos x="804" y="1338"/>
                </a:cxn>
                <a:cxn ang="0">
                  <a:pos x="744" y="1344"/>
                </a:cxn>
                <a:cxn ang="0">
                  <a:pos x="684" y="1338"/>
                </a:cxn>
                <a:cxn ang="0">
                  <a:pos x="642" y="1308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894"/>
                </a:cxn>
                <a:cxn ang="0">
                  <a:pos x="6" y="834"/>
                </a:cxn>
                <a:cxn ang="0">
                  <a:pos x="36" y="786"/>
                </a:cxn>
                <a:cxn ang="0">
                  <a:pos x="612" y="48"/>
                </a:cxn>
                <a:cxn ang="0">
                  <a:pos x="660" y="12"/>
                </a:cxn>
                <a:cxn ang="0">
                  <a:pos x="732" y="0"/>
                </a:cxn>
              </a:cxnLst>
              <a:rect l="0" t="0" r="r" b="b"/>
              <a:pathLst>
                <a:path w="1068" h="1344">
                  <a:moveTo>
                    <a:pt x="606" y="330"/>
                  </a:moveTo>
                  <a:lnTo>
                    <a:pt x="246" y="810"/>
                  </a:lnTo>
                  <a:lnTo>
                    <a:pt x="612" y="810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0"/>
                  </a:lnTo>
                  <a:lnTo>
                    <a:pt x="966" y="810"/>
                  </a:lnTo>
                  <a:lnTo>
                    <a:pt x="1008" y="816"/>
                  </a:lnTo>
                  <a:lnTo>
                    <a:pt x="1044" y="840"/>
                  </a:lnTo>
                  <a:lnTo>
                    <a:pt x="1062" y="876"/>
                  </a:lnTo>
                  <a:lnTo>
                    <a:pt x="1068" y="918"/>
                  </a:lnTo>
                  <a:lnTo>
                    <a:pt x="1062" y="960"/>
                  </a:lnTo>
                  <a:lnTo>
                    <a:pt x="1044" y="996"/>
                  </a:lnTo>
                  <a:lnTo>
                    <a:pt x="1008" y="1020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08"/>
                  </a:lnTo>
                  <a:lnTo>
                    <a:pt x="804" y="1338"/>
                  </a:lnTo>
                  <a:lnTo>
                    <a:pt x="744" y="1344"/>
                  </a:lnTo>
                  <a:lnTo>
                    <a:pt x="684" y="1338"/>
                  </a:lnTo>
                  <a:lnTo>
                    <a:pt x="642" y="1308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894"/>
                  </a:lnTo>
                  <a:lnTo>
                    <a:pt x="6" y="834"/>
                  </a:lnTo>
                  <a:lnTo>
                    <a:pt x="36" y="786"/>
                  </a:lnTo>
                  <a:lnTo>
                    <a:pt x="612" y="48"/>
                  </a:lnTo>
                  <a:lnTo>
                    <a:pt x="660" y="12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8" name="Freeform 627"/>
            <p:cNvSpPr>
              <a:spLocks/>
            </p:cNvSpPr>
            <p:nvPr/>
          </p:nvSpPr>
          <p:spPr bwMode="auto">
            <a:xfrm>
              <a:off x="1643830" y="4714684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9" name="Freeform 628"/>
            <p:cNvSpPr>
              <a:spLocks/>
            </p:cNvSpPr>
            <p:nvPr/>
          </p:nvSpPr>
          <p:spPr bwMode="auto">
            <a:xfrm>
              <a:off x="1716359" y="4716260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8" y="750"/>
                </a:cxn>
                <a:cxn ang="0">
                  <a:pos x="948" y="984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8"/>
                </a:cxn>
                <a:cxn ang="0">
                  <a:pos x="276" y="1044"/>
                </a:cxn>
                <a:cxn ang="0">
                  <a:pos x="372" y="1104"/>
                </a:cxn>
                <a:cxn ang="0">
                  <a:pos x="522" y="1104"/>
                </a:cxn>
                <a:cxn ang="0">
                  <a:pos x="642" y="1014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6" y="654"/>
                </a:cxn>
                <a:cxn ang="0">
                  <a:pos x="354" y="660"/>
                </a:cxn>
                <a:cxn ang="0">
                  <a:pos x="246" y="708"/>
                </a:cxn>
                <a:cxn ang="0">
                  <a:pos x="150" y="738"/>
                </a:cxn>
                <a:cxn ang="0">
                  <a:pos x="60" y="708"/>
                </a:cxn>
                <a:cxn ang="0">
                  <a:pos x="18" y="612"/>
                </a:cxn>
                <a:cxn ang="0">
                  <a:pos x="96" y="120"/>
                </a:cxn>
                <a:cxn ang="0">
                  <a:pos x="162" y="18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12" y="654"/>
                  </a:lnTo>
                  <a:lnTo>
                    <a:pt x="948" y="750"/>
                  </a:lnTo>
                  <a:lnTo>
                    <a:pt x="960" y="864"/>
                  </a:lnTo>
                  <a:lnTo>
                    <a:pt x="948" y="984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14"/>
                  </a:lnTo>
                  <a:lnTo>
                    <a:pt x="36" y="972"/>
                  </a:lnTo>
                  <a:lnTo>
                    <a:pt x="78" y="948"/>
                  </a:lnTo>
                  <a:lnTo>
                    <a:pt x="138" y="936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84"/>
                  </a:lnTo>
                  <a:lnTo>
                    <a:pt x="516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0" name="Freeform 629"/>
            <p:cNvSpPr>
              <a:spLocks/>
            </p:cNvSpPr>
            <p:nvPr/>
          </p:nvSpPr>
          <p:spPr bwMode="auto">
            <a:xfrm>
              <a:off x="1817662" y="4714684"/>
              <a:ext cx="64645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84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74"/>
                  </a:lnTo>
                  <a:lnTo>
                    <a:pt x="666" y="828"/>
                  </a:lnTo>
                  <a:lnTo>
                    <a:pt x="522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48" y="1122"/>
                  </a:lnTo>
                  <a:lnTo>
                    <a:pt x="978" y="1158"/>
                  </a:lnTo>
                  <a:lnTo>
                    <a:pt x="984" y="1212"/>
                  </a:lnTo>
                  <a:lnTo>
                    <a:pt x="978" y="1260"/>
                  </a:lnTo>
                  <a:lnTo>
                    <a:pt x="948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54" y="294"/>
                  </a:lnTo>
                  <a:lnTo>
                    <a:pt x="612" y="258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1" name="Freeform 630"/>
            <p:cNvSpPr>
              <a:spLocks noEditPoints="1"/>
            </p:cNvSpPr>
            <p:nvPr/>
          </p:nvSpPr>
          <p:spPr bwMode="auto">
            <a:xfrm>
              <a:off x="1890978" y="4714684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72" y="264"/>
                </a:cxn>
                <a:cxn ang="0">
                  <a:pos x="594" y="210"/>
                </a:cxn>
                <a:cxn ang="0">
                  <a:pos x="462" y="216"/>
                </a:cxn>
                <a:cxn ang="0">
                  <a:pos x="354" y="288"/>
                </a:cxn>
                <a:cxn ang="0">
                  <a:pos x="294" y="414"/>
                </a:cxn>
                <a:cxn ang="0">
                  <a:pos x="276" y="564"/>
                </a:cxn>
                <a:cxn ang="0">
                  <a:pos x="336" y="546"/>
                </a:cxn>
                <a:cxn ang="0">
                  <a:pos x="474" y="480"/>
                </a:cxn>
                <a:cxn ang="0">
                  <a:pos x="678" y="486"/>
                </a:cxn>
                <a:cxn ang="0">
                  <a:pos x="852" y="570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30" y="1338"/>
                </a:cxn>
                <a:cxn ang="0">
                  <a:pos x="396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8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702" y="300"/>
                  </a:lnTo>
                  <a:lnTo>
                    <a:pt x="672" y="264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6"/>
                  </a:lnTo>
                  <a:lnTo>
                    <a:pt x="402" y="510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70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8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2" name="Freeform 631"/>
            <p:cNvSpPr>
              <a:spLocks/>
            </p:cNvSpPr>
            <p:nvPr/>
          </p:nvSpPr>
          <p:spPr bwMode="auto">
            <a:xfrm>
              <a:off x="1997012" y="4714684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8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70"/>
                </a:cxn>
                <a:cxn ang="0">
                  <a:pos x="264" y="420"/>
                </a:cxn>
                <a:cxn ang="0">
                  <a:pos x="228" y="504"/>
                </a:cxn>
                <a:cxn ang="0">
                  <a:pos x="150" y="528"/>
                </a:cxn>
                <a:cxn ang="0">
                  <a:pos x="54" y="504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70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3" name="Freeform 632"/>
            <p:cNvSpPr>
              <a:spLocks/>
            </p:cNvSpPr>
            <p:nvPr/>
          </p:nvSpPr>
          <p:spPr bwMode="auto">
            <a:xfrm>
              <a:off x="2067175" y="4716260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8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72"/>
                </a:cxn>
                <a:cxn ang="0">
                  <a:pos x="510" y="1182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72"/>
                </a:cxn>
                <a:cxn ang="0">
                  <a:pos x="246" y="1230"/>
                </a:cxn>
                <a:cxn ang="0">
                  <a:pos x="240" y="1188"/>
                </a:cxn>
                <a:cxn ang="0">
                  <a:pos x="246" y="1116"/>
                </a:cxn>
                <a:cxn ang="0">
                  <a:pos x="276" y="1020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8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72"/>
                  </a:lnTo>
                  <a:lnTo>
                    <a:pt x="510" y="1182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72"/>
                  </a:lnTo>
                  <a:lnTo>
                    <a:pt x="246" y="1230"/>
                  </a:lnTo>
                  <a:lnTo>
                    <a:pt x="240" y="1188"/>
                  </a:lnTo>
                  <a:lnTo>
                    <a:pt x="246" y="1116"/>
                  </a:lnTo>
                  <a:lnTo>
                    <a:pt x="276" y="1020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4" name="Freeform 633"/>
            <p:cNvSpPr>
              <a:spLocks/>
            </p:cNvSpPr>
            <p:nvPr/>
          </p:nvSpPr>
          <p:spPr bwMode="auto">
            <a:xfrm>
              <a:off x="2184245" y="4714684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8"/>
                </a:cxn>
                <a:cxn ang="0">
                  <a:pos x="420" y="978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8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54" y="270"/>
                </a:cxn>
                <a:cxn ang="0">
                  <a:pos x="264" y="420"/>
                </a:cxn>
                <a:cxn ang="0">
                  <a:pos x="228" y="504"/>
                </a:cxn>
                <a:cxn ang="0">
                  <a:pos x="150" y="528"/>
                </a:cxn>
                <a:cxn ang="0">
                  <a:pos x="54" y="504"/>
                </a:cxn>
                <a:cxn ang="0">
                  <a:pos x="12" y="402"/>
                </a:cxn>
                <a:cxn ang="0">
                  <a:pos x="78" y="198"/>
                </a:cxn>
                <a:cxn ang="0">
                  <a:pos x="258" y="54"/>
                </a:cxn>
                <a:cxn ang="0">
                  <a:pos x="510" y="0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20" y="978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22"/>
                  </a:lnTo>
                  <a:lnTo>
                    <a:pt x="984" y="1158"/>
                  </a:lnTo>
                  <a:lnTo>
                    <a:pt x="990" y="1212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20" y="234"/>
                  </a:lnTo>
                  <a:lnTo>
                    <a:pt x="354" y="270"/>
                  </a:lnTo>
                  <a:lnTo>
                    <a:pt x="300" y="330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504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504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5" name="Freeform 634"/>
            <p:cNvSpPr>
              <a:spLocks noEditPoints="1"/>
            </p:cNvSpPr>
            <p:nvPr/>
          </p:nvSpPr>
          <p:spPr bwMode="auto">
            <a:xfrm>
              <a:off x="2257956" y="4714684"/>
              <a:ext cx="65433" cy="88689"/>
            </a:xfrm>
            <a:custGeom>
              <a:avLst/>
              <a:gdLst/>
              <a:ahLst/>
              <a:cxnLst>
                <a:cxn ang="0">
                  <a:pos x="426" y="738"/>
                </a:cxn>
                <a:cxn ang="0">
                  <a:pos x="324" y="804"/>
                </a:cxn>
                <a:cxn ang="0">
                  <a:pos x="282" y="894"/>
                </a:cxn>
                <a:cxn ang="0">
                  <a:pos x="288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14" y="1008"/>
                </a:cxn>
                <a:cxn ang="0">
                  <a:pos x="720" y="894"/>
                </a:cxn>
                <a:cxn ang="0">
                  <a:pos x="672" y="804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44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80"/>
                </a:cxn>
                <a:cxn ang="0">
                  <a:pos x="996" y="936"/>
                </a:cxn>
                <a:cxn ang="0">
                  <a:pos x="948" y="1134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34"/>
                </a:cxn>
                <a:cxn ang="0">
                  <a:pos x="0" y="936"/>
                </a:cxn>
                <a:cxn ang="0">
                  <a:pos x="36" y="780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44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6" y="738"/>
                  </a:lnTo>
                  <a:lnTo>
                    <a:pt x="366" y="762"/>
                  </a:lnTo>
                  <a:lnTo>
                    <a:pt x="324" y="804"/>
                  </a:lnTo>
                  <a:lnTo>
                    <a:pt x="294" y="846"/>
                  </a:lnTo>
                  <a:lnTo>
                    <a:pt x="282" y="894"/>
                  </a:lnTo>
                  <a:lnTo>
                    <a:pt x="276" y="936"/>
                  </a:lnTo>
                  <a:lnTo>
                    <a:pt x="288" y="1008"/>
                  </a:lnTo>
                  <a:lnTo>
                    <a:pt x="318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84" y="1062"/>
                  </a:lnTo>
                  <a:lnTo>
                    <a:pt x="714" y="1008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2" y="846"/>
                  </a:lnTo>
                  <a:lnTo>
                    <a:pt x="672" y="804"/>
                  </a:lnTo>
                  <a:lnTo>
                    <a:pt x="630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44"/>
                  </a:lnTo>
                  <a:lnTo>
                    <a:pt x="912" y="522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80"/>
                  </a:lnTo>
                  <a:lnTo>
                    <a:pt x="990" y="852"/>
                  </a:lnTo>
                  <a:lnTo>
                    <a:pt x="996" y="936"/>
                  </a:lnTo>
                  <a:lnTo>
                    <a:pt x="984" y="1044"/>
                  </a:lnTo>
                  <a:lnTo>
                    <a:pt x="948" y="1134"/>
                  </a:lnTo>
                  <a:lnTo>
                    <a:pt x="900" y="1206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6"/>
                  </a:lnTo>
                  <a:lnTo>
                    <a:pt x="48" y="1134"/>
                  </a:lnTo>
                  <a:lnTo>
                    <a:pt x="12" y="1044"/>
                  </a:lnTo>
                  <a:lnTo>
                    <a:pt x="0" y="936"/>
                  </a:lnTo>
                  <a:lnTo>
                    <a:pt x="6" y="852"/>
                  </a:lnTo>
                  <a:lnTo>
                    <a:pt x="36" y="780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22"/>
                  </a:lnTo>
                  <a:lnTo>
                    <a:pt x="48" y="444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6" name="Freeform 635"/>
            <p:cNvSpPr>
              <a:spLocks/>
            </p:cNvSpPr>
            <p:nvPr/>
          </p:nvSpPr>
          <p:spPr bwMode="auto">
            <a:xfrm>
              <a:off x="2373055" y="4714684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72" y="828"/>
                </a:cxn>
                <a:cxn ang="0">
                  <a:pos x="414" y="978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8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52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62" y="774"/>
                  </a:lnTo>
                  <a:lnTo>
                    <a:pt x="672" y="828"/>
                  </a:lnTo>
                  <a:lnTo>
                    <a:pt x="528" y="906"/>
                  </a:lnTo>
                  <a:lnTo>
                    <a:pt x="414" y="978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22"/>
                  </a:lnTo>
                  <a:lnTo>
                    <a:pt x="978" y="1158"/>
                  </a:lnTo>
                  <a:lnTo>
                    <a:pt x="990" y="1212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52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504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504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7" name="Freeform 636"/>
            <p:cNvSpPr>
              <a:spLocks noEditPoints="1"/>
            </p:cNvSpPr>
            <p:nvPr/>
          </p:nvSpPr>
          <p:spPr bwMode="auto">
            <a:xfrm>
              <a:off x="2446371" y="4714684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12" y="300"/>
                </a:cxn>
                <a:cxn ang="0">
                  <a:pos x="276" y="444"/>
                </a:cxn>
                <a:cxn ang="0">
                  <a:pos x="318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8"/>
                </a:cxn>
                <a:cxn ang="0">
                  <a:pos x="486" y="0"/>
                </a:cxn>
                <a:cxn ang="0">
                  <a:pos x="708" y="42"/>
                </a:cxn>
                <a:cxn ang="0">
                  <a:pos x="864" y="156"/>
                </a:cxn>
                <a:cxn ang="0">
                  <a:pos x="954" y="318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44"/>
                </a:cxn>
                <a:cxn ang="0">
                  <a:pos x="816" y="1224"/>
                </a:cxn>
                <a:cxn ang="0">
                  <a:pos x="648" y="1320"/>
                </a:cxn>
                <a:cxn ang="0">
                  <a:pos x="438" y="1350"/>
                </a:cxn>
                <a:cxn ang="0">
                  <a:pos x="210" y="1296"/>
                </a:cxn>
                <a:cxn ang="0">
                  <a:pos x="84" y="1176"/>
                </a:cxn>
                <a:cxn ang="0">
                  <a:pos x="72" y="1062"/>
                </a:cxn>
                <a:cxn ang="0">
                  <a:pos x="132" y="1002"/>
                </a:cxn>
                <a:cxn ang="0">
                  <a:pos x="228" y="996"/>
                </a:cxn>
                <a:cxn ang="0">
                  <a:pos x="294" y="1056"/>
                </a:cxn>
                <a:cxn ang="0">
                  <a:pos x="360" y="1122"/>
                </a:cxn>
                <a:cxn ang="0">
                  <a:pos x="462" y="1152"/>
                </a:cxn>
                <a:cxn ang="0">
                  <a:pos x="600" y="1110"/>
                </a:cxn>
                <a:cxn ang="0">
                  <a:pos x="684" y="1002"/>
                </a:cxn>
                <a:cxn ang="0">
                  <a:pos x="720" y="864"/>
                </a:cxn>
                <a:cxn ang="0">
                  <a:pos x="726" y="756"/>
                </a:cxn>
                <a:cxn ang="0">
                  <a:pos x="600" y="846"/>
                </a:cxn>
                <a:cxn ang="0">
                  <a:pos x="438" y="876"/>
                </a:cxn>
                <a:cxn ang="0">
                  <a:pos x="228" y="834"/>
                </a:cxn>
                <a:cxn ang="0">
                  <a:pos x="84" y="720"/>
                </a:cxn>
                <a:cxn ang="0">
                  <a:pos x="12" y="558"/>
                </a:cxn>
                <a:cxn ang="0">
                  <a:pos x="12" y="342"/>
                </a:cxn>
                <a:cxn ang="0">
                  <a:pos x="108" y="150"/>
                </a:cxn>
                <a:cxn ang="0">
                  <a:pos x="270" y="36"/>
                </a:cxn>
                <a:cxn ang="0">
                  <a:pos x="486" y="0"/>
                </a:cxn>
              </a:cxnLst>
              <a:rect l="0" t="0" r="r" b="b"/>
              <a:pathLst>
                <a:path w="996" h="1350">
                  <a:moveTo>
                    <a:pt x="492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12" y="300"/>
                  </a:lnTo>
                  <a:lnTo>
                    <a:pt x="288" y="366"/>
                  </a:lnTo>
                  <a:lnTo>
                    <a:pt x="276" y="444"/>
                  </a:lnTo>
                  <a:lnTo>
                    <a:pt x="288" y="528"/>
                  </a:lnTo>
                  <a:lnTo>
                    <a:pt x="318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92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8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8"/>
                  </a:lnTo>
                  <a:lnTo>
                    <a:pt x="492" y="216"/>
                  </a:lnTo>
                  <a:close/>
                  <a:moveTo>
                    <a:pt x="486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90"/>
                  </a:lnTo>
                  <a:lnTo>
                    <a:pt x="864" y="156"/>
                  </a:lnTo>
                  <a:lnTo>
                    <a:pt x="912" y="228"/>
                  </a:lnTo>
                  <a:lnTo>
                    <a:pt x="954" y="318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6"/>
                  </a:lnTo>
                  <a:lnTo>
                    <a:pt x="990" y="774"/>
                  </a:lnTo>
                  <a:lnTo>
                    <a:pt x="966" y="924"/>
                  </a:lnTo>
                  <a:lnTo>
                    <a:pt x="930" y="1044"/>
                  </a:lnTo>
                  <a:lnTo>
                    <a:pt x="876" y="1146"/>
                  </a:lnTo>
                  <a:lnTo>
                    <a:pt x="816" y="1224"/>
                  </a:lnTo>
                  <a:lnTo>
                    <a:pt x="738" y="1278"/>
                  </a:lnTo>
                  <a:lnTo>
                    <a:pt x="648" y="1320"/>
                  </a:lnTo>
                  <a:lnTo>
                    <a:pt x="546" y="1344"/>
                  </a:lnTo>
                  <a:lnTo>
                    <a:pt x="438" y="1350"/>
                  </a:lnTo>
                  <a:lnTo>
                    <a:pt x="312" y="1338"/>
                  </a:lnTo>
                  <a:lnTo>
                    <a:pt x="210" y="1296"/>
                  </a:lnTo>
                  <a:lnTo>
                    <a:pt x="132" y="1242"/>
                  </a:lnTo>
                  <a:lnTo>
                    <a:pt x="84" y="1176"/>
                  </a:lnTo>
                  <a:lnTo>
                    <a:pt x="66" y="1110"/>
                  </a:lnTo>
                  <a:lnTo>
                    <a:pt x="72" y="1062"/>
                  </a:lnTo>
                  <a:lnTo>
                    <a:pt x="96" y="1026"/>
                  </a:lnTo>
                  <a:lnTo>
                    <a:pt x="132" y="1002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64" y="1020"/>
                  </a:lnTo>
                  <a:lnTo>
                    <a:pt x="294" y="1056"/>
                  </a:lnTo>
                  <a:lnTo>
                    <a:pt x="330" y="1086"/>
                  </a:lnTo>
                  <a:lnTo>
                    <a:pt x="360" y="1122"/>
                  </a:lnTo>
                  <a:lnTo>
                    <a:pt x="408" y="1146"/>
                  </a:lnTo>
                  <a:lnTo>
                    <a:pt x="462" y="1152"/>
                  </a:lnTo>
                  <a:lnTo>
                    <a:pt x="540" y="1140"/>
                  </a:lnTo>
                  <a:lnTo>
                    <a:pt x="600" y="1110"/>
                  </a:lnTo>
                  <a:lnTo>
                    <a:pt x="648" y="1062"/>
                  </a:lnTo>
                  <a:lnTo>
                    <a:pt x="684" y="1002"/>
                  </a:lnTo>
                  <a:lnTo>
                    <a:pt x="708" y="936"/>
                  </a:lnTo>
                  <a:lnTo>
                    <a:pt x="720" y="864"/>
                  </a:lnTo>
                  <a:lnTo>
                    <a:pt x="726" y="792"/>
                  </a:lnTo>
                  <a:lnTo>
                    <a:pt x="726" y="756"/>
                  </a:lnTo>
                  <a:lnTo>
                    <a:pt x="666" y="810"/>
                  </a:lnTo>
                  <a:lnTo>
                    <a:pt x="600" y="846"/>
                  </a:lnTo>
                  <a:lnTo>
                    <a:pt x="522" y="870"/>
                  </a:lnTo>
                  <a:lnTo>
                    <a:pt x="438" y="876"/>
                  </a:lnTo>
                  <a:lnTo>
                    <a:pt x="324" y="864"/>
                  </a:lnTo>
                  <a:lnTo>
                    <a:pt x="228" y="834"/>
                  </a:lnTo>
                  <a:lnTo>
                    <a:pt x="150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8" y="150"/>
                  </a:lnTo>
                  <a:lnTo>
                    <a:pt x="180" y="84"/>
                  </a:lnTo>
                  <a:lnTo>
                    <a:pt x="270" y="36"/>
                  </a:lnTo>
                  <a:lnTo>
                    <a:pt x="372" y="12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" name="Freeform 637"/>
            <p:cNvSpPr>
              <a:spLocks/>
            </p:cNvSpPr>
            <p:nvPr/>
          </p:nvSpPr>
          <p:spPr bwMode="auto">
            <a:xfrm>
              <a:off x="2539003" y="4714684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58" y="996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0" y="1116"/>
                </a:cxn>
                <a:cxn ang="0">
                  <a:pos x="642" y="1050"/>
                </a:cxn>
                <a:cxn ang="0">
                  <a:pos x="678" y="924"/>
                </a:cxn>
                <a:cxn ang="0">
                  <a:pos x="654" y="834"/>
                </a:cxn>
                <a:cxn ang="0">
                  <a:pos x="576" y="774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60"/>
                </a:cxn>
                <a:cxn ang="0">
                  <a:pos x="384" y="576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48" y="330"/>
                </a:cxn>
                <a:cxn ang="0">
                  <a:pos x="582" y="246"/>
                </a:cxn>
                <a:cxn ang="0">
                  <a:pos x="474" y="222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2"/>
                </a:cxn>
                <a:cxn ang="0">
                  <a:pos x="156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40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32"/>
                  </a:lnTo>
                  <a:lnTo>
                    <a:pt x="912" y="1128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58" y="996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34"/>
                  </a:lnTo>
                  <a:lnTo>
                    <a:pt x="624" y="798"/>
                  </a:lnTo>
                  <a:lnTo>
                    <a:pt x="576" y="774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702"/>
                  </a:lnTo>
                  <a:lnTo>
                    <a:pt x="354" y="660"/>
                  </a:lnTo>
                  <a:lnTo>
                    <a:pt x="360" y="606"/>
                  </a:lnTo>
                  <a:lnTo>
                    <a:pt x="384" y="576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24" y="492"/>
                  </a:lnTo>
                  <a:lnTo>
                    <a:pt x="654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34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" name="Freeform 638"/>
            <p:cNvSpPr>
              <a:spLocks noEditPoints="1"/>
            </p:cNvSpPr>
            <p:nvPr/>
          </p:nvSpPr>
          <p:spPr bwMode="auto">
            <a:xfrm>
              <a:off x="2612714" y="4714684"/>
              <a:ext cx="65039" cy="88689"/>
            </a:xfrm>
            <a:custGeom>
              <a:avLst/>
              <a:gdLst/>
              <a:ahLst/>
              <a:cxnLst>
                <a:cxn ang="0">
                  <a:pos x="420" y="234"/>
                </a:cxn>
                <a:cxn ang="0">
                  <a:pos x="318" y="342"/>
                </a:cxn>
                <a:cxn ang="0">
                  <a:pos x="276" y="546"/>
                </a:cxn>
                <a:cxn ang="0">
                  <a:pos x="276" y="804"/>
                </a:cxn>
                <a:cxn ang="0">
                  <a:pos x="312" y="996"/>
                </a:cxn>
                <a:cxn ang="0">
                  <a:pos x="390" y="1098"/>
                </a:cxn>
                <a:cxn ang="0">
                  <a:pos x="498" y="1128"/>
                </a:cxn>
                <a:cxn ang="0">
                  <a:pos x="600" y="1098"/>
                </a:cxn>
                <a:cxn ang="0">
                  <a:pos x="678" y="996"/>
                </a:cxn>
                <a:cxn ang="0">
                  <a:pos x="714" y="804"/>
                </a:cxn>
                <a:cxn ang="0">
                  <a:pos x="714" y="546"/>
                </a:cxn>
                <a:cxn ang="0">
                  <a:pos x="672" y="342"/>
                </a:cxn>
                <a:cxn ang="0">
                  <a:pos x="570" y="234"/>
                </a:cxn>
                <a:cxn ang="0">
                  <a:pos x="498" y="0"/>
                </a:cxn>
                <a:cxn ang="0">
                  <a:pos x="702" y="42"/>
                </a:cxn>
                <a:cxn ang="0">
                  <a:pos x="858" y="168"/>
                </a:cxn>
                <a:cxn ang="0">
                  <a:pos x="954" y="372"/>
                </a:cxn>
                <a:cxn ang="0">
                  <a:pos x="990" y="660"/>
                </a:cxn>
                <a:cxn ang="0">
                  <a:pos x="978" y="858"/>
                </a:cxn>
                <a:cxn ang="0">
                  <a:pos x="930" y="1044"/>
                </a:cxn>
                <a:cxn ang="0">
                  <a:pos x="840" y="1200"/>
                </a:cxn>
                <a:cxn ang="0">
                  <a:pos x="696" y="1308"/>
                </a:cxn>
                <a:cxn ang="0">
                  <a:pos x="498" y="1350"/>
                </a:cxn>
                <a:cxn ang="0">
                  <a:pos x="294" y="1308"/>
                </a:cxn>
                <a:cxn ang="0">
                  <a:pos x="150" y="1200"/>
                </a:cxn>
                <a:cxn ang="0">
                  <a:pos x="60" y="1044"/>
                </a:cxn>
                <a:cxn ang="0">
                  <a:pos x="12" y="858"/>
                </a:cxn>
                <a:cxn ang="0">
                  <a:pos x="0" y="660"/>
                </a:cxn>
                <a:cxn ang="0">
                  <a:pos x="36" y="372"/>
                </a:cxn>
                <a:cxn ang="0">
                  <a:pos x="132" y="168"/>
                </a:cxn>
                <a:cxn ang="0">
                  <a:pos x="294" y="42"/>
                </a:cxn>
                <a:cxn ang="0">
                  <a:pos x="498" y="0"/>
                </a:cxn>
              </a:cxnLst>
              <a:rect l="0" t="0" r="r" b="b"/>
              <a:pathLst>
                <a:path w="990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6"/>
                  </a:lnTo>
                  <a:lnTo>
                    <a:pt x="270" y="678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2" y="1122"/>
                  </a:lnTo>
                  <a:lnTo>
                    <a:pt x="600" y="1098"/>
                  </a:lnTo>
                  <a:lnTo>
                    <a:pt x="642" y="1056"/>
                  </a:lnTo>
                  <a:lnTo>
                    <a:pt x="678" y="996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8"/>
                  </a:lnTo>
                  <a:lnTo>
                    <a:pt x="714" y="546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6"/>
                  </a:lnTo>
                  <a:lnTo>
                    <a:pt x="858" y="168"/>
                  </a:lnTo>
                  <a:lnTo>
                    <a:pt x="912" y="258"/>
                  </a:lnTo>
                  <a:lnTo>
                    <a:pt x="954" y="372"/>
                  </a:lnTo>
                  <a:lnTo>
                    <a:pt x="984" y="504"/>
                  </a:lnTo>
                  <a:lnTo>
                    <a:pt x="990" y="660"/>
                  </a:lnTo>
                  <a:lnTo>
                    <a:pt x="984" y="762"/>
                  </a:lnTo>
                  <a:lnTo>
                    <a:pt x="978" y="858"/>
                  </a:lnTo>
                  <a:lnTo>
                    <a:pt x="960" y="954"/>
                  </a:lnTo>
                  <a:lnTo>
                    <a:pt x="930" y="1044"/>
                  </a:lnTo>
                  <a:lnTo>
                    <a:pt x="888" y="1128"/>
                  </a:lnTo>
                  <a:lnTo>
                    <a:pt x="840" y="1200"/>
                  </a:lnTo>
                  <a:lnTo>
                    <a:pt x="774" y="1266"/>
                  </a:lnTo>
                  <a:lnTo>
                    <a:pt x="696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8"/>
                  </a:lnTo>
                  <a:lnTo>
                    <a:pt x="204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" name="Freeform 639"/>
            <p:cNvSpPr>
              <a:spLocks/>
            </p:cNvSpPr>
            <p:nvPr/>
          </p:nvSpPr>
          <p:spPr bwMode="auto">
            <a:xfrm>
              <a:off x="1674970" y="3887704"/>
              <a:ext cx="72922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0" y="66"/>
                </a:cxn>
                <a:cxn ang="0">
                  <a:pos x="996" y="174"/>
                </a:cxn>
                <a:cxn ang="0">
                  <a:pos x="1056" y="312"/>
                </a:cxn>
                <a:cxn ang="0">
                  <a:pos x="1014" y="402"/>
                </a:cxn>
                <a:cxn ang="0">
                  <a:pos x="918" y="438"/>
                </a:cxn>
                <a:cxn ang="0">
                  <a:pos x="840" y="414"/>
                </a:cxn>
                <a:cxn ang="0">
                  <a:pos x="786" y="354"/>
                </a:cxn>
                <a:cxn ang="0">
                  <a:pos x="714" y="288"/>
                </a:cxn>
                <a:cxn ang="0">
                  <a:pos x="600" y="240"/>
                </a:cxn>
                <a:cxn ang="0">
                  <a:pos x="426" y="246"/>
                </a:cxn>
                <a:cxn ang="0">
                  <a:pos x="312" y="330"/>
                </a:cxn>
                <a:cxn ang="0">
                  <a:pos x="312" y="444"/>
                </a:cxn>
                <a:cxn ang="0">
                  <a:pos x="390" y="504"/>
                </a:cxn>
                <a:cxn ang="0">
                  <a:pos x="504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2" y="852"/>
                </a:cxn>
                <a:cxn ang="0">
                  <a:pos x="1110" y="984"/>
                </a:cxn>
                <a:cxn ang="0">
                  <a:pos x="1068" y="1170"/>
                </a:cxn>
                <a:cxn ang="0">
                  <a:pos x="930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0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74" y="948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58" y="1182"/>
                </a:cxn>
                <a:cxn ang="0">
                  <a:pos x="714" y="1146"/>
                </a:cxn>
                <a:cxn ang="0">
                  <a:pos x="792" y="1062"/>
                </a:cxn>
                <a:cxn ang="0">
                  <a:pos x="798" y="966"/>
                </a:cxn>
                <a:cxn ang="0">
                  <a:pos x="738" y="894"/>
                </a:cxn>
                <a:cxn ang="0">
                  <a:pos x="330" y="780"/>
                </a:cxn>
                <a:cxn ang="0">
                  <a:pos x="144" y="702"/>
                </a:cxn>
                <a:cxn ang="0">
                  <a:pos x="48" y="594"/>
                </a:cxn>
                <a:cxn ang="0">
                  <a:pos x="12" y="474"/>
                </a:cxn>
                <a:cxn ang="0">
                  <a:pos x="18" y="312"/>
                </a:cxn>
                <a:cxn ang="0">
                  <a:pos x="108" y="150"/>
                </a:cxn>
                <a:cxn ang="0">
                  <a:pos x="258" y="54"/>
                </a:cxn>
                <a:cxn ang="0">
                  <a:pos x="444" y="6"/>
                </a:cxn>
              </a:cxnLst>
              <a:rect l="0" t="0" r="r" b="b"/>
              <a:pathLst>
                <a:path w="1110" h="1404">
                  <a:moveTo>
                    <a:pt x="540" y="0"/>
                  </a:moveTo>
                  <a:lnTo>
                    <a:pt x="642" y="6"/>
                  </a:lnTo>
                  <a:lnTo>
                    <a:pt x="744" y="30"/>
                  </a:lnTo>
                  <a:lnTo>
                    <a:pt x="840" y="66"/>
                  </a:lnTo>
                  <a:lnTo>
                    <a:pt x="924" y="114"/>
                  </a:lnTo>
                  <a:lnTo>
                    <a:pt x="996" y="174"/>
                  </a:lnTo>
                  <a:lnTo>
                    <a:pt x="1038" y="240"/>
                  </a:lnTo>
                  <a:lnTo>
                    <a:pt x="1056" y="312"/>
                  </a:lnTo>
                  <a:lnTo>
                    <a:pt x="1044" y="366"/>
                  </a:lnTo>
                  <a:lnTo>
                    <a:pt x="1014" y="402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6" y="432"/>
                  </a:lnTo>
                  <a:lnTo>
                    <a:pt x="840" y="414"/>
                  </a:lnTo>
                  <a:lnTo>
                    <a:pt x="816" y="384"/>
                  </a:lnTo>
                  <a:lnTo>
                    <a:pt x="786" y="354"/>
                  </a:lnTo>
                  <a:lnTo>
                    <a:pt x="756" y="318"/>
                  </a:lnTo>
                  <a:lnTo>
                    <a:pt x="714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82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444" y="522"/>
                  </a:lnTo>
                  <a:lnTo>
                    <a:pt x="504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2" y="786"/>
                  </a:lnTo>
                  <a:lnTo>
                    <a:pt x="1092" y="852"/>
                  </a:lnTo>
                  <a:lnTo>
                    <a:pt x="1104" y="918"/>
                  </a:lnTo>
                  <a:lnTo>
                    <a:pt x="1110" y="984"/>
                  </a:lnTo>
                  <a:lnTo>
                    <a:pt x="1098" y="1080"/>
                  </a:lnTo>
                  <a:lnTo>
                    <a:pt x="1068" y="1170"/>
                  </a:lnTo>
                  <a:lnTo>
                    <a:pt x="1008" y="1248"/>
                  </a:lnTo>
                  <a:lnTo>
                    <a:pt x="930" y="1314"/>
                  </a:lnTo>
                  <a:lnTo>
                    <a:pt x="828" y="1362"/>
                  </a:lnTo>
                  <a:lnTo>
                    <a:pt x="708" y="1392"/>
                  </a:lnTo>
                  <a:lnTo>
                    <a:pt x="558" y="1404"/>
                  </a:lnTo>
                  <a:lnTo>
                    <a:pt x="426" y="1398"/>
                  </a:lnTo>
                  <a:lnTo>
                    <a:pt x="306" y="1374"/>
                  </a:lnTo>
                  <a:lnTo>
                    <a:pt x="210" y="1338"/>
                  </a:lnTo>
                  <a:lnTo>
                    <a:pt x="132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8"/>
                  </a:lnTo>
                  <a:lnTo>
                    <a:pt x="78" y="948"/>
                  </a:lnTo>
                  <a:lnTo>
                    <a:pt x="126" y="942"/>
                  </a:lnTo>
                  <a:lnTo>
                    <a:pt x="174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68" y="1176"/>
                  </a:lnTo>
                  <a:lnTo>
                    <a:pt x="558" y="1182"/>
                  </a:lnTo>
                  <a:lnTo>
                    <a:pt x="648" y="1170"/>
                  </a:lnTo>
                  <a:lnTo>
                    <a:pt x="714" y="1146"/>
                  </a:lnTo>
                  <a:lnTo>
                    <a:pt x="762" y="1110"/>
                  </a:lnTo>
                  <a:lnTo>
                    <a:pt x="792" y="1062"/>
                  </a:lnTo>
                  <a:lnTo>
                    <a:pt x="804" y="1008"/>
                  </a:lnTo>
                  <a:lnTo>
                    <a:pt x="798" y="966"/>
                  </a:lnTo>
                  <a:lnTo>
                    <a:pt x="780" y="930"/>
                  </a:lnTo>
                  <a:lnTo>
                    <a:pt x="738" y="894"/>
                  </a:lnTo>
                  <a:lnTo>
                    <a:pt x="678" y="864"/>
                  </a:lnTo>
                  <a:lnTo>
                    <a:pt x="330" y="780"/>
                  </a:lnTo>
                  <a:lnTo>
                    <a:pt x="228" y="744"/>
                  </a:lnTo>
                  <a:lnTo>
                    <a:pt x="144" y="702"/>
                  </a:lnTo>
                  <a:lnTo>
                    <a:pt x="84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" name="Freeform 640"/>
            <p:cNvSpPr>
              <a:spLocks/>
            </p:cNvSpPr>
            <p:nvPr/>
          </p:nvSpPr>
          <p:spPr bwMode="auto">
            <a:xfrm>
              <a:off x="1841706" y="3888098"/>
              <a:ext cx="90660" cy="91449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2" y="6"/>
                </a:cxn>
                <a:cxn ang="0">
                  <a:pos x="360" y="36"/>
                </a:cxn>
                <a:cxn ang="0">
                  <a:pos x="396" y="78"/>
                </a:cxn>
                <a:cxn ang="0">
                  <a:pos x="426" y="144"/>
                </a:cxn>
                <a:cxn ang="0">
                  <a:pos x="690" y="1002"/>
                </a:cxn>
                <a:cxn ang="0">
                  <a:pos x="696" y="1002"/>
                </a:cxn>
                <a:cxn ang="0">
                  <a:pos x="960" y="144"/>
                </a:cxn>
                <a:cxn ang="0">
                  <a:pos x="984" y="78"/>
                </a:cxn>
                <a:cxn ang="0">
                  <a:pos x="1020" y="36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2" y="0"/>
                </a:cxn>
                <a:cxn ang="0">
                  <a:pos x="1260" y="6"/>
                </a:cxn>
                <a:cxn ang="0">
                  <a:pos x="1308" y="18"/>
                </a:cxn>
                <a:cxn ang="0">
                  <a:pos x="1344" y="48"/>
                </a:cxn>
                <a:cxn ang="0">
                  <a:pos x="1368" y="90"/>
                </a:cxn>
                <a:cxn ang="0">
                  <a:pos x="1380" y="156"/>
                </a:cxn>
                <a:cxn ang="0">
                  <a:pos x="1380" y="1242"/>
                </a:cxn>
                <a:cxn ang="0">
                  <a:pos x="1374" y="1290"/>
                </a:cxn>
                <a:cxn ang="0">
                  <a:pos x="1362" y="1326"/>
                </a:cxn>
                <a:cxn ang="0">
                  <a:pos x="1332" y="1362"/>
                </a:cxn>
                <a:cxn ang="0">
                  <a:pos x="1296" y="1386"/>
                </a:cxn>
                <a:cxn ang="0">
                  <a:pos x="1242" y="1392"/>
                </a:cxn>
                <a:cxn ang="0">
                  <a:pos x="1194" y="1386"/>
                </a:cxn>
                <a:cxn ang="0">
                  <a:pos x="1152" y="1362"/>
                </a:cxn>
                <a:cxn ang="0">
                  <a:pos x="1128" y="1326"/>
                </a:cxn>
                <a:cxn ang="0">
                  <a:pos x="1116" y="1290"/>
                </a:cxn>
                <a:cxn ang="0">
                  <a:pos x="1110" y="1242"/>
                </a:cxn>
                <a:cxn ang="0">
                  <a:pos x="1110" y="414"/>
                </a:cxn>
                <a:cxn ang="0">
                  <a:pos x="1104" y="414"/>
                </a:cxn>
                <a:cxn ang="0">
                  <a:pos x="822" y="1302"/>
                </a:cxn>
                <a:cxn ang="0">
                  <a:pos x="792" y="1356"/>
                </a:cxn>
                <a:cxn ang="0">
                  <a:pos x="744" y="1386"/>
                </a:cxn>
                <a:cxn ang="0">
                  <a:pos x="690" y="1392"/>
                </a:cxn>
                <a:cxn ang="0">
                  <a:pos x="630" y="1386"/>
                </a:cxn>
                <a:cxn ang="0">
                  <a:pos x="588" y="1356"/>
                </a:cxn>
                <a:cxn ang="0">
                  <a:pos x="558" y="1302"/>
                </a:cxn>
                <a:cxn ang="0">
                  <a:pos x="276" y="414"/>
                </a:cxn>
                <a:cxn ang="0">
                  <a:pos x="270" y="414"/>
                </a:cxn>
                <a:cxn ang="0">
                  <a:pos x="270" y="1242"/>
                </a:cxn>
                <a:cxn ang="0">
                  <a:pos x="264" y="1290"/>
                </a:cxn>
                <a:cxn ang="0">
                  <a:pos x="252" y="1326"/>
                </a:cxn>
                <a:cxn ang="0">
                  <a:pos x="222" y="1362"/>
                </a:cxn>
                <a:cxn ang="0">
                  <a:pos x="186" y="1386"/>
                </a:cxn>
                <a:cxn ang="0">
                  <a:pos x="132" y="1392"/>
                </a:cxn>
                <a:cxn ang="0">
                  <a:pos x="84" y="1386"/>
                </a:cxn>
                <a:cxn ang="0">
                  <a:pos x="42" y="1362"/>
                </a:cxn>
                <a:cxn ang="0">
                  <a:pos x="18" y="1326"/>
                </a:cxn>
                <a:cxn ang="0">
                  <a:pos x="6" y="1290"/>
                </a:cxn>
                <a:cxn ang="0">
                  <a:pos x="0" y="1242"/>
                </a:cxn>
                <a:cxn ang="0">
                  <a:pos x="0" y="156"/>
                </a:cxn>
                <a:cxn ang="0">
                  <a:pos x="12" y="90"/>
                </a:cxn>
                <a:cxn ang="0">
                  <a:pos x="36" y="48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92">
                  <a:moveTo>
                    <a:pt x="162" y="0"/>
                  </a:moveTo>
                  <a:lnTo>
                    <a:pt x="252" y="0"/>
                  </a:lnTo>
                  <a:lnTo>
                    <a:pt x="312" y="6"/>
                  </a:lnTo>
                  <a:lnTo>
                    <a:pt x="360" y="36"/>
                  </a:lnTo>
                  <a:lnTo>
                    <a:pt x="396" y="78"/>
                  </a:lnTo>
                  <a:lnTo>
                    <a:pt x="426" y="144"/>
                  </a:lnTo>
                  <a:lnTo>
                    <a:pt x="690" y="1002"/>
                  </a:lnTo>
                  <a:lnTo>
                    <a:pt x="696" y="1002"/>
                  </a:lnTo>
                  <a:lnTo>
                    <a:pt x="960" y="144"/>
                  </a:lnTo>
                  <a:lnTo>
                    <a:pt x="984" y="78"/>
                  </a:lnTo>
                  <a:lnTo>
                    <a:pt x="1020" y="36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2" y="0"/>
                  </a:lnTo>
                  <a:lnTo>
                    <a:pt x="1260" y="6"/>
                  </a:lnTo>
                  <a:lnTo>
                    <a:pt x="1308" y="18"/>
                  </a:lnTo>
                  <a:lnTo>
                    <a:pt x="1344" y="48"/>
                  </a:lnTo>
                  <a:lnTo>
                    <a:pt x="1368" y="90"/>
                  </a:lnTo>
                  <a:lnTo>
                    <a:pt x="1380" y="156"/>
                  </a:lnTo>
                  <a:lnTo>
                    <a:pt x="1380" y="1242"/>
                  </a:lnTo>
                  <a:lnTo>
                    <a:pt x="1374" y="1290"/>
                  </a:lnTo>
                  <a:lnTo>
                    <a:pt x="1362" y="1326"/>
                  </a:lnTo>
                  <a:lnTo>
                    <a:pt x="1332" y="1362"/>
                  </a:lnTo>
                  <a:lnTo>
                    <a:pt x="1296" y="1386"/>
                  </a:lnTo>
                  <a:lnTo>
                    <a:pt x="1242" y="1392"/>
                  </a:lnTo>
                  <a:lnTo>
                    <a:pt x="1194" y="1386"/>
                  </a:lnTo>
                  <a:lnTo>
                    <a:pt x="1152" y="1362"/>
                  </a:lnTo>
                  <a:lnTo>
                    <a:pt x="1128" y="1326"/>
                  </a:lnTo>
                  <a:lnTo>
                    <a:pt x="1116" y="1290"/>
                  </a:lnTo>
                  <a:lnTo>
                    <a:pt x="1110" y="1242"/>
                  </a:lnTo>
                  <a:lnTo>
                    <a:pt x="1110" y="414"/>
                  </a:lnTo>
                  <a:lnTo>
                    <a:pt x="1104" y="414"/>
                  </a:lnTo>
                  <a:lnTo>
                    <a:pt x="822" y="1302"/>
                  </a:lnTo>
                  <a:lnTo>
                    <a:pt x="792" y="1356"/>
                  </a:lnTo>
                  <a:lnTo>
                    <a:pt x="744" y="1386"/>
                  </a:lnTo>
                  <a:lnTo>
                    <a:pt x="690" y="1392"/>
                  </a:lnTo>
                  <a:lnTo>
                    <a:pt x="630" y="1386"/>
                  </a:lnTo>
                  <a:lnTo>
                    <a:pt x="588" y="1356"/>
                  </a:lnTo>
                  <a:lnTo>
                    <a:pt x="558" y="1302"/>
                  </a:lnTo>
                  <a:lnTo>
                    <a:pt x="276" y="414"/>
                  </a:lnTo>
                  <a:lnTo>
                    <a:pt x="270" y="414"/>
                  </a:lnTo>
                  <a:lnTo>
                    <a:pt x="270" y="1242"/>
                  </a:lnTo>
                  <a:lnTo>
                    <a:pt x="264" y="1290"/>
                  </a:lnTo>
                  <a:lnTo>
                    <a:pt x="252" y="1326"/>
                  </a:lnTo>
                  <a:lnTo>
                    <a:pt x="222" y="1362"/>
                  </a:lnTo>
                  <a:lnTo>
                    <a:pt x="186" y="1386"/>
                  </a:lnTo>
                  <a:lnTo>
                    <a:pt x="132" y="1392"/>
                  </a:lnTo>
                  <a:lnTo>
                    <a:pt x="84" y="1386"/>
                  </a:lnTo>
                  <a:lnTo>
                    <a:pt x="42" y="1362"/>
                  </a:lnTo>
                  <a:lnTo>
                    <a:pt x="18" y="1326"/>
                  </a:lnTo>
                  <a:lnTo>
                    <a:pt x="6" y="1290"/>
                  </a:lnTo>
                  <a:lnTo>
                    <a:pt x="0" y="1242"/>
                  </a:lnTo>
                  <a:lnTo>
                    <a:pt x="0" y="156"/>
                  </a:lnTo>
                  <a:lnTo>
                    <a:pt x="12" y="90"/>
                  </a:lnTo>
                  <a:lnTo>
                    <a:pt x="36" y="48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" name="Freeform 641"/>
            <p:cNvSpPr>
              <a:spLocks/>
            </p:cNvSpPr>
            <p:nvPr/>
          </p:nvSpPr>
          <p:spPr bwMode="auto">
            <a:xfrm>
              <a:off x="2025786" y="3888886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8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8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8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8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8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8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8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8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" name="Freeform 642"/>
            <p:cNvSpPr>
              <a:spLocks/>
            </p:cNvSpPr>
            <p:nvPr/>
          </p:nvSpPr>
          <p:spPr bwMode="auto">
            <a:xfrm>
              <a:off x="2198435" y="3888098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20"/>
                </a:cxn>
                <a:cxn ang="0">
                  <a:pos x="474" y="1020"/>
                </a:cxn>
                <a:cxn ang="0">
                  <a:pos x="684" y="114"/>
                </a:cxn>
                <a:cxn ang="0">
                  <a:pos x="696" y="72"/>
                </a:cxn>
                <a:cxn ang="0">
                  <a:pos x="714" y="42"/>
                </a:cxn>
                <a:cxn ang="0">
                  <a:pos x="744" y="18"/>
                </a:cxn>
                <a:cxn ang="0">
                  <a:pos x="780" y="6"/>
                </a:cxn>
                <a:cxn ang="0">
                  <a:pos x="840" y="0"/>
                </a:cxn>
                <a:cxn ang="0">
                  <a:pos x="906" y="6"/>
                </a:cxn>
                <a:cxn ang="0">
                  <a:pos x="954" y="30"/>
                </a:cxn>
                <a:cxn ang="0">
                  <a:pos x="984" y="60"/>
                </a:cxn>
                <a:cxn ang="0">
                  <a:pos x="1002" y="102"/>
                </a:cxn>
                <a:cxn ang="0">
                  <a:pos x="1014" y="150"/>
                </a:cxn>
                <a:cxn ang="0">
                  <a:pos x="1218" y="1020"/>
                </a:cxn>
                <a:cxn ang="0">
                  <a:pos x="1224" y="1020"/>
                </a:cxn>
                <a:cxn ang="0">
                  <a:pos x="1404" y="126"/>
                </a:cxn>
                <a:cxn ang="0">
                  <a:pos x="1422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96" y="6"/>
                </a:cxn>
                <a:cxn ang="0">
                  <a:pos x="1644" y="36"/>
                </a:cxn>
                <a:cxn ang="0">
                  <a:pos x="1680" y="78"/>
                </a:cxn>
                <a:cxn ang="0">
                  <a:pos x="1692" y="138"/>
                </a:cxn>
                <a:cxn ang="0">
                  <a:pos x="1686" y="186"/>
                </a:cxn>
                <a:cxn ang="0">
                  <a:pos x="1674" y="228"/>
                </a:cxn>
                <a:cxn ang="0">
                  <a:pos x="1410" y="1248"/>
                </a:cxn>
                <a:cxn ang="0">
                  <a:pos x="1386" y="1314"/>
                </a:cxn>
                <a:cxn ang="0">
                  <a:pos x="1350" y="1362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70" y="1386"/>
                </a:cxn>
                <a:cxn ang="0">
                  <a:pos x="1122" y="1368"/>
                </a:cxn>
                <a:cxn ang="0">
                  <a:pos x="1086" y="1338"/>
                </a:cxn>
                <a:cxn ang="0">
                  <a:pos x="1062" y="1296"/>
                </a:cxn>
                <a:cxn ang="0">
                  <a:pos x="1044" y="1242"/>
                </a:cxn>
                <a:cxn ang="0">
                  <a:pos x="846" y="426"/>
                </a:cxn>
                <a:cxn ang="0">
                  <a:pos x="840" y="426"/>
                </a:cxn>
                <a:cxn ang="0">
                  <a:pos x="642" y="1242"/>
                </a:cxn>
                <a:cxn ang="0">
                  <a:pos x="618" y="1308"/>
                </a:cxn>
                <a:cxn ang="0">
                  <a:pos x="588" y="1356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62"/>
                </a:cxn>
                <a:cxn ang="0">
                  <a:pos x="300" y="1314"/>
                </a:cxn>
                <a:cxn ang="0">
                  <a:pos x="276" y="1248"/>
                </a:cxn>
                <a:cxn ang="0">
                  <a:pos x="12" y="228"/>
                </a:cxn>
                <a:cxn ang="0">
                  <a:pos x="6" y="186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2" y="36"/>
                </a:cxn>
                <a:cxn ang="0">
                  <a:pos x="90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20"/>
                  </a:lnTo>
                  <a:lnTo>
                    <a:pt x="474" y="1020"/>
                  </a:lnTo>
                  <a:lnTo>
                    <a:pt x="684" y="114"/>
                  </a:lnTo>
                  <a:lnTo>
                    <a:pt x="696" y="72"/>
                  </a:lnTo>
                  <a:lnTo>
                    <a:pt x="714" y="42"/>
                  </a:lnTo>
                  <a:lnTo>
                    <a:pt x="744" y="18"/>
                  </a:lnTo>
                  <a:lnTo>
                    <a:pt x="780" y="6"/>
                  </a:lnTo>
                  <a:lnTo>
                    <a:pt x="840" y="0"/>
                  </a:lnTo>
                  <a:lnTo>
                    <a:pt x="906" y="6"/>
                  </a:lnTo>
                  <a:lnTo>
                    <a:pt x="954" y="30"/>
                  </a:lnTo>
                  <a:lnTo>
                    <a:pt x="984" y="60"/>
                  </a:lnTo>
                  <a:lnTo>
                    <a:pt x="1002" y="102"/>
                  </a:lnTo>
                  <a:lnTo>
                    <a:pt x="1014" y="150"/>
                  </a:lnTo>
                  <a:lnTo>
                    <a:pt x="1218" y="1020"/>
                  </a:lnTo>
                  <a:lnTo>
                    <a:pt x="1224" y="1020"/>
                  </a:lnTo>
                  <a:lnTo>
                    <a:pt x="1404" y="126"/>
                  </a:lnTo>
                  <a:lnTo>
                    <a:pt x="1422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96" y="6"/>
                  </a:lnTo>
                  <a:lnTo>
                    <a:pt x="1644" y="36"/>
                  </a:lnTo>
                  <a:lnTo>
                    <a:pt x="1680" y="78"/>
                  </a:lnTo>
                  <a:lnTo>
                    <a:pt x="1692" y="138"/>
                  </a:lnTo>
                  <a:lnTo>
                    <a:pt x="1686" y="186"/>
                  </a:lnTo>
                  <a:lnTo>
                    <a:pt x="1674" y="228"/>
                  </a:lnTo>
                  <a:lnTo>
                    <a:pt x="1410" y="1248"/>
                  </a:lnTo>
                  <a:lnTo>
                    <a:pt x="1386" y="1314"/>
                  </a:lnTo>
                  <a:lnTo>
                    <a:pt x="1350" y="1362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70" y="1386"/>
                  </a:lnTo>
                  <a:lnTo>
                    <a:pt x="1122" y="1368"/>
                  </a:lnTo>
                  <a:lnTo>
                    <a:pt x="1086" y="1338"/>
                  </a:lnTo>
                  <a:lnTo>
                    <a:pt x="1062" y="1296"/>
                  </a:lnTo>
                  <a:lnTo>
                    <a:pt x="1044" y="1242"/>
                  </a:lnTo>
                  <a:lnTo>
                    <a:pt x="846" y="426"/>
                  </a:lnTo>
                  <a:lnTo>
                    <a:pt x="840" y="426"/>
                  </a:lnTo>
                  <a:lnTo>
                    <a:pt x="642" y="1242"/>
                  </a:lnTo>
                  <a:lnTo>
                    <a:pt x="618" y="1308"/>
                  </a:lnTo>
                  <a:lnTo>
                    <a:pt x="588" y="1356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62"/>
                  </a:lnTo>
                  <a:lnTo>
                    <a:pt x="300" y="1314"/>
                  </a:lnTo>
                  <a:lnTo>
                    <a:pt x="276" y="1248"/>
                  </a:lnTo>
                  <a:lnTo>
                    <a:pt x="12" y="228"/>
                  </a:lnTo>
                  <a:lnTo>
                    <a:pt x="6" y="186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2" y="36"/>
                  </a:lnTo>
                  <a:lnTo>
                    <a:pt x="90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" name="Freeform 643"/>
            <p:cNvSpPr>
              <a:spLocks/>
            </p:cNvSpPr>
            <p:nvPr/>
          </p:nvSpPr>
          <p:spPr bwMode="auto">
            <a:xfrm>
              <a:off x="2403012" y="3888886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8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8"/>
                </a:cxn>
                <a:cxn ang="0">
                  <a:pos x="450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8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8"/>
                  </a:lnTo>
                  <a:lnTo>
                    <a:pt x="450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" name="Freeform 644"/>
            <p:cNvSpPr>
              <a:spLocks/>
            </p:cNvSpPr>
            <p:nvPr/>
          </p:nvSpPr>
          <p:spPr bwMode="auto">
            <a:xfrm>
              <a:off x="2575267" y="3888886"/>
              <a:ext cx="66221" cy="89872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852" y="0"/>
                </a:cxn>
                <a:cxn ang="0">
                  <a:pos x="900" y="6"/>
                </a:cxn>
                <a:cxn ang="0">
                  <a:pos x="948" y="18"/>
                </a:cxn>
                <a:cxn ang="0">
                  <a:pos x="978" y="42"/>
                </a:cxn>
                <a:cxn ang="0">
                  <a:pos x="1002" y="78"/>
                </a:cxn>
                <a:cxn ang="0">
                  <a:pos x="1008" y="126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34"/>
                </a:cxn>
                <a:cxn ang="0">
                  <a:pos x="852" y="246"/>
                </a:cxn>
                <a:cxn ang="0">
                  <a:pos x="306" y="246"/>
                </a:cxn>
                <a:cxn ang="0">
                  <a:pos x="306" y="564"/>
                </a:cxn>
                <a:cxn ang="0">
                  <a:pos x="816" y="564"/>
                </a:cxn>
                <a:cxn ang="0">
                  <a:pos x="852" y="576"/>
                </a:cxn>
                <a:cxn ang="0">
                  <a:pos x="888" y="594"/>
                </a:cxn>
                <a:cxn ang="0">
                  <a:pos x="906" y="630"/>
                </a:cxn>
                <a:cxn ang="0">
                  <a:pos x="912" y="678"/>
                </a:cxn>
                <a:cxn ang="0">
                  <a:pos x="906" y="726"/>
                </a:cxn>
                <a:cxn ang="0">
                  <a:pos x="888" y="762"/>
                </a:cxn>
                <a:cxn ang="0">
                  <a:pos x="852" y="786"/>
                </a:cxn>
                <a:cxn ang="0">
                  <a:pos x="816" y="792"/>
                </a:cxn>
                <a:cxn ang="0">
                  <a:pos x="768" y="798"/>
                </a:cxn>
                <a:cxn ang="0">
                  <a:pos x="306" y="798"/>
                </a:cxn>
                <a:cxn ang="0">
                  <a:pos x="306" y="1218"/>
                </a:cxn>
                <a:cxn ang="0">
                  <a:pos x="294" y="1278"/>
                </a:cxn>
                <a:cxn ang="0">
                  <a:pos x="264" y="1326"/>
                </a:cxn>
                <a:cxn ang="0">
                  <a:pos x="216" y="1356"/>
                </a:cxn>
                <a:cxn ang="0">
                  <a:pos x="156" y="1368"/>
                </a:cxn>
                <a:cxn ang="0">
                  <a:pos x="90" y="1356"/>
                </a:cxn>
                <a:cxn ang="0">
                  <a:pos x="42" y="1326"/>
                </a:cxn>
                <a:cxn ang="0">
                  <a:pos x="12" y="1278"/>
                </a:cxn>
                <a:cxn ang="0">
                  <a:pos x="0" y="1218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72" y="24"/>
                </a:cxn>
                <a:cxn ang="0">
                  <a:pos x="120" y="6"/>
                </a:cxn>
                <a:cxn ang="0">
                  <a:pos x="180" y="0"/>
                </a:cxn>
              </a:cxnLst>
              <a:rect l="0" t="0" r="r" b="b"/>
              <a:pathLst>
                <a:path w="1008" h="1368">
                  <a:moveTo>
                    <a:pt x="180" y="0"/>
                  </a:moveTo>
                  <a:lnTo>
                    <a:pt x="852" y="0"/>
                  </a:lnTo>
                  <a:lnTo>
                    <a:pt x="900" y="6"/>
                  </a:lnTo>
                  <a:lnTo>
                    <a:pt x="948" y="18"/>
                  </a:lnTo>
                  <a:lnTo>
                    <a:pt x="978" y="42"/>
                  </a:lnTo>
                  <a:lnTo>
                    <a:pt x="1002" y="78"/>
                  </a:lnTo>
                  <a:lnTo>
                    <a:pt x="1008" y="126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34"/>
                  </a:lnTo>
                  <a:lnTo>
                    <a:pt x="852" y="246"/>
                  </a:lnTo>
                  <a:lnTo>
                    <a:pt x="306" y="246"/>
                  </a:lnTo>
                  <a:lnTo>
                    <a:pt x="306" y="564"/>
                  </a:lnTo>
                  <a:lnTo>
                    <a:pt x="816" y="564"/>
                  </a:lnTo>
                  <a:lnTo>
                    <a:pt x="852" y="576"/>
                  </a:lnTo>
                  <a:lnTo>
                    <a:pt x="888" y="594"/>
                  </a:lnTo>
                  <a:lnTo>
                    <a:pt x="906" y="630"/>
                  </a:lnTo>
                  <a:lnTo>
                    <a:pt x="912" y="678"/>
                  </a:lnTo>
                  <a:lnTo>
                    <a:pt x="906" y="726"/>
                  </a:lnTo>
                  <a:lnTo>
                    <a:pt x="888" y="762"/>
                  </a:lnTo>
                  <a:lnTo>
                    <a:pt x="852" y="786"/>
                  </a:lnTo>
                  <a:lnTo>
                    <a:pt x="816" y="792"/>
                  </a:lnTo>
                  <a:lnTo>
                    <a:pt x="768" y="798"/>
                  </a:lnTo>
                  <a:lnTo>
                    <a:pt x="306" y="798"/>
                  </a:lnTo>
                  <a:lnTo>
                    <a:pt x="306" y="1218"/>
                  </a:lnTo>
                  <a:lnTo>
                    <a:pt x="294" y="1278"/>
                  </a:lnTo>
                  <a:lnTo>
                    <a:pt x="264" y="1326"/>
                  </a:lnTo>
                  <a:lnTo>
                    <a:pt x="216" y="1356"/>
                  </a:lnTo>
                  <a:lnTo>
                    <a:pt x="156" y="1368"/>
                  </a:lnTo>
                  <a:lnTo>
                    <a:pt x="90" y="1356"/>
                  </a:lnTo>
                  <a:lnTo>
                    <a:pt x="42" y="1326"/>
                  </a:lnTo>
                  <a:lnTo>
                    <a:pt x="12" y="1278"/>
                  </a:lnTo>
                  <a:lnTo>
                    <a:pt x="0" y="1218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72" y="24"/>
                  </a:lnTo>
                  <a:lnTo>
                    <a:pt x="120" y="6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6" name="Freeform 645"/>
            <p:cNvSpPr>
              <a:spLocks/>
            </p:cNvSpPr>
            <p:nvPr/>
          </p:nvSpPr>
          <p:spPr bwMode="auto">
            <a:xfrm>
              <a:off x="2734908" y="3887704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18" y="438"/>
                </a:cxn>
                <a:cxn ang="0">
                  <a:pos x="840" y="408"/>
                </a:cxn>
                <a:cxn ang="0">
                  <a:pos x="774" y="336"/>
                </a:cxn>
                <a:cxn ang="0">
                  <a:pos x="684" y="264"/>
                </a:cxn>
                <a:cxn ang="0">
                  <a:pos x="522" y="234"/>
                </a:cxn>
                <a:cxn ang="0">
                  <a:pos x="384" y="264"/>
                </a:cxn>
                <a:cxn ang="0">
                  <a:pos x="312" y="342"/>
                </a:cxn>
                <a:cxn ang="0">
                  <a:pos x="312" y="444"/>
                </a:cxn>
                <a:cxn ang="0">
                  <a:pos x="396" y="504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52"/>
                </a:cxn>
                <a:cxn ang="0">
                  <a:pos x="1116" y="984"/>
                </a:cxn>
                <a:cxn ang="0">
                  <a:pos x="1068" y="1170"/>
                </a:cxn>
                <a:cxn ang="0">
                  <a:pos x="936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6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8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64" y="1182"/>
                </a:cxn>
                <a:cxn ang="0">
                  <a:pos x="720" y="1146"/>
                </a:cxn>
                <a:cxn ang="0">
                  <a:pos x="798" y="1062"/>
                </a:cxn>
                <a:cxn ang="0">
                  <a:pos x="804" y="966"/>
                </a:cxn>
                <a:cxn ang="0">
                  <a:pos x="744" y="894"/>
                </a:cxn>
                <a:cxn ang="0">
                  <a:pos x="336" y="780"/>
                </a:cxn>
                <a:cxn ang="0">
                  <a:pos x="150" y="702"/>
                </a:cxn>
                <a:cxn ang="0">
                  <a:pos x="48" y="594"/>
                </a:cxn>
                <a:cxn ang="0">
                  <a:pos x="12" y="474"/>
                </a:cxn>
                <a:cxn ang="0">
                  <a:pos x="18" y="312"/>
                </a:cxn>
                <a:cxn ang="0">
                  <a:pos x="108" y="150"/>
                </a:cxn>
                <a:cxn ang="0">
                  <a:pos x="258" y="54"/>
                </a:cxn>
                <a:cxn ang="0">
                  <a:pos x="444" y="6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0" y="432"/>
                  </a:lnTo>
                  <a:lnTo>
                    <a:pt x="840" y="408"/>
                  </a:lnTo>
                  <a:lnTo>
                    <a:pt x="804" y="372"/>
                  </a:lnTo>
                  <a:lnTo>
                    <a:pt x="774" y="336"/>
                  </a:lnTo>
                  <a:lnTo>
                    <a:pt x="732" y="300"/>
                  </a:lnTo>
                  <a:lnTo>
                    <a:pt x="684" y="264"/>
                  </a:lnTo>
                  <a:lnTo>
                    <a:pt x="612" y="240"/>
                  </a:lnTo>
                  <a:lnTo>
                    <a:pt x="522" y="234"/>
                  </a:lnTo>
                  <a:lnTo>
                    <a:pt x="444" y="240"/>
                  </a:lnTo>
                  <a:lnTo>
                    <a:pt x="384" y="264"/>
                  </a:lnTo>
                  <a:lnTo>
                    <a:pt x="336" y="300"/>
                  </a:lnTo>
                  <a:lnTo>
                    <a:pt x="312" y="342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8" y="480"/>
                  </a:lnTo>
                  <a:lnTo>
                    <a:pt x="396" y="504"/>
                  </a:lnTo>
                  <a:lnTo>
                    <a:pt x="450" y="522"/>
                  </a:lnTo>
                  <a:lnTo>
                    <a:pt x="510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8"/>
                  </a:lnTo>
                  <a:lnTo>
                    <a:pt x="78" y="948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0" y="930"/>
                  </a:lnTo>
                  <a:lnTo>
                    <a:pt x="744" y="894"/>
                  </a:lnTo>
                  <a:lnTo>
                    <a:pt x="678" y="864"/>
                  </a:lnTo>
                  <a:lnTo>
                    <a:pt x="336" y="780"/>
                  </a:lnTo>
                  <a:lnTo>
                    <a:pt x="228" y="744"/>
                  </a:lnTo>
                  <a:lnTo>
                    <a:pt x="150" y="702"/>
                  </a:lnTo>
                  <a:lnTo>
                    <a:pt x="90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1" name="Group 1646"/>
          <p:cNvGrpSpPr/>
          <p:nvPr/>
        </p:nvGrpSpPr>
        <p:grpSpPr>
          <a:xfrm>
            <a:off x="4203691" y="5738829"/>
            <a:ext cx="768362" cy="626454"/>
            <a:chOff x="1643042" y="2300753"/>
            <a:chExt cx="1199476" cy="977949"/>
          </a:xfrm>
          <a:solidFill>
            <a:schemeClr val="bg1"/>
          </a:solidFill>
        </p:grpSpPr>
        <p:sp>
          <p:nvSpPr>
            <p:cNvPr id="1648" name="Freeform 667"/>
            <p:cNvSpPr>
              <a:spLocks/>
            </p:cNvSpPr>
            <p:nvPr/>
          </p:nvSpPr>
          <p:spPr bwMode="auto">
            <a:xfrm>
              <a:off x="2752646" y="2488381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0" y="474"/>
                </a:cxn>
                <a:cxn ang="0">
                  <a:pos x="48" y="468"/>
                </a:cxn>
                <a:cxn ang="0">
                  <a:pos x="24" y="450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0" y="474"/>
                  </a:lnTo>
                  <a:lnTo>
                    <a:pt x="48" y="468"/>
                  </a:lnTo>
                  <a:lnTo>
                    <a:pt x="24" y="450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9" name="Freeform 668"/>
            <p:cNvSpPr>
              <a:spLocks/>
            </p:cNvSpPr>
            <p:nvPr/>
          </p:nvSpPr>
          <p:spPr bwMode="auto">
            <a:xfrm>
              <a:off x="1680094" y="2627130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16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16"/>
                </a:cxn>
                <a:cxn ang="0">
                  <a:pos x="96" y="516"/>
                </a:cxn>
                <a:cxn ang="0">
                  <a:pos x="24" y="456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16"/>
                  </a:lnTo>
                  <a:lnTo>
                    <a:pt x="972" y="288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696"/>
                  </a:lnTo>
                  <a:lnTo>
                    <a:pt x="534" y="648"/>
                  </a:lnTo>
                  <a:lnTo>
                    <a:pt x="600" y="600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16"/>
                  </a:lnTo>
                  <a:lnTo>
                    <a:pt x="150" y="522"/>
                  </a:lnTo>
                  <a:lnTo>
                    <a:pt x="96" y="516"/>
                  </a:lnTo>
                  <a:lnTo>
                    <a:pt x="54" y="498"/>
                  </a:lnTo>
                  <a:lnTo>
                    <a:pt x="24" y="456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0" name="Freeform 669"/>
            <p:cNvSpPr>
              <a:spLocks/>
            </p:cNvSpPr>
            <p:nvPr/>
          </p:nvSpPr>
          <p:spPr bwMode="auto">
            <a:xfrm>
              <a:off x="1856685" y="2626342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82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2" y="990"/>
                </a:cxn>
                <a:cxn ang="0">
                  <a:pos x="336" y="1092"/>
                </a:cxn>
                <a:cxn ang="0">
                  <a:pos x="462" y="1122"/>
                </a:cxn>
                <a:cxn ang="0">
                  <a:pos x="600" y="1086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52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84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72"/>
                </a:cxn>
                <a:cxn ang="0">
                  <a:pos x="204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2"/>
                  </a:lnTo>
                  <a:lnTo>
                    <a:pt x="96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2" y="990"/>
                  </a:lnTo>
                  <a:lnTo>
                    <a:pt x="300" y="1062"/>
                  </a:lnTo>
                  <a:lnTo>
                    <a:pt x="336" y="1092"/>
                  </a:lnTo>
                  <a:lnTo>
                    <a:pt x="390" y="1116"/>
                  </a:lnTo>
                  <a:lnTo>
                    <a:pt x="462" y="1122"/>
                  </a:lnTo>
                  <a:lnTo>
                    <a:pt x="540" y="1110"/>
                  </a:lnTo>
                  <a:lnTo>
                    <a:pt x="600" y="1086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44"/>
                  </a:lnTo>
                  <a:lnTo>
                    <a:pt x="660" y="384"/>
                  </a:lnTo>
                  <a:lnTo>
                    <a:pt x="648" y="324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1" name="Freeform 670"/>
            <p:cNvSpPr>
              <a:spLocks noEditPoints="1"/>
            </p:cNvSpPr>
            <p:nvPr/>
          </p:nvSpPr>
          <p:spPr bwMode="auto">
            <a:xfrm>
              <a:off x="2031699" y="2626342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06" y="816"/>
                </a:cxn>
                <a:cxn ang="0">
                  <a:pos x="606" y="330"/>
                </a:cxn>
                <a:cxn ang="0">
                  <a:pos x="726" y="0"/>
                </a:cxn>
                <a:cxn ang="0">
                  <a:pos x="792" y="12"/>
                </a:cxn>
                <a:cxn ang="0">
                  <a:pos x="834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0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0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798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2" y="1272"/>
                </a:cxn>
                <a:cxn ang="0">
                  <a:pos x="606" y="1218"/>
                </a:cxn>
                <a:cxn ang="0">
                  <a:pos x="606" y="1026"/>
                </a:cxn>
                <a:cxn ang="0">
                  <a:pos x="138" y="1026"/>
                </a:cxn>
                <a:cxn ang="0">
                  <a:pos x="78" y="1014"/>
                </a:cxn>
                <a:cxn ang="0">
                  <a:pos x="30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0" y="852"/>
                </a:cxn>
                <a:cxn ang="0">
                  <a:pos x="12" y="822"/>
                </a:cxn>
                <a:cxn ang="0">
                  <a:pos x="30" y="786"/>
                </a:cxn>
                <a:cxn ang="0">
                  <a:pos x="606" y="54"/>
                </a:cxn>
                <a:cxn ang="0">
                  <a:pos x="642" y="24"/>
                </a:cxn>
                <a:cxn ang="0">
                  <a:pos x="678" y="6"/>
                </a:cxn>
                <a:cxn ang="0">
                  <a:pos x="726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06" y="816"/>
                  </a:lnTo>
                  <a:lnTo>
                    <a:pt x="606" y="330"/>
                  </a:lnTo>
                  <a:close/>
                  <a:moveTo>
                    <a:pt x="726" y="0"/>
                  </a:moveTo>
                  <a:lnTo>
                    <a:pt x="792" y="12"/>
                  </a:lnTo>
                  <a:lnTo>
                    <a:pt x="834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0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0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798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2" y="1272"/>
                  </a:lnTo>
                  <a:lnTo>
                    <a:pt x="606" y="1218"/>
                  </a:lnTo>
                  <a:lnTo>
                    <a:pt x="606" y="1026"/>
                  </a:lnTo>
                  <a:lnTo>
                    <a:pt x="138" y="1026"/>
                  </a:lnTo>
                  <a:lnTo>
                    <a:pt x="78" y="1014"/>
                  </a:lnTo>
                  <a:lnTo>
                    <a:pt x="30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0" y="852"/>
                  </a:lnTo>
                  <a:lnTo>
                    <a:pt x="12" y="822"/>
                  </a:lnTo>
                  <a:lnTo>
                    <a:pt x="30" y="786"/>
                  </a:lnTo>
                  <a:lnTo>
                    <a:pt x="606" y="54"/>
                  </a:lnTo>
                  <a:lnTo>
                    <a:pt x="642" y="24"/>
                  </a:lnTo>
                  <a:lnTo>
                    <a:pt x="678" y="6"/>
                  </a:lnTo>
                  <a:lnTo>
                    <a:pt x="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2" name="Freeform 671"/>
            <p:cNvSpPr>
              <a:spLocks/>
            </p:cNvSpPr>
            <p:nvPr/>
          </p:nvSpPr>
          <p:spPr bwMode="auto">
            <a:xfrm>
              <a:off x="2223662" y="2627130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24"/>
                </a:cxn>
                <a:cxn ang="0">
                  <a:pos x="900" y="114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8" y="744"/>
                </a:cxn>
                <a:cxn ang="0">
                  <a:pos x="948" y="978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80" y="942"/>
                </a:cxn>
                <a:cxn ang="0">
                  <a:pos x="276" y="1038"/>
                </a:cxn>
                <a:cxn ang="0">
                  <a:pos x="372" y="1098"/>
                </a:cxn>
                <a:cxn ang="0">
                  <a:pos x="522" y="1098"/>
                </a:cxn>
                <a:cxn ang="0">
                  <a:pos x="642" y="1008"/>
                </a:cxn>
                <a:cxn ang="0">
                  <a:pos x="684" y="876"/>
                </a:cxn>
                <a:cxn ang="0">
                  <a:pos x="636" y="726"/>
                </a:cxn>
                <a:cxn ang="0">
                  <a:pos x="516" y="648"/>
                </a:cxn>
                <a:cxn ang="0">
                  <a:pos x="354" y="654"/>
                </a:cxn>
                <a:cxn ang="0">
                  <a:pos x="198" y="726"/>
                </a:cxn>
                <a:cxn ang="0">
                  <a:pos x="102" y="732"/>
                </a:cxn>
                <a:cxn ang="0">
                  <a:pos x="30" y="672"/>
                </a:cxn>
                <a:cxn ang="0">
                  <a:pos x="30" y="516"/>
                </a:cxn>
                <a:cxn ang="0">
                  <a:pos x="120" y="60"/>
                </a:cxn>
                <a:cxn ang="0">
                  <a:pos x="216" y="0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24"/>
                  </a:lnTo>
                  <a:lnTo>
                    <a:pt x="888" y="60"/>
                  </a:lnTo>
                  <a:lnTo>
                    <a:pt x="900" y="114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12" y="648"/>
                  </a:lnTo>
                  <a:lnTo>
                    <a:pt x="948" y="744"/>
                  </a:lnTo>
                  <a:lnTo>
                    <a:pt x="960" y="858"/>
                  </a:lnTo>
                  <a:lnTo>
                    <a:pt x="948" y="978"/>
                  </a:lnTo>
                  <a:lnTo>
                    <a:pt x="912" y="1080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14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3" name="Freeform 672"/>
            <p:cNvSpPr>
              <a:spLocks noEditPoints="1"/>
            </p:cNvSpPr>
            <p:nvPr/>
          </p:nvSpPr>
          <p:spPr bwMode="auto">
            <a:xfrm>
              <a:off x="2410896" y="2626342"/>
              <a:ext cx="65433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82" y="1122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42" y="228"/>
                </a:cxn>
                <a:cxn ang="0">
                  <a:pos x="540" y="198"/>
                </a:cxn>
                <a:cxn ang="0">
                  <a:pos x="402" y="240"/>
                </a:cxn>
                <a:cxn ang="0">
                  <a:pos x="318" y="348"/>
                </a:cxn>
                <a:cxn ang="0">
                  <a:pos x="282" y="486"/>
                </a:cxn>
                <a:cxn ang="0">
                  <a:pos x="276" y="594"/>
                </a:cxn>
                <a:cxn ang="0">
                  <a:pos x="402" y="504"/>
                </a:cxn>
                <a:cxn ang="0">
                  <a:pos x="564" y="474"/>
                </a:cxn>
                <a:cxn ang="0">
                  <a:pos x="774" y="516"/>
                </a:cxn>
                <a:cxn ang="0">
                  <a:pos x="912" y="630"/>
                </a:cxn>
                <a:cxn ang="0">
                  <a:pos x="984" y="792"/>
                </a:cxn>
                <a:cxn ang="0">
                  <a:pos x="984" y="1008"/>
                </a:cxn>
                <a:cxn ang="0">
                  <a:pos x="894" y="1200"/>
                </a:cxn>
                <a:cxn ang="0">
                  <a:pos x="732" y="1314"/>
                </a:cxn>
                <a:cxn ang="0">
                  <a:pos x="516" y="1350"/>
                </a:cxn>
                <a:cxn ang="0">
                  <a:pos x="294" y="1308"/>
                </a:cxn>
                <a:cxn ang="0">
                  <a:pos x="138" y="1194"/>
                </a:cxn>
                <a:cxn ang="0">
                  <a:pos x="48" y="1032"/>
                </a:cxn>
                <a:cxn ang="0">
                  <a:pos x="6" y="840"/>
                </a:cxn>
                <a:cxn ang="0">
                  <a:pos x="6" y="576"/>
                </a:cxn>
                <a:cxn ang="0">
                  <a:pos x="66" y="306"/>
                </a:cxn>
                <a:cxn ang="0">
                  <a:pos x="186" y="126"/>
                </a:cxn>
                <a:cxn ang="0">
                  <a:pos x="354" y="30"/>
                </a:cxn>
                <a:cxn ang="0">
                  <a:pos x="564" y="0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10" y="1134"/>
                  </a:lnTo>
                  <a:lnTo>
                    <a:pt x="582" y="1122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672" y="264"/>
                  </a:lnTo>
                  <a:lnTo>
                    <a:pt x="642" y="228"/>
                  </a:lnTo>
                  <a:lnTo>
                    <a:pt x="594" y="204"/>
                  </a:lnTo>
                  <a:lnTo>
                    <a:pt x="540" y="198"/>
                  </a:lnTo>
                  <a:lnTo>
                    <a:pt x="462" y="210"/>
                  </a:lnTo>
                  <a:lnTo>
                    <a:pt x="402" y="240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86"/>
                  </a:lnTo>
                  <a:lnTo>
                    <a:pt x="276" y="558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16"/>
                  </a:lnTo>
                  <a:lnTo>
                    <a:pt x="48" y="1032"/>
                  </a:lnTo>
                  <a:lnTo>
                    <a:pt x="18" y="942"/>
                  </a:lnTo>
                  <a:lnTo>
                    <a:pt x="6" y="840"/>
                  </a:lnTo>
                  <a:lnTo>
                    <a:pt x="0" y="744"/>
                  </a:lnTo>
                  <a:lnTo>
                    <a:pt x="6" y="576"/>
                  </a:lnTo>
                  <a:lnTo>
                    <a:pt x="30" y="426"/>
                  </a:lnTo>
                  <a:lnTo>
                    <a:pt x="66" y="306"/>
                  </a:lnTo>
                  <a:lnTo>
                    <a:pt x="120" y="204"/>
                  </a:lnTo>
                  <a:lnTo>
                    <a:pt x="186" y="126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4" name="Freeform 673"/>
            <p:cNvSpPr>
              <a:spLocks/>
            </p:cNvSpPr>
            <p:nvPr/>
          </p:nvSpPr>
          <p:spPr bwMode="auto">
            <a:xfrm>
              <a:off x="2576449" y="2627130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296"/>
                </a:cxn>
                <a:cxn ang="0">
                  <a:pos x="258" y="1266"/>
                </a:cxn>
                <a:cxn ang="0">
                  <a:pos x="246" y="1224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0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70" y="420"/>
                </a:cxn>
                <a:cxn ang="0">
                  <a:pos x="648" y="318"/>
                </a:cxn>
                <a:cxn ang="0">
                  <a:pos x="726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04"/>
                </a:cxn>
                <a:cxn ang="0">
                  <a:pos x="12" y="168"/>
                </a:cxn>
                <a:cxn ang="0">
                  <a:pos x="0" y="114"/>
                </a:cxn>
                <a:cxn ang="0">
                  <a:pos x="12" y="60"/>
                </a:cxn>
                <a:cxn ang="0">
                  <a:pos x="36" y="24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296"/>
                  </a:lnTo>
                  <a:lnTo>
                    <a:pt x="258" y="1266"/>
                  </a:lnTo>
                  <a:lnTo>
                    <a:pt x="246" y="1224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0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70" y="420"/>
                  </a:lnTo>
                  <a:lnTo>
                    <a:pt x="648" y="318"/>
                  </a:lnTo>
                  <a:lnTo>
                    <a:pt x="726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04"/>
                  </a:lnTo>
                  <a:lnTo>
                    <a:pt x="12" y="168"/>
                  </a:lnTo>
                  <a:lnTo>
                    <a:pt x="0" y="114"/>
                  </a:lnTo>
                  <a:lnTo>
                    <a:pt x="12" y="60"/>
                  </a:lnTo>
                  <a:lnTo>
                    <a:pt x="36" y="24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5" name="Freeform 674"/>
            <p:cNvSpPr>
              <a:spLocks noEditPoints="1"/>
            </p:cNvSpPr>
            <p:nvPr/>
          </p:nvSpPr>
          <p:spPr bwMode="auto">
            <a:xfrm>
              <a:off x="2740032" y="2626342"/>
              <a:ext cx="65433" cy="88689"/>
            </a:xfrm>
            <a:custGeom>
              <a:avLst/>
              <a:gdLst/>
              <a:ahLst/>
              <a:cxnLst>
                <a:cxn ang="0">
                  <a:pos x="426" y="732"/>
                </a:cxn>
                <a:cxn ang="0">
                  <a:pos x="324" y="798"/>
                </a:cxn>
                <a:cxn ang="0">
                  <a:pos x="282" y="888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88"/>
                </a:cxn>
                <a:cxn ang="0">
                  <a:pos x="672" y="798"/>
                </a:cxn>
                <a:cxn ang="0">
                  <a:pos x="576" y="732"/>
                </a:cxn>
                <a:cxn ang="0">
                  <a:pos x="498" y="198"/>
                </a:cxn>
                <a:cxn ang="0">
                  <a:pos x="384" y="228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00"/>
                </a:cxn>
                <a:cxn ang="0">
                  <a:pos x="576" y="210"/>
                </a:cxn>
                <a:cxn ang="0">
                  <a:pos x="498" y="0"/>
                </a:cxn>
                <a:cxn ang="0">
                  <a:pos x="744" y="48"/>
                </a:cxn>
                <a:cxn ang="0">
                  <a:pos x="906" y="174"/>
                </a:cxn>
                <a:cxn ang="0">
                  <a:pos x="960" y="354"/>
                </a:cxn>
                <a:cxn ang="0">
                  <a:pos x="912" y="516"/>
                </a:cxn>
                <a:cxn ang="0">
                  <a:pos x="786" y="630"/>
                </a:cxn>
                <a:cxn ang="0">
                  <a:pos x="918" y="714"/>
                </a:cxn>
                <a:cxn ang="0">
                  <a:pos x="990" y="846"/>
                </a:cxn>
                <a:cxn ang="0">
                  <a:pos x="984" y="1038"/>
                </a:cxn>
                <a:cxn ang="0">
                  <a:pos x="900" y="1200"/>
                </a:cxn>
                <a:cxn ang="0">
                  <a:pos x="756" y="1302"/>
                </a:cxn>
                <a:cxn ang="0">
                  <a:pos x="582" y="1344"/>
                </a:cxn>
                <a:cxn ang="0">
                  <a:pos x="414" y="1344"/>
                </a:cxn>
                <a:cxn ang="0">
                  <a:pos x="240" y="1302"/>
                </a:cxn>
                <a:cxn ang="0">
                  <a:pos x="96" y="1200"/>
                </a:cxn>
                <a:cxn ang="0">
                  <a:pos x="12" y="1038"/>
                </a:cxn>
                <a:cxn ang="0">
                  <a:pos x="6" y="846"/>
                </a:cxn>
                <a:cxn ang="0">
                  <a:pos x="78" y="714"/>
                </a:cxn>
                <a:cxn ang="0">
                  <a:pos x="210" y="630"/>
                </a:cxn>
                <a:cxn ang="0">
                  <a:pos x="90" y="516"/>
                </a:cxn>
                <a:cxn ang="0">
                  <a:pos x="42" y="354"/>
                </a:cxn>
                <a:cxn ang="0">
                  <a:pos x="96" y="174"/>
                </a:cxn>
                <a:cxn ang="0">
                  <a:pos x="252" y="48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720"/>
                  </a:moveTo>
                  <a:lnTo>
                    <a:pt x="426" y="732"/>
                  </a:lnTo>
                  <a:lnTo>
                    <a:pt x="366" y="756"/>
                  </a:lnTo>
                  <a:lnTo>
                    <a:pt x="324" y="798"/>
                  </a:lnTo>
                  <a:lnTo>
                    <a:pt x="294" y="840"/>
                  </a:lnTo>
                  <a:lnTo>
                    <a:pt x="282" y="888"/>
                  </a:lnTo>
                  <a:lnTo>
                    <a:pt x="276" y="930"/>
                  </a:lnTo>
                  <a:lnTo>
                    <a:pt x="288" y="1002"/>
                  </a:lnTo>
                  <a:lnTo>
                    <a:pt x="318" y="1056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56"/>
                  </a:lnTo>
                  <a:lnTo>
                    <a:pt x="714" y="1002"/>
                  </a:lnTo>
                  <a:lnTo>
                    <a:pt x="726" y="930"/>
                  </a:lnTo>
                  <a:lnTo>
                    <a:pt x="720" y="888"/>
                  </a:lnTo>
                  <a:lnTo>
                    <a:pt x="702" y="840"/>
                  </a:lnTo>
                  <a:lnTo>
                    <a:pt x="672" y="798"/>
                  </a:lnTo>
                  <a:lnTo>
                    <a:pt x="630" y="756"/>
                  </a:lnTo>
                  <a:lnTo>
                    <a:pt x="576" y="732"/>
                  </a:lnTo>
                  <a:lnTo>
                    <a:pt x="498" y="720"/>
                  </a:lnTo>
                  <a:close/>
                  <a:moveTo>
                    <a:pt x="498" y="198"/>
                  </a:moveTo>
                  <a:lnTo>
                    <a:pt x="438" y="204"/>
                  </a:lnTo>
                  <a:lnTo>
                    <a:pt x="384" y="228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00"/>
                  </a:lnTo>
                  <a:lnTo>
                    <a:pt x="642" y="246"/>
                  </a:lnTo>
                  <a:lnTo>
                    <a:pt x="576" y="210"/>
                  </a:lnTo>
                  <a:lnTo>
                    <a:pt x="498" y="198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6" name="Freeform 675"/>
            <p:cNvSpPr>
              <a:spLocks noEditPoints="1"/>
            </p:cNvSpPr>
            <p:nvPr/>
          </p:nvSpPr>
          <p:spPr bwMode="auto">
            <a:xfrm>
              <a:off x="1680094" y="2766669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8" y="660"/>
                </a:cxn>
                <a:cxn ang="0">
                  <a:pos x="666" y="588"/>
                </a:cxn>
                <a:cxn ang="0">
                  <a:pos x="708" y="444"/>
                </a:cxn>
                <a:cxn ang="0">
                  <a:pos x="672" y="300"/>
                </a:cxn>
                <a:cxn ang="0">
                  <a:pos x="564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80" y="990"/>
                </a:cxn>
                <a:cxn ang="0">
                  <a:pos x="258" y="1020"/>
                </a:cxn>
                <a:cxn ang="0">
                  <a:pos x="324" y="1086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04"/>
                </a:cxn>
                <a:cxn ang="0">
                  <a:pos x="522" y="870"/>
                </a:cxn>
                <a:cxn ang="0">
                  <a:pos x="318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8" y="660"/>
                  </a:lnTo>
                  <a:lnTo>
                    <a:pt x="618" y="636"/>
                  </a:lnTo>
                  <a:lnTo>
                    <a:pt x="666" y="588"/>
                  </a:lnTo>
                  <a:lnTo>
                    <a:pt x="696" y="522"/>
                  </a:lnTo>
                  <a:lnTo>
                    <a:pt x="708" y="444"/>
                  </a:lnTo>
                  <a:lnTo>
                    <a:pt x="696" y="366"/>
                  </a:lnTo>
                  <a:lnTo>
                    <a:pt x="672" y="300"/>
                  </a:lnTo>
                  <a:lnTo>
                    <a:pt x="624" y="252"/>
                  </a:lnTo>
                  <a:lnTo>
                    <a:pt x="564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80" y="990"/>
                  </a:lnTo>
                  <a:lnTo>
                    <a:pt x="228" y="996"/>
                  </a:lnTo>
                  <a:lnTo>
                    <a:pt x="258" y="1020"/>
                  </a:lnTo>
                  <a:lnTo>
                    <a:pt x="294" y="1050"/>
                  </a:lnTo>
                  <a:lnTo>
                    <a:pt x="324" y="1086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6"/>
                  </a:lnTo>
                  <a:lnTo>
                    <a:pt x="660" y="804"/>
                  </a:lnTo>
                  <a:lnTo>
                    <a:pt x="594" y="840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7" name="Freeform 676"/>
            <p:cNvSpPr>
              <a:spLocks/>
            </p:cNvSpPr>
            <p:nvPr/>
          </p:nvSpPr>
          <p:spPr bwMode="auto">
            <a:xfrm>
              <a:off x="1827516" y="2766669"/>
              <a:ext cx="40994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76" y="12"/>
                </a:cxn>
                <a:cxn ang="0">
                  <a:pos x="600" y="36"/>
                </a:cxn>
                <a:cxn ang="0">
                  <a:pos x="618" y="72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54"/>
                </a:cxn>
                <a:cxn ang="0">
                  <a:pos x="588" y="1302"/>
                </a:cxn>
                <a:cxn ang="0">
                  <a:pos x="546" y="1338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2"/>
                </a:cxn>
                <a:cxn ang="0">
                  <a:pos x="342" y="1254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50">
                  <a:moveTo>
                    <a:pt x="516" y="0"/>
                  </a:moveTo>
                  <a:lnTo>
                    <a:pt x="576" y="12"/>
                  </a:lnTo>
                  <a:lnTo>
                    <a:pt x="600" y="36"/>
                  </a:lnTo>
                  <a:lnTo>
                    <a:pt x="618" y="72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54"/>
                  </a:lnTo>
                  <a:lnTo>
                    <a:pt x="588" y="1302"/>
                  </a:lnTo>
                  <a:lnTo>
                    <a:pt x="546" y="1338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2"/>
                  </a:lnTo>
                  <a:lnTo>
                    <a:pt x="342" y="1254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8" name="Freeform 677"/>
            <p:cNvSpPr>
              <a:spLocks noEditPoints="1"/>
            </p:cNvSpPr>
            <p:nvPr/>
          </p:nvSpPr>
          <p:spPr bwMode="auto">
            <a:xfrm>
              <a:off x="1883489" y="2766669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18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0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78" y="990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6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0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78" y="990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9" name="Freeform 678"/>
            <p:cNvSpPr>
              <a:spLocks/>
            </p:cNvSpPr>
            <p:nvPr/>
          </p:nvSpPr>
          <p:spPr bwMode="auto">
            <a:xfrm>
              <a:off x="2021450" y="276666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0" name="Freeform 679"/>
            <p:cNvSpPr>
              <a:spLocks/>
            </p:cNvSpPr>
            <p:nvPr/>
          </p:nvSpPr>
          <p:spPr bwMode="auto">
            <a:xfrm>
              <a:off x="2071116" y="276666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1" name="Freeform 680"/>
            <p:cNvSpPr>
              <a:spLocks/>
            </p:cNvSpPr>
            <p:nvPr/>
          </p:nvSpPr>
          <p:spPr bwMode="auto">
            <a:xfrm>
              <a:off x="2195282" y="276666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2" name="Freeform 681"/>
            <p:cNvSpPr>
              <a:spLocks/>
            </p:cNvSpPr>
            <p:nvPr/>
          </p:nvSpPr>
          <p:spPr bwMode="auto">
            <a:xfrm>
              <a:off x="2250072" y="2766669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08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08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34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3" name="Freeform 682"/>
            <p:cNvSpPr>
              <a:spLocks/>
            </p:cNvSpPr>
            <p:nvPr/>
          </p:nvSpPr>
          <p:spPr bwMode="auto">
            <a:xfrm>
              <a:off x="2384486" y="2766669"/>
              <a:ext cx="40994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94" y="24"/>
                </a:cxn>
                <a:cxn ang="0">
                  <a:pos x="618" y="66"/>
                </a:cxn>
                <a:cxn ang="0">
                  <a:pos x="624" y="126"/>
                </a:cxn>
                <a:cxn ang="0">
                  <a:pos x="624" y="1182"/>
                </a:cxn>
                <a:cxn ang="0">
                  <a:pos x="618" y="1254"/>
                </a:cxn>
                <a:cxn ang="0">
                  <a:pos x="588" y="1302"/>
                </a:cxn>
                <a:cxn ang="0">
                  <a:pos x="546" y="1338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2"/>
                </a:cxn>
                <a:cxn ang="0">
                  <a:pos x="342" y="1254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2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50">
                  <a:moveTo>
                    <a:pt x="516" y="0"/>
                  </a:moveTo>
                  <a:lnTo>
                    <a:pt x="558" y="6"/>
                  </a:lnTo>
                  <a:lnTo>
                    <a:pt x="594" y="24"/>
                  </a:lnTo>
                  <a:lnTo>
                    <a:pt x="618" y="66"/>
                  </a:lnTo>
                  <a:lnTo>
                    <a:pt x="624" y="126"/>
                  </a:lnTo>
                  <a:lnTo>
                    <a:pt x="624" y="1182"/>
                  </a:lnTo>
                  <a:lnTo>
                    <a:pt x="618" y="1254"/>
                  </a:lnTo>
                  <a:lnTo>
                    <a:pt x="588" y="1302"/>
                  </a:lnTo>
                  <a:lnTo>
                    <a:pt x="546" y="1338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2"/>
                  </a:lnTo>
                  <a:lnTo>
                    <a:pt x="342" y="1254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2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4" name="Freeform 683"/>
            <p:cNvSpPr>
              <a:spLocks/>
            </p:cNvSpPr>
            <p:nvPr/>
          </p:nvSpPr>
          <p:spPr bwMode="auto">
            <a:xfrm>
              <a:off x="2439276" y="2766669"/>
              <a:ext cx="63462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26"/>
                </a:cxn>
                <a:cxn ang="0">
                  <a:pos x="852" y="1206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24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0"/>
                </a:cxn>
                <a:cxn ang="0">
                  <a:pos x="132" y="894"/>
                </a:cxn>
                <a:cxn ang="0">
                  <a:pos x="210" y="924"/>
                </a:cxn>
                <a:cxn ang="0">
                  <a:pos x="258" y="990"/>
                </a:cxn>
                <a:cxn ang="0">
                  <a:pos x="306" y="1068"/>
                </a:cxn>
                <a:cxn ang="0">
                  <a:pos x="396" y="1122"/>
                </a:cxn>
                <a:cxn ang="0">
                  <a:pos x="546" y="1116"/>
                </a:cxn>
                <a:cxn ang="0">
                  <a:pos x="648" y="1044"/>
                </a:cxn>
                <a:cxn ang="0">
                  <a:pos x="684" y="924"/>
                </a:cxn>
                <a:cxn ang="0">
                  <a:pos x="660" y="828"/>
                </a:cxn>
                <a:cxn ang="0">
                  <a:pos x="582" y="768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54"/>
                </a:cxn>
                <a:cxn ang="0">
                  <a:pos x="384" y="570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54" y="330"/>
                </a:cxn>
                <a:cxn ang="0">
                  <a:pos x="588" y="246"/>
                </a:cxn>
                <a:cxn ang="0">
                  <a:pos x="480" y="222"/>
                </a:cxn>
                <a:cxn ang="0">
                  <a:pos x="354" y="258"/>
                </a:cxn>
                <a:cxn ang="0">
                  <a:pos x="288" y="330"/>
                </a:cxn>
                <a:cxn ang="0">
                  <a:pos x="240" y="402"/>
                </a:cxn>
                <a:cxn ang="0">
                  <a:pos x="156" y="438"/>
                </a:cxn>
                <a:cxn ang="0">
                  <a:pos x="72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6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26"/>
                  </a:lnTo>
                  <a:lnTo>
                    <a:pt x="912" y="1128"/>
                  </a:lnTo>
                  <a:lnTo>
                    <a:pt x="852" y="1206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2"/>
                  </a:lnTo>
                  <a:lnTo>
                    <a:pt x="102" y="1224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2"/>
                  </a:lnTo>
                  <a:lnTo>
                    <a:pt x="36" y="930"/>
                  </a:lnTo>
                  <a:lnTo>
                    <a:pt x="78" y="906"/>
                  </a:lnTo>
                  <a:lnTo>
                    <a:pt x="132" y="894"/>
                  </a:lnTo>
                  <a:lnTo>
                    <a:pt x="180" y="900"/>
                  </a:lnTo>
                  <a:lnTo>
                    <a:pt x="210" y="924"/>
                  </a:lnTo>
                  <a:lnTo>
                    <a:pt x="234" y="954"/>
                  </a:lnTo>
                  <a:lnTo>
                    <a:pt x="258" y="990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6" y="1116"/>
                  </a:lnTo>
                  <a:lnTo>
                    <a:pt x="606" y="1092"/>
                  </a:lnTo>
                  <a:lnTo>
                    <a:pt x="648" y="1044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76"/>
                  </a:lnTo>
                  <a:lnTo>
                    <a:pt x="660" y="828"/>
                  </a:lnTo>
                  <a:lnTo>
                    <a:pt x="630" y="792"/>
                  </a:lnTo>
                  <a:lnTo>
                    <a:pt x="582" y="768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696"/>
                  </a:lnTo>
                  <a:lnTo>
                    <a:pt x="360" y="654"/>
                  </a:lnTo>
                  <a:lnTo>
                    <a:pt x="366" y="606"/>
                  </a:lnTo>
                  <a:lnTo>
                    <a:pt x="384" y="570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30" y="492"/>
                  </a:lnTo>
                  <a:lnTo>
                    <a:pt x="654" y="450"/>
                  </a:lnTo>
                  <a:lnTo>
                    <a:pt x="666" y="390"/>
                  </a:lnTo>
                  <a:lnTo>
                    <a:pt x="654" y="330"/>
                  </a:lnTo>
                  <a:lnTo>
                    <a:pt x="630" y="282"/>
                  </a:lnTo>
                  <a:lnTo>
                    <a:pt x="588" y="246"/>
                  </a:lnTo>
                  <a:lnTo>
                    <a:pt x="534" y="228"/>
                  </a:lnTo>
                  <a:lnTo>
                    <a:pt x="480" y="222"/>
                  </a:lnTo>
                  <a:lnTo>
                    <a:pt x="408" y="234"/>
                  </a:lnTo>
                  <a:lnTo>
                    <a:pt x="354" y="258"/>
                  </a:lnTo>
                  <a:lnTo>
                    <a:pt x="318" y="288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2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72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5" name="Freeform 684"/>
            <p:cNvSpPr>
              <a:spLocks/>
            </p:cNvSpPr>
            <p:nvPr/>
          </p:nvSpPr>
          <p:spPr bwMode="auto">
            <a:xfrm>
              <a:off x="2548463" y="276666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6" name="Freeform 685"/>
            <p:cNvSpPr>
              <a:spLocks noEditPoints="1"/>
            </p:cNvSpPr>
            <p:nvPr/>
          </p:nvSpPr>
          <p:spPr bwMode="auto">
            <a:xfrm>
              <a:off x="2600888" y="2766669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2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20" y="828"/>
                </a:cxn>
                <a:cxn ang="0">
                  <a:pos x="1056" y="864"/>
                </a:cxn>
                <a:cxn ang="0">
                  <a:pos x="1068" y="918"/>
                </a:cxn>
                <a:cxn ang="0">
                  <a:pos x="1056" y="978"/>
                </a:cxn>
                <a:cxn ang="0">
                  <a:pos x="1020" y="1014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38" y="1350"/>
                </a:cxn>
                <a:cxn ang="0">
                  <a:pos x="678" y="1338"/>
                </a:cxn>
                <a:cxn ang="0">
                  <a:pos x="636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86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2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20" y="828"/>
                  </a:lnTo>
                  <a:lnTo>
                    <a:pt x="1056" y="864"/>
                  </a:lnTo>
                  <a:lnTo>
                    <a:pt x="1068" y="918"/>
                  </a:lnTo>
                  <a:lnTo>
                    <a:pt x="1056" y="978"/>
                  </a:lnTo>
                  <a:lnTo>
                    <a:pt x="1020" y="1014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38" y="1350"/>
                  </a:lnTo>
                  <a:lnTo>
                    <a:pt x="678" y="1338"/>
                  </a:lnTo>
                  <a:lnTo>
                    <a:pt x="636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86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7" name="Freeform 686"/>
            <p:cNvSpPr>
              <a:spLocks/>
            </p:cNvSpPr>
            <p:nvPr/>
          </p:nvSpPr>
          <p:spPr bwMode="auto">
            <a:xfrm>
              <a:off x="2714017" y="2766669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2"/>
                </a:cxn>
                <a:cxn ang="0">
                  <a:pos x="612" y="1236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36"/>
                </a:cxn>
                <a:cxn ang="0">
                  <a:pos x="336" y="1182"/>
                </a:cxn>
                <a:cxn ang="0">
                  <a:pos x="336" y="474"/>
                </a:cxn>
                <a:cxn ang="0">
                  <a:pos x="96" y="474"/>
                </a:cxn>
                <a:cxn ang="0">
                  <a:pos x="54" y="468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2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2"/>
                  </a:lnTo>
                  <a:lnTo>
                    <a:pt x="612" y="1236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36"/>
                  </a:lnTo>
                  <a:lnTo>
                    <a:pt x="336" y="1182"/>
                  </a:lnTo>
                  <a:lnTo>
                    <a:pt x="336" y="474"/>
                  </a:lnTo>
                  <a:lnTo>
                    <a:pt x="96" y="474"/>
                  </a:lnTo>
                  <a:lnTo>
                    <a:pt x="54" y="468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2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8" name="Freeform 687"/>
            <p:cNvSpPr>
              <a:spLocks/>
            </p:cNvSpPr>
            <p:nvPr/>
          </p:nvSpPr>
          <p:spPr bwMode="auto">
            <a:xfrm>
              <a:off x="2768807" y="2768245"/>
              <a:ext cx="62674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04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68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0"/>
                </a:cxn>
                <a:cxn ang="0">
                  <a:pos x="942" y="744"/>
                </a:cxn>
                <a:cxn ang="0">
                  <a:pos x="942" y="978"/>
                </a:cxn>
                <a:cxn ang="0">
                  <a:pos x="846" y="1170"/>
                </a:cxn>
                <a:cxn ang="0">
                  <a:pos x="672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80" y="942"/>
                </a:cxn>
                <a:cxn ang="0">
                  <a:pos x="240" y="1002"/>
                </a:cxn>
                <a:cxn ang="0">
                  <a:pos x="318" y="1074"/>
                </a:cxn>
                <a:cxn ang="0">
                  <a:pos x="444" y="1110"/>
                </a:cxn>
                <a:cxn ang="0">
                  <a:pos x="588" y="1062"/>
                </a:cxn>
                <a:cxn ang="0">
                  <a:pos x="672" y="948"/>
                </a:cxn>
                <a:cxn ang="0">
                  <a:pos x="672" y="792"/>
                </a:cxn>
                <a:cxn ang="0">
                  <a:pos x="582" y="678"/>
                </a:cxn>
                <a:cxn ang="0">
                  <a:pos x="432" y="642"/>
                </a:cxn>
                <a:cxn ang="0">
                  <a:pos x="294" y="678"/>
                </a:cxn>
                <a:cxn ang="0">
                  <a:pos x="150" y="738"/>
                </a:cxn>
                <a:cxn ang="0">
                  <a:pos x="54" y="708"/>
                </a:cxn>
                <a:cxn ang="0">
                  <a:pos x="18" y="612"/>
                </a:cxn>
                <a:cxn ang="0">
                  <a:pos x="96" y="120"/>
                </a:cxn>
                <a:cxn ang="0">
                  <a:pos x="162" y="18"/>
                </a:cxn>
              </a:cxnLst>
              <a:rect l="0" t="0" r="r" b="b"/>
              <a:pathLst>
                <a:path w="954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68"/>
                  </a:lnTo>
                  <a:lnTo>
                    <a:pt x="864" y="204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0" y="234"/>
                  </a:lnTo>
                  <a:lnTo>
                    <a:pt x="252" y="516"/>
                  </a:lnTo>
                  <a:lnTo>
                    <a:pt x="258" y="516"/>
                  </a:lnTo>
                  <a:lnTo>
                    <a:pt x="330" y="468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0"/>
                  </a:lnTo>
                  <a:lnTo>
                    <a:pt x="906" y="648"/>
                  </a:lnTo>
                  <a:lnTo>
                    <a:pt x="942" y="744"/>
                  </a:lnTo>
                  <a:lnTo>
                    <a:pt x="954" y="858"/>
                  </a:lnTo>
                  <a:lnTo>
                    <a:pt x="942" y="978"/>
                  </a:lnTo>
                  <a:lnTo>
                    <a:pt x="906" y="1080"/>
                  </a:lnTo>
                  <a:lnTo>
                    <a:pt x="846" y="1170"/>
                  </a:lnTo>
                  <a:lnTo>
                    <a:pt x="768" y="1236"/>
                  </a:lnTo>
                  <a:lnTo>
                    <a:pt x="672" y="1284"/>
                  </a:lnTo>
                  <a:lnTo>
                    <a:pt x="564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0" y="966"/>
                  </a:lnTo>
                  <a:lnTo>
                    <a:pt x="240" y="1002"/>
                  </a:lnTo>
                  <a:lnTo>
                    <a:pt x="276" y="1038"/>
                  </a:lnTo>
                  <a:lnTo>
                    <a:pt x="318" y="1074"/>
                  </a:lnTo>
                  <a:lnTo>
                    <a:pt x="372" y="1098"/>
                  </a:lnTo>
                  <a:lnTo>
                    <a:pt x="444" y="1110"/>
                  </a:lnTo>
                  <a:lnTo>
                    <a:pt x="522" y="1098"/>
                  </a:lnTo>
                  <a:lnTo>
                    <a:pt x="588" y="1062"/>
                  </a:lnTo>
                  <a:lnTo>
                    <a:pt x="642" y="1008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2" y="792"/>
                  </a:lnTo>
                  <a:lnTo>
                    <a:pt x="636" y="726"/>
                  </a:lnTo>
                  <a:lnTo>
                    <a:pt x="582" y="678"/>
                  </a:lnTo>
                  <a:lnTo>
                    <a:pt x="516" y="648"/>
                  </a:lnTo>
                  <a:lnTo>
                    <a:pt x="432" y="642"/>
                  </a:lnTo>
                  <a:lnTo>
                    <a:pt x="354" y="654"/>
                  </a:lnTo>
                  <a:lnTo>
                    <a:pt x="294" y="67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96" y="732"/>
                  </a:lnTo>
                  <a:lnTo>
                    <a:pt x="54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9" name="Freeform 688"/>
            <p:cNvSpPr>
              <a:spLocks/>
            </p:cNvSpPr>
            <p:nvPr/>
          </p:nvSpPr>
          <p:spPr bwMode="auto">
            <a:xfrm>
              <a:off x="1652108" y="29077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0" name="Freeform 689"/>
            <p:cNvSpPr>
              <a:spLocks noEditPoints="1"/>
            </p:cNvSpPr>
            <p:nvPr/>
          </p:nvSpPr>
          <p:spPr bwMode="auto">
            <a:xfrm>
              <a:off x="1708081" y="2907783"/>
              <a:ext cx="65039" cy="88689"/>
            </a:xfrm>
            <a:custGeom>
              <a:avLst/>
              <a:gdLst/>
              <a:ahLst/>
              <a:cxnLst>
                <a:cxn ang="0">
                  <a:pos x="438" y="690"/>
                </a:cxn>
                <a:cxn ang="0">
                  <a:pos x="330" y="762"/>
                </a:cxn>
                <a:cxn ang="0">
                  <a:pos x="288" y="906"/>
                </a:cxn>
                <a:cxn ang="0">
                  <a:pos x="324" y="1050"/>
                </a:cxn>
                <a:cxn ang="0">
                  <a:pos x="432" y="1122"/>
                </a:cxn>
                <a:cxn ang="0">
                  <a:pos x="576" y="1122"/>
                </a:cxn>
                <a:cxn ang="0">
                  <a:pos x="684" y="1050"/>
                </a:cxn>
                <a:cxn ang="0">
                  <a:pos x="720" y="906"/>
                </a:cxn>
                <a:cxn ang="0">
                  <a:pos x="678" y="756"/>
                </a:cxn>
                <a:cxn ang="0">
                  <a:pos x="576" y="684"/>
                </a:cxn>
                <a:cxn ang="0">
                  <a:pos x="558" y="0"/>
                </a:cxn>
                <a:cxn ang="0">
                  <a:pos x="786" y="54"/>
                </a:cxn>
                <a:cxn ang="0">
                  <a:pos x="912" y="174"/>
                </a:cxn>
                <a:cxn ang="0">
                  <a:pos x="924" y="288"/>
                </a:cxn>
                <a:cxn ang="0">
                  <a:pos x="864" y="348"/>
                </a:cxn>
                <a:cxn ang="0">
                  <a:pos x="768" y="354"/>
                </a:cxn>
                <a:cxn ang="0">
                  <a:pos x="636" y="234"/>
                </a:cxn>
                <a:cxn ang="0">
                  <a:pos x="534" y="204"/>
                </a:cxn>
                <a:cxn ang="0">
                  <a:pos x="396" y="246"/>
                </a:cxn>
                <a:cxn ang="0">
                  <a:pos x="312" y="348"/>
                </a:cxn>
                <a:cxn ang="0">
                  <a:pos x="276" y="492"/>
                </a:cxn>
                <a:cxn ang="0">
                  <a:pos x="270" y="594"/>
                </a:cxn>
                <a:cxn ang="0">
                  <a:pos x="396" y="504"/>
                </a:cxn>
                <a:cxn ang="0">
                  <a:pos x="558" y="474"/>
                </a:cxn>
                <a:cxn ang="0">
                  <a:pos x="768" y="516"/>
                </a:cxn>
                <a:cxn ang="0">
                  <a:pos x="906" y="630"/>
                </a:cxn>
                <a:cxn ang="0">
                  <a:pos x="978" y="792"/>
                </a:cxn>
                <a:cxn ang="0">
                  <a:pos x="978" y="1008"/>
                </a:cxn>
                <a:cxn ang="0">
                  <a:pos x="888" y="1200"/>
                </a:cxn>
                <a:cxn ang="0">
                  <a:pos x="726" y="1314"/>
                </a:cxn>
                <a:cxn ang="0">
                  <a:pos x="510" y="1350"/>
                </a:cxn>
                <a:cxn ang="0">
                  <a:pos x="288" y="1308"/>
                </a:cxn>
                <a:cxn ang="0">
                  <a:pos x="132" y="1194"/>
                </a:cxn>
                <a:cxn ang="0">
                  <a:pos x="42" y="1038"/>
                </a:cxn>
                <a:cxn ang="0">
                  <a:pos x="6" y="846"/>
                </a:cxn>
                <a:cxn ang="0">
                  <a:pos x="6" y="576"/>
                </a:cxn>
                <a:cxn ang="0">
                  <a:pos x="66" y="312"/>
                </a:cxn>
                <a:cxn ang="0">
                  <a:pos x="180" y="132"/>
                </a:cxn>
                <a:cxn ang="0">
                  <a:pos x="348" y="30"/>
                </a:cxn>
                <a:cxn ang="0">
                  <a:pos x="558" y="0"/>
                </a:cxn>
              </a:cxnLst>
              <a:rect l="0" t="0" r="r" b="b"/>
              <a:pathLst>
                <a:path w="990" h="1350">
                  <a:moveTo>
                    <a:pt x="504" y="678"/>
                  </a:moveTo>
                  <a:lnTo>
                    <a:pt x="438" y="690"/>
                  </a:lnTo>
                  <a:lnTo>
                    <a:pt x="378" y="714"/>
                  </a:lnTo>
                  <a:lnTo>
                    <a:pt x="330" y="762"/>
                  </a:lnTo>
                  <a:lnTo>
                    <a:pt x="300" y="822"/>
                  </a:lnTo>
                  <a:lnTo>
                    <a:pt x="288" y="906"/>
                  </a:lnTo>
                  <a:lnTo>
                    <a:pt x="300" y="984"/>
                  </a:lnTo>
                  <a:lnTo>
                    <a:pt x="324" y="1050"/>
                  </a:lnTo>
                  <a:lnTo>
                    <a:pt x="372" y="1098"/>
                  </a:lnTo>
                  <a:lnTo>
                    <a:pt x="432" y="1122"/>
                  </a:lnTo>
                  <a:lnTo>
                    <a:pt x="504" y="1134"/>
                  </a:lnTo>
                  <a:lnTo>
                    <a:pt x="576" y="1122"/>
                  </a:lnTo>
                  <a:lnTo>
                    <a:pt x="636" y="1098"/>
                  </a:lnTo>
                  <a:lnTo>
                    <a:pt x="684" y="1050"/>
                  </a:lnTo>
                  <a:lnTo>
                    <a:pt x="708" y="984"/>
                  </a:lnTo>
                  <a:lnTo>
                    <a:pt x="720" y="906"/>
                  </a:lnTo>
                  <a:lnTo>
                    <a:pt x="708" y="822"/>
                  </a:lnTo>
                  <a:lnTo>
                    <a:pt x="678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04" y="678"/>
                  </a:lnTo>
                  <a:close/>
                  <a:moveTo>
                    <a:pt x="558" y="0"/>
                  </a:moveTo>
                  <a:lnTo>
                    <a:pt x="684" y="12"/>
                  </a:lnTo>
                  <a:lnTo>
                    <a:pt x="786" y="54"/>
                  </a:lnTo>
                  <a:lnTo>
                    <a:pt x="864" y="108"/>
                  </a:lnTo>
                  <a:lnTo>
                    <a:pt x="912" y="174"/>
                  </a:lnTo>
                  <a:lnTo>
                    <a:pt x="930" y="240"/>
                  </a:lnTo>
                  <a:lnTo>
                    <a:pt x="924" y="288"/>
                  </a:lnTo>
                  <a:lnTo>
                    <a:pt x="900" y="324"/>
                  </a:lnTo>
                  <a:lnTo>
                    <a:pt x="864" y="348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2" y="330"/>
                  </a:lnTo>
                  <a:lnTo>
                    <a:pt x="636" y="234"/>
                  </a:lnTo>
                  <a:lnTo>
                    <a:pt x="588" y="210"/>
                  </a:lnTo>
                  <a:lnTo>
                    <a:pt x="534" y="204"/>
                  </a:lnTo>
                  <a:lnTo>
                    <a:pt x="456" y="216"/>
                  </a:lnTo>
                  <a:lnTo>
                    <a:pt x="396" y="246"/>
                  </a:lnTo>
                  <a:lnTo>
                    <a:pt x="348" y="288"/>
                  </a:lnTo>
                  <a:lnTo>
                    <a:pt x="312" y="348"/>
                  </a:lnTo>
                  <a:lnTo>
                    <a:pt x="288" y="414"/>
                  </a:lnTo>
                  <a:lnTo>
                    <a:pt x="276" y="492"/>
                  </a:lnTo>
                  <a:lnTo>
                    <a:pt x="270" y="564"/>
                  </a:lnTo>
                  <a:lnTo>
                    <a:pt x="270" y="594"/>
                  </a:lnTo>
                  <a:lnTo>
                    <a:pt x="330" y="540"/>
                  </a:lnTo>
                  <a:lnTo>
                    <a:pt x="396" y="504"/>
                  </a:lnTo>
                  <a:lnTo>
                    <a:pt x="474" y="480"/>
                  </a:lnTo>
                  <a:lnTo>
                    <a:pt x="558" y="474"/>
                  </a:lnTo>
                  <a:lnTo>
                    <a:pt x="672" y="486"/>
                  </a:lnTo>
                  <a:lnTo>
                    <a:pt x="768" y="516"/>
                  </a:lnTo>
                  <a:lnTo>
                    <a:pt x="846" y="564"/>
                  </a:lnTo>
                  <a:lnTo>
                    <a:pt x="906" y="630"/>
                  </a:lnTo>
                  <a:lnTo>
                    <a:pt x="954" y="708"/>
                  </a:lnTo>
                  <a:lnTo>
                    <a:pt x="978" y="792"/>
                  </a:lnTo>
                  <a:lnTo>
                    <a:pt x="990" y="888"/>
                  </a:lnTo>
                  <a:lnTo>
                    <a:pt x="978" y="1008"/>
                  </a:lnTo>
                  <a:lnTo>
                    <a:pt x="942" y="1116"/>
                  </a:lnTo>
                  <a:lnTo>
                    <a:pt x="888" y="1200"/>
                  </a:lnTo>
                  <a:lnTo>
                    <a:pt x="810" y="1266"/>
                  </a:lnTo>
                  <a:lnTo>
                    <a:pt x="726" y="1314"/>
                  </a:lnTo>
                  <a:lnTo>
                    <a:pt x="624" y="1338"/>
                  </a:lnTo>
                  <a:lnTo>
                    <a:pt x="510" y="1350"/>
                  </a:lnTo>
                  <a:lnTo>
                    <a:pt x="390" y="1338"/>
                  </a:lnTo>
                  <a:lnTo>
                    <a:pt x="288" y="1308"/>
                  </a:lnTo>
                  <a:lnTo>
                    <a:pt x="204" y="1260"/>
                  </a:lnTo>
                  <a:lnTo>
                    <a:pt x="132" y="1194"/>
                  </a:lnTo>
                  <a:lnTo>
                    <a:pt x="84" y="1122"/>
                  </a:lnTo>
                  <a:lnTo>
                    <a:pt x="42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0" y="132"/>
                  </a:lnTo>
                  <a:lnTo>
                    <a:pt x="258" y="72"/>
                  </a:lnTo>
                  <a:lnTo>
                    <a:pt x="348" y="30"/>
                  </a:lnTo>
                  <a:lnTo>
                    <a:pt x="450" y="6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1" name="Freeform 690"/>
            <p:cNvSpPr>
              <a:spLocks/>
            </p:cNvSpPr>
            <p:nvPr/>
          </p:nvSpPr>
          <p:spPr bwMode="auto">
            <a:xfrm>
              <a:off x="1829093" y="29077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2" name="Freeform 691"/>
            <p:cNvSpPr>
              <a:spLocks/>
            </p:cNvSpPr>
            <p:nvPr/>
          </p:nvSpPr>
          <p:spPr bwMode="auto">
            <a:xfrm>
              <a:off x="1881124" y="2909360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30" y="6"/>
                </a:cxn>
                <a:cxn ang="0">
                  <a:pos x="972" y="30"/>
                </a:cxn>
                <a:cxn ang="0">
                  <a:pos x="996" y="66"/>
                </a:cxn>
                <a:cxn ang="0">
                  <a:pos x="1008" y="132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2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66"/>
                </a:cxn>
                <a:cxn ang="0">
                  <a:pos x="246" y="1230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30" y="6"/>
                  </a:lnTo>
                  <a:lnTo>
                    <a:pt x="972" y="30"/>
                  </a:lnTo>
                  <a:lnTo>
                    <a:pt x="996" y="66"/>
                  </a:lnTo>
                  <a:lnTo>
                    <a:pt x="1008" y="132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2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66"/>
                  </a:lnTo>
                  <a:lnTo>
                    <a:pt x="246" y="1230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3" name="Freeform 692"/>
            <p:cNvSpPr>
              <a:spLocks/>
            </p:cNvSpPr>
            <p:nvPr/>
          </p:nvSpPr>
          <p:spPr bwMode="auto">
            <a:xfrm>
              <a:off x="2006078" y="29077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4" name="Freeform 693"/>
            <p:cNvSpPr>
              <a:spLocks noEditPoints="1"/>
            </p:cNvSpPr>
            <p:nvPr/>
          </p:nvSpPr>
          <p:spPr bwMode="auto">
            <a:xfrm>
              <a:off x="2061656" y="2907783"/>
              <a:ext cx="65433" cy="88689"/>
            </a:xfrm>
            <a:custGeom>
              <a:avLst/>
              <a:gdLst/>
              <a:ahLst/>
              <a:cxnLst>
                <a:cxn ang="0">
                  <a:pos x="426" y="738"/>
                </a:cxn>
                <a:cxn ang="0">
                  <a:pos x="324" y="798"/>
                </a:cxn>
                <a:cxn ang="0">
                  <a:pos x="282" y="894"/>
                </a:cxn>
                <a:cxn ang="0">
                  <a:pos x="288" y="1002"/>
                </a:cxn>
                <a:cxn ang="0">
                  <a:pos x="360" y="1098"/>
                </a:cxn>
                <a:cxn ang="0">
                  <a:pos x="498" y="1134"/>
                </a:cxn>
                <a:cxn ang="0">
                  <a:pos x="636" y="1098"/>
                </a:cxn>
                <a:cxn ang="0">
                  <a:pos x="714" y="1002"/>
                </a:cxn>
                <a:cxn ang="0">
                  <a:pos x="720" y="894"/>
                </a:cxn>
                <a:cxn ang="0">
                  <a:pos x="678" y="798"/>
                </a:cxn>
                <a:cxn ang="0">
                  <a:pos x="576" y="738"/>
                </a:cxn>
                <a:cxn ang="0">
                  <a:pos x="498" y="204"/>
                </a:cxn>
                <a:cxn ang="0">
                  <a:pos x="384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84" y="522"/>
                </a:cxn>
                <a:cxn ang="0">
                  <a:pos x="498" y="546"/>
                </a:cxn>
                <a:cxn ang="0">
                  <a:pos x="618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8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8" y="258"/>
                </a:cxn>
                <a:cxn ang="0">
                  <a:pos x="948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54" y="438"/>
                </a:cxn>
                <a:cxn ang="0">
                  <a:pos x="54" y="258"/>
                </a:cxn>
                <a:cxn ang="0">
                  <a:pos x="162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6" y="738"/>
                  </a:lnTo>
                  <a:lnTo>
                    <a:pt x="366" y="762"/>
                  </a:lnTo>
                  <a:lnTo>
                    <a:pt x="324" y="798"/>
                  </a:lnTo>
                  <a:lnTo>
                    <a:pt x="294" y="846"/>
                  </a:lnTo>
                  <a:lnTo>
                    <a:pt x="282" y="894"/>
                  </a:lnTo>
                  <a:lnTo>
                    <a:pt x="276" y="936"/>
                  </a:lnTo>
                  <a:lnTo>
                    <a:pt x="288" y="1002"/>
                  </a:lnTo>
                  <a:lnTo>
                    <a:pt x="318" y="1062"/>
                  </a:lnTo>
                  <a:lnTo>
                    <a:pt x="360" y="1098"/>
                  </a:lnTo>
                  <a:lnTo>
                    <a:pt x="426" y="1128"/>
                  </a:lnTo>
                  <a:lnTo>
                    <a:pt x="498" y="1134"/>
                  </a:lnTo>
                  <a:lnTo>
                    <a:pt x="570" y="1128"/>
                  </a:lnTo>
                  <a:lnTo>
                    <a:pt x="636" y="1098"/>
                  </a:lnTo>
                  <a:lnTo>
                    <a:pt x="684" y="1062"/>
                  </a:lnTo>
                  <a:lnTo>
                    <a:pt x="714" y="1002"/>
                  </a:lnTo>
                  <a:lnTo>
                    <a:pt x="726" y="936"/>
                  </a:lnTo>
                  <a:lnTo>
                    <a:pt x="720" y="894"/>
                  </a:lnTo>
                  <a:lnTo>
                    <a:pt x="708" y="846"/>
                  </a:lnTo>
                  <a:lnTo>
                    <a:pt x="678" y="798"/>
                  </a:lnTo>
                  <a:lnTo>
                    <a:pt x="636" y="762"/>
                  </a:lnTo>
                  <a:lnTo>
                    <a:pt x="576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8" y="210"/>
                  </a:lnTo>
                  <a:lnTo>
                    <a:pt x="384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84" y="522"/>
                  </a:lnTo>
                  <a:lnTo>
                    <a:pt x="438" y="540"/>
                  </a:lnTo>
                  <a:lnTo>
                    <a:pt x="498" y="546"/>
                  </a:lnTo>
                  <a:lnTo>
                    <a:pt x="564" y="540"/>
                  </a:lnTo>
                  <a:lnTo>
                    <a:pt x="618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8" y="234"/>
                  </a:lnTo>
                  <a:lnTo>
                    <a:pt x="564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6" y="174"/>
                  </a:lnTo>
                  <a:lnTo>
                    <a:pt x="948" y="258"/>
                  </a:lnTo>
                  <a:lnTo>
                    <a:pt x="960" y="354"/>
                  </a:lnTo>
                  <a:lnTo>
                    <a:pt x="948" y="438"/>
                  </a:lnTo>
                  <a:lnTo>
                    <a:pt x="912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46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46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90" y="516"/>
                  </a:lnTo>
                  <a:lnTo>
                    <a:pt x="54" y="438"/>
                  </a:lnTo>
                  <a:lnTo>
                    <a:pt x="42" y="354"/>
                  </a:lnTo>
                  <a:lnTo>
                    <a:pt x="54" y="258"/>
                  </a:lnTo>
                  <a:lnTo>
                    <a:pt x="96" y="174"/>
                  </a:lnTo>
                  <a:lnTo>
                    <a:pt x="162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5" name="Freeform 694"/>
            <p:cNvSpPr>
              <a:spLocks/>
            </p:cNvSpPr>
            <p:nvPr/>
          </p:nvSpPr>
          <p:spPr bwMode="auto">
            <a:xfrm>
              <a:off x="2194493" y="29077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34" y="1344"/>
                </a:cxn>
                <a:cxn ang="0">
                  <a:pos x="480" y="1350"/>
                </a:cxn>
                <a:cxn ang="0">
                  <a:pos x="426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8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378" y="108"/>
                </a:cxn>
                <a:cxn ang="0">
                  <a:pos x="402" y="66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34" y="1344"/>
                  </a:lnTo>
                  <a:lnTo>
                    <a:pt x="480" y="1350"/>
                  </a:lnTo>
                  <a:lnTo>
                    <a:pt x="426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8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378" y="108"/>
                  </a:lnTo>
                  <a:lnTo>
                    <a:pt x="402" y="66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6" name="Freeform 695"/>
            <p:cNvSpPr>
              <a:spLocks noEditPoints="1"/>
            </p:cNvSpPr>
            <p:nvPr/>
          </p:nvSpPr>
          <p:spPr bwMode="auto">
            <a:xfrm>
              <a:off x="2250466" y="2907783"/>
              <a:ext cx="65433" cy="88689"/>
            </a:xfrm>
            <a:custGeom>
              <a:avLst/>
              <a:gdLst/>
              <a:ahLst/>
              <a:cxnLst>
                <a:cxn ang="0">
                  <a:pos x="414" y="222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2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74" y="990"/>
                </a:cxn>
                <a:cxn ang="0">
                  <a:pos x="258" y="102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86"/>
                </a:cxn>
                <a:cxn ang="0">
                  <a:pos x="660" y="810"/>
                </a:cxn>
                <a:cxn ang="0">
                  <a:pos x="522" y="870"/>
                </a:cxn>
                <a:cxn ang="0">
                  <a:pos x="318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0"/>
                  </a:moveTo>
                  <a:lnTo>
                    <a:pt x="414" y="222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2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2"/>
                  </a:lnTo>
                  <a:lnTo>
                    <a:pt x="486" y="210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74" y="990"/>
                  </a:lnTo>
                  <a:lnTo>
                    <a:pt x="222" y="996"/>
                  </a:lnTo>
                  <a:lnTo>
                    <a:pt x="258" y="102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58"/>
                  </a:lnTo>
                  <a:lnTo>
                    <a:pt x="720" y="786"/>
                  </a:lnTo>
                  <a:lnTo>
                    <a:pt x="720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7" name="Freeform 696"/>
            <p:cNvSpPr>
              <a:spLocks/>
            </p:cNvSpPr>
            <p:nvPr/>
          </p:nvSpPr>
          <p:spPr bwMode="auto">
            <a:xfrm>
              <a:off x="2374237" y="2907783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8" name="Freeform 697"/>
            <p:cNvSpPr>
              <a:spLocks noEditPoints="1"/>
            </p:cNvSpPr>
            <p:nvPr/>
          </p:nvSpPr>
          <p:spPr bwMode="auto">
            <a:xfrm>
              <a:off x="2447948" y="2907783"/>
              <a:ext cx="65433" cy="88689"/>
            </a:xfrm>
            <a:custGeom>
              <a:avLst/>
              <a:gdLst/>
              <a:ahLst/>
              <a:cxnLst>
                <a:cxn ang="0">
                  <a:pos x="498" y="222"/>
                </a:cxn>
                <a:cxn ang="0">
                  <a:pos x="420" y="234"/>
                </a:cxn>
                <a:cxn ang="0">
                  <a:pos x="366" y="276"/>
                </a:cxn>
                <a:cxn ang="0">
                  <a:pos x="318" y="342"/>
                </a:cxn>
                <a:cxn ang="0">
                  <a:pos x="294" y="432"/>
                </a:cxn>
                <a:cxn ang="0">
                  <a:pos x="276" y="540"/>
                </a:cxn>
                <a:cxn ang="0">
                  <a:pos x="270" y="672"/>
                </a:cxn>
                <a:cxn ang="0">
                  <a:pos x="276" y="804"/>
                </a:cxn>
                <a:cxn ang="0">
                  <a:pos x="288" y="912"/>
                </a:cxn>
                <a:cxn ang="0">
                  <a:pos x="312" y="990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2" y="1122"/>
                </a:cxn>
                <a:cxn ang="0">
                  <a:pos x="600" y="1098"/>
                </a:cxn>
                <a:cxn ang="0">
                  <a:pos x="642" y="1056"/>
                </a:cxn>
                <a:cxn ang="0">
                  <a:pos x="678" y="990"/>
                </a:cxn>
                <a:cxn ang="0">
                  <a:pos x="702" y="912"/>
                </a:cxn>
                <a:cxn ang="0">
                  <a:pos x="714" y="804"/>
                </a:cxn>
                <a:cxn ang="0">
                  <a:pos x="720" y="672"/>
                </a:cxn>
                <a:cxn ang="0">
                  <a:pos x="714" y="540"/>
                </a:cxn>
                <a:cxn ang="0">
                  <a:pos x="696" y="432"/>
                </a:cxn>
                <a:cxn ang="0">
                  <a:pos x="672" y="342"/>
                </a:cxn>
                <a:cxn ang="0">
                  <a:pos x="630" y="276"/>
                </a:cxn>
                <a:cxn ang="0">
                  <a:pos x="570" y="234"/>
                </a:cxn>
                <a:cxn ang="0">
                  <a:pos x="498" y="222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86" y="90"/>
                </a:cxn>
                <a:cxn ang="0">
                  <a:pos x="858" y="162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84" y="504"/>
                </a:cxn>
                <a:cxn ang="0">
                  <a:pos x="996" y="660"/>
                </a:cxn>
                <a:cxn ang="0">
                  <a:pos x="990" y="768"/>
                </a:cxn>
                <a:cxn ang="0">
                  <a:pos x="978" y="882"/>
                </a:cxn>
                <a:cxn ang="0">
                  <a:pos x="954" y="984"/>
                </a:cxn>
                <a:cxn ang="0">
                  <a:pos x="918" y="1086"/>
                </a:cxn>
                <a:cxn ang="0">
                  <a:pos x="864" y="1170"/>
                </a:cxn>
                <a:cxn ang="0">
                  <a:pos x="798" y="1242"/>
                </a:cxn>
                <a:cxn ang="0">
                  <a:pos x="720" y="1302"/>
                </a:cxn>
                <a:cxn ang="0">
                  <a:pos x="618" y="1338"/>
                </a:cxn>
                <a:cxn ang="0">
                  <a:pos x="498" y="1350"/>
                </a:cxn>
                <a:cxn ang="0">
                  <a:pos x="390" y="1338"/>
                </a:cxn>
                <a:cxn ang="0">
                  <a:pos x="294" y="1308"/>
                </a:cxn>
                <a:cxn ang="0">
                  <a:pos x="216" y="1266"/>
                </a:cxn>
                <a:cxn ang="0">
                  <a:pos x="150" y="1200"/>
                </a:cxn>
                <a:cxn ang="0">
                  <a:pos x="102" y="1128"/>
                </a:cxn>
                <a:cxn ang="0">
                  <a:pos x="60" y="1044"/>
                </a:cxn>
                <a:cxn ang="0">
                  <a:pos x="30" y="954"/>
                </a:cxn>
                <a:cxn ang="0">
                  <a:pos x="12" y="858"/>
                </a:cxn>
                <a:cxn ang="0">
                  <a:pos x="6" y="762"/>
                </a:cxn>
                <a:cxn ang="0">
                  <a:pos x="0" y="660"/>
                </a:cxn>
                <a:cxn ang="0">
                  <a:pos x="6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2" y="162"/>
                </a:cxn>
                <a:cxn ang="0">
                  <a:pos x="204" y="90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2"/>
                  </a:moveTo>
                  <a:lnTo>
                    <a:pt x="420" y="234"/>
                  </a:lnTo>
                  <a:lnTo>
                    <a:pt x="366" y="276"/>
                  </a:lnTo>
                  <a:lnTo>
                    <a:pt x="318" y="342"/>
                  </a:lnTo>
                  <a:lnTo>
                    <a:pt x="294" y="432"/>
                  </a:lnTo>
                  <a:lnTo>
                    <a:pt x="276" y="540"/>
                  </a:lnTo>
                  <a:lnTo>
                    <a:pt x="270" y="672"/>
                  </a:lnTo>
                  <a:lnTo>
                    <a:pt x="276" y="804"/>
                  </a:lnTo>
                  <a:lnTo>
                    <a:pt x="288" y="912"/>
                  </a:lnTo>
                  <a:lnTo>
                    <a:pt x="312" y="990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2" y="1122"/>
                  </a:lnTo>
                  <a:lnTo>
                    <a:pt x="600" y="1098"/>
                  </a:lnTo>
                  <a:lnTo>
                    <a:pt x="642" y="1056"/>
                  </a:lnTo>
                  <a:lnTo>
                    <a:pt x="678" y="990"/>
                  </a:lnTo>
                  <a:lnTo>
                    <a:pt x="702" y="912"/>
                  </a:lnTo>
                  <a:lnTo>
                    <a:pt x="714" y="804"/>
                  </a:lnTo>
                  <a:lnTo>
                    <a:pt x="720" y="672"/>
                  </a:lnTo>
                  <a:lnTo>
                    <a:pt x="714" y="540"/>
                  </a:lnTo>
                  <a:lnTo>
                    <a:pt x="696" y="432"/>
                  </a:lnTo>
                  <a:lnTo>
                    <a:pt x="672" y="342"/>
                  </a:lnTo>
                  <a:lnTo>
                    <a:pt x="630" y="276"/>
                  </a:lnTo>
                  <a:lnTo>
                    <a:pt x="570" y="234"/>
                  </a:lnTo>
                  <a:lnTo>
                    <a:pt x="498" y="222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86" y="90"/>
                  </a:lnTo>
                  <a:lnTo>
                    <a:pt x="858" y="162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84" y="504"/>
                  </a:lnTo>
                  <a:lnTo>
                    <a:pt x="996" y="660"/>
                  </a:lnTo>
                  <a:lnTo>
                    <a:pt x="990" y="768"/>
                  </a:lnTo>
                  <a:lnTo>
                    <a:pt x="978" y="882"/>
                  </a:lnTo>
                  <a:lnTo>
                    <a:pt x="954" y="984"/>
                  </a:lnTo>
                  <a:lnTo>
                    <a:pt x="918" y="1086"/>
                  </a:lnTo>
                  <a:lnTo>
                    <a:pt x="864" y="1170"/>
                  </a:lnTo>
                  <a:lnTo>
                    <a:pt x="798" y="1242"/>
                  </a:lnTo>
                  <a:lnTo>
                    <a:pt x="720" y="1302"/>
                  </a:lnTo>
                  <a:lnTo>
                    <a:pt x="618" y="1338"/>
                  </a:lnTo>
                  <a:lnTo>
                    <a:pt x="498" y="1350"/>
                  </a:lnTo>
                  <a:lnTo>
                    <a:pt x="390" y="1338"/>
                  </a:lnTo>
                  <a:lnTo>
                    <a:pt x="294" y="1308"/>
                  </a:lnTo>
                  <a:lnTo>
                    <a:pt x="216" y="1266"/>
                  </a:lnTo>
                  <a:lnTo>
                    <a:pt x="150" y="1200"/>
                  </a:lnTo>
                  <a:lnTo>
                    <a:pt x="102" y="1128"/>
                  </a:lnTo>
                  <a:lnTo>
                    <a:pt x="60" y="1044"/>
                  </a:lnTo>
                  <a:lnTo>
                    <a:pt x="30" y="954"/>
                  </a:lnTo>
                  <a:lnTo>
                    <a:pt x="12" y="858"/>
                  </a:lnTo>
                  <a:lnTo>
                    <a:pt x="6" y="762"/>
                  </a:lnTo>
                  <a:lnTo>
                    <a:pt x="0" y="660"/>
                  </a:lnTo>
                  <a:lnTo>
                    <a:pt x="6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2" y="162"/>
                  </a:lnTo>
                  <a:lnTo>
                    <a:pt x="204" y="90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" name="Freeform 698"/>
            <p:cNvSpPr>
              <a:spLocks/>
            </p:cNvSpPr>
            <p:nvPr/>
          </p:nvSpPr>
          <p:spPr bwMode="auto">
            <a:xfrm>
              <a:off x="2555558" y="2907783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2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2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0" name="Freeform 699"/>
            <p:cNvSpPr>
              <a:spLocks/>
            </p:cNvSpPr>
            <p:nvPr/>
          </p:nvSpPr>
          <p:spPr bwMode="auto">
            <a:xfrm>
              <a:off x="2623356" y="2907783"/>
              <a:ext cx="40600" cy="88689"/>
            </a:xfrm>
            <a:custGeom>
              <a:avLst/>
              <a:gdLst/>
              <a:ahLst/>
              <a:cxnLst>
                <a:cxn ang="0">
                  <a:pos x="510" y="0"/>
                </a:cxn>
                <a:cxn ang="0">
                  <a:pos x="552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18" y="126"/>
                </a:cxn>
                <a:cxn ang="0">
                  <a:pos x="618" y="1188"/>
                </a:cxn>
                <a:cxn ang="0">
                  <a:pos x="612" y="1242"/>
                </a:cxn>
                <a:cxn ang="0">
                  <a:pos x="600" y="1284"/>
                </a:cxn>
                <a:cxn ang="0">
                  <a:pos x="570" y="1320"/>
                </a:cxn>
                <a:cxn ang="0">
                  <a:pos x="528" y="1344"/>
                </a:cxn>
                <a:cxn ang="0">
                  <a:pos x="474" y="1350"/>
                </a:cxn>
                <a:cxn ang="0">
                  <a:pos x="420" y="1344"/>
                </a:cxn>
                <a:cxn ang="0">
                  <a:pos x="384" y="1320"/>
                </a:cxn>
                <a:cxn ang="0">
                  <a:pos x="354" y="1284"/>
                </a:cxn>
                <a:cxn ang="0">
                  <a:pos x="342" y="1242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2" y="288"/>
                </a:cxn>
                <a:cxn ang="0">
                  <a:pos x="132" y="270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48" y="156"/>
                </a:cxn>
                <a:cxn ang="0">
                  <a:pos x="372" y="108"/>
                </a:cxn>
                <a:cxn ang="0">
                  <a:pos x="396" y="66"/>
                </a:cxn>
                <a:cxn ang="0">
                  <a:pos x="420" y="36"/>
                </a:cxn>
                <a:cxn ang="0">
                  <a:pos x="456" y="12"/>
                </a:cxn>
                <a:cxn ang="0">
                  <a:pos x="510" y="0"/>
                </a:cxn>
              </a:cxnLst>
              <a:rect l="0" t="0" r="r" b="b"/>
              <a:pathLst>
                <a:path w="618" h="1350">
                  <a:moveTo>
                    <a:pt x="510" y="0"/>
                  </a:moveTo>
                  <a:lnTo>
                    <a:pt x="552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18" y="126"/>
                  </a:lnTo>
                  <a:lnTo>
                    <a:pt x="618" y="1188"/>
                  </a:lnTo>
                  <a:lnTo>
                    <a:pt x="612" y="1242"/>
                  </a:lnTo>
                  <a:lnTo>
                    <a:pt x="600" y="1284"/>
                  </a:lnTo>
                  <a:lnTo>
                    <a:pt x="570" y="1320"/>
                  </a:lnTo>
                  <a:lnTo>
                    <a:pt x="528" y="1344"/>
                  </a:lnTo>
                  <a:lnTo>
                    <a:pt x="474" y="1350"/>
                  </a:lnTo>
                  <a:lnTo>
                    <a:pt x="420" y="1344"/>
                  </a:lnTo>
                  <a:lnTo>
                    <a:pt x="384" y="1320"/>
                  </a:lnTo>
                  <a:lnTo>
                    <a:pt x="354" y="1284"/>
                  </a:lnTo>
                  <a:lnTo>
                    <a:pt x="342" y="1242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2" y="288"/>
                  </a:lnTo>
                  <a:lnTo>
                    <a:pt x="132" y="270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48" y="156"/>
                  </a:lnTo>
                  <a:lnTo>
                    <a:pt x="372" y="108"/>
                  </a:lnTo>
                  <a:lnTo>
                    <a:pt x="396" y="66"/>
                  </a:lnTo>
                  <a:lnTo>
                    <a:pt x="420" y="36"/>
                  </a:lnTo>
                  <a:lnTo>
                    <a:pt x="456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1" name="Freeform 700"/>
            <p:cNvSpPr>
              <a:spLocks/>
            </p:cNvSpPr>
            <p:nvPr/>
          </p:nvSpPr>
          <p:spPr bwMode="auto">
            <a:xfrm>
              <a:off x="2704162" y="290857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28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2" name="Freeform 701"/>
            <p:cNvSpPr>
              <a:spLocks/>
            </p:cNvSpPr>
            <p:nvPr/>
          </p:nvSpPr>
          <p:spPr bwMode="auto">
            <a:xfrm>
              <a:off x="2776690" y="2908572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696"/>
                  </a:lnTo>
                  <a:lnTo>
                    <a:pt x="534" y="648"/>
                  </a:lnTo>
                  <a:lnTo>
                    <a:pt x="594" y="600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3" name="Freeform 702"/>
            <p:cNvSpPr>
              <a:spLocks/>
            </p:cNvSpPr>
            <p:nvPr/>
          </p:nvSpPr>
          <p:spPr bwMode="auto">
            <a:xfrm>
              <a:off x="1644619" y="304889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8" y="522"/>
                </a:cxn>
                <a:cxn ang="0">
                  <a:pos x="96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8" y="42"/>
                  </a:lnTo>
                  <a:lnTo>
                    <a:pt x="822" y="90"/>
                  </a:lnTo>
                  <a:lnTo>
                    <a:pt x="894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8" y="522"/>
                  </a:lnTo>
                  <a:lnTo>
                    <a:pt x="150" y="528"/>
                  </a:lnTo>
                  <a:lnTo>
                    <a:pt x="96" y="522"/>
                  </a:lnTo>
                  <a:lnTo>
                    <a:pt x="54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4" name="Freeform 703"/>
            <p:cNvSpPr>
              <a:spLocks/>
            </p:cNvSpPr>
            <p:nvPr/>
          </p:nvSpPr>
          <p:spPr bwMode="auto">
            <a:xfrm>
              <a:off x="1717541" y="3048898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26"/>
                </a:cxn>
                <a:cxn ang="0">
                  <a:pos x="846" y="1206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70" y="1032"/>
                </a:cxn>
                <a:cxn ang="0">
                  <a:pos x="336" y="1098"/>
                </a:cxn>
                <a:cxn ang="0">
                  <a:pos x="462" y="1128"/>
                </a:cxn>
                <a:cxn ang="0">
                  <a:pos x="600" y="1092"/>
                </a:cxn>
                <a:cxn ang="0">
                  <a:pos x="672" y="990"/>
                </a:cxn>
                <a:cxn ang="0">
                  <a:pos x="672" y="876"/>
                </a:cxn>
                <a:cxn ang="0">
                  <a:pos x="624" y="792"/>
                </a:cxn>
                <a:cxn ang="0">
                  <a:pos x="510" y="756"/>
                </a:cxn>
                <a:cxn ang="0">
                  <a:pos x="432" y="744"/>
                </a:cxn>
                <a:cxn ang="0">
                  <a:pos x="366" y="696"/>
                </a:cxn>
                <a:cxn ang="0">
                  <a:pos x="360" y="606"/>
                </a:cxn>
                <a:cxn ang="0">
                  <a:pos x="414" y="552"/>
                </a:cxn>
                <a:cxn ang="0">
                  <a:pos x="516" y="534"/>
                </a:cxn>
                <a:cxn ang="0">
                  <a:pos x="624" y="492"/>
                </a:cxn>
                <a:cxn ang="0">
                  <a:pos x="660" y="390"/>
                </a:cxn>
                <a:cxn ang="0">
                  <a:pos x="624" y="282"/>
                </a:cxn>
                <a:cxn ang="0">
                  <a:pos x="528" y="228"/>
                </a:cxn>
                <a:cxn ang="0">
                  <a:pos x="402" y="234"/>
                </a:cxn>
                <a:cxn ang="0">
                  <a:pos x="312" y="288"/>
                </a:cxn>
                <a:cxn ang="0">
                  <a:pos x="258" y="372"/>
                </a:cxn>
                <a:cxn ang="0">
                  <a:pos x="198" y="426"/>
                </a:cxn>
                <a:cxn ang="0">
                  <a:pos x="108" y="432"/>
                </a:cxn>
                <a:cxn ang="0">
                  <a:pos x="42" y="378"/>
                </a:cxn>
                <a:cxn ang="0">
                  <a:pos x="42" y="246"/>
                </a:cxn>
                <a:cxn ang="0">
                  <a:pos x="126" y="120"/>
                </a:cxn>
                <a:cxn ang="0">
                  <a:pos x="258" y="42"/>
                </a:cxn>
                <a:cxn ang="0">
                  <a:pos x="408" y="6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26"/>
                  </a:lnTo>
                  <a:lnTo>
                    <a:pt x="906" y="1128"/>
                  </a:lnTo>
                  <a:lnTo>
                    <a:pt x="846" y="1206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44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76"/>
                  </a:lnTo>
                  <a:lnTo>
                    <a:pt x="654" y="828"/>
                  </a:lnTo>
                  <a:lnTo>
                    <a:pt x="624" y="792"/>
                  </a:lnTo>
                  <a:lnTo>
                    <a:pt x="576" y="768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696"/>
                  </a:lnTo>
                  <a:lnTo>
                    <a:pt x="354" y="654"/>
                  </a:lnTo>
                  <a:lnTo>
                    <a:pt x="360" y="606"/>
                  </a:lnTo>
                  <a:lnTo>
                    <a:pt x="384" y="570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46"/>
                  </a:lnTo>
                  <a:lnTo>
                    <a:pt x="528" y="228"/>
                  </a:lnTo>
                  <a:lnTo>
                    <a:pt x="474" y="222"/>
                  </a:lnTo>
                  <a:lnTo>
                    <a:pt x="402" y="234"/>
                  </a:lnTo>
                  <a:lnTo>
                    <a:pt x="348" y="258"/>
                  </a:lnTo>
                  <a:lnTo>
                    <a:pt x="312" y="288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2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5" name="Freeform 704"/>
            <p:cNvSpPr>
              <a:spLocks/>
            </p:cNvSpPr>
            <p:nvPr/>
          </p:nvSpPr>
          <p:spPr bwMode="auto">
            <a:xfrm>
              <a:off x="1818056" y="3048898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72" y="822"/>
                </a:cxn>
                <a:cxn ang="0">
                  <a:pos x="456" y="948"/>
                </a:cxn>
                <a:cxn ang="0">
                  <a:pos x="330" y="1050"/>
                </a:cxn>
                <a:cxn ang="0">
                  <a:pos x="864" y="1092"/>
                </a:cxn>
                <a:cxn ang="0">
                  <a:pos x="954" y="1116"/>
                </a:cxn>
                <a:cxn ang="0">
                  <a:pos x="990" y="1206"/>
                </a:cxn>
                <a:cxn ang="0">
                  <a:pos x="954" y="1296"/>
                </a:cxn>
                <a:cxn ang="0">
                  <a:pos x="852" y="1326"/>
                </a:cxn>
                <a:cxn ang="0">
                  <a:pos x="90" y="1320"/>
                </a:cxn>
                <a:cxn ang="0">
                  <a:pos x="24" y="1266"/>
                </a:cxn>
                <a:cxn ang="0">
                  <a:pos x="0" y="1188"/>
                </a:cxn>
                <a:cxn ang="0">
                  <a:pos x="54" y="1020"/>
                </a:cxn>
                <a:cxn ang="0">
                  <a:pos x="222" y="846"/>
                </a:cxn>
                <a:cxn ang="0">
                  <a:pos x="450" y="702"/>
                </a:cxn>
                <a:cxn ang="0">
                  <a:pos x="594" y="606"/>
                </a:cxn>
                <a:cxn ang="0">
                  <a:pos x="672" y="522"/>
                </a:cxn>
                <a:cxn ang="0">
                  <a:pos x="696" y="414"/>
                </a:cxn>
                <a:cxn ang="0">
                  <a:pos x="660" y="294"/>
                </a:cxn>
                <a:cxn ang="0">
                  <a:pos x="564" y="228"/>
                </a:cxn>
                <a:cxn ang="0">
                  <a:pos x="438" y="228"/>
                </a:cxn>
                <a:cxn ang="0">
                  <a:pos x="330" y="288"/>
                </a:cxn>
                <a:cxn ang="0">
                  <a:pos x="264" y="420"/>
                </a:cxn>
                <a:cxn ang="0">
                  <a:pos x="222" y="498"/>
                </a:cxn>
                <a:cxn ang="0">
                  <a:pos x="144" y="528"/>
                </a:cxn>
                <a:cxn ang="0">
                  <a:pos x="48" y="498"/>
                </a:cxn>
                <a:cxn ang="0">
                  <a:pos x="6" y="402"/>
                </a:cxn>
                <a:cxn ang="0">
                  <a:pos x="78" y="198"/>
                </a:cxn>
                <a:cxn ang="0">
                  <a:pos x="252" y="54"/>
                </a:cxn>
                <a:cxn ang="0">
                  <a:pos x="504" y="0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52" y="888"/>
                  </a:lnTo>
                  <a:lnTo>
                    <a:pt x="456" y="948"/>
                  </a:lnTo>
                  <a:lnTo>
                    <a:pt x="384" y="1002"/>
                  </a:lnTo>
                  <a:lnTo>
                    <a:pt x="330" y="1050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6" name="Freeform 705"/>
            <p:cNvSpPr>
              <a:spLocks noEditPoints="1"/>
            </p:cNvSpPr>
            <p:nvPr/>
          </p:nvSpPr>
          <p:spPr bwMode="auto">
            <a:xfrm>
              <a:off x="1888219" y="3048898"/>
              <a:ext cx="70163" cy="88689"/>
            </a:xfrm>
            <a:custGeom>
              <a:avLst/>
              <a:gdLst/>
              <a:ahLst/>
              <a:cxnLst>
                <a:cxn ang="0">
                  <a:pos x="606" y="330"/>
                </a:cxn>
                <a:cxn ang="0">
                  <a:pos x="246" y="816"/>
                </a:cxn>
                <a:cxn ang="0">
                  <a:pos x="612" y="816"/>
                </a:cxn>
                <a:cxn ang="0">
                  <a:pos x="612" y="330"/>
                </a:cxn>
                <a:cxn ang="0">
                  <a:pos x="606" y="330"/>
                </a:cxn>
                <a:cxn ang="0">
                  <a:pos x="732" y="0"/>
                </a:cxn>
                <a:cxn ang="0">
                  <a:pos x="798" y="12"/>
                </a:cxn>
                <a:cxn ang="0">
                  <a:pos x="840" y="36"/>
                </a:cxn>
                <a:cxn ang="0">
                  <a:pos x="864" y="78"/>
                </a:cxn>
                <a:cxn ang="0">
                  <a:pos x="870" y="138"/>
                </a:cxn>
                <a:cxn ang="0">
                  <a:pos x="870" y="816"/>
                </a:cxn>
                <a:cxn ang="0">
                  <a:pos x="966" y="816"/>
                </a:cxn>
                <a:cxn ang="0">
                  <a:pos x="1008" y="822"/>
                </a:cxn>
                <a:cxn ang="0">
                  <a:pos x="1044" y="846"/>
                </a:cxn>
                <a:cxn ang="0">
                  <a:pos x="1062" y="882"/>
                </a:cxn>
                <a:cxn ang="0">
                  <a:pos x="1068" y="924"/>
                </a:cxn>
                <a:cxn ang="0">
                  <a:pos x="1062" y="966"/>
                </a:cxn>
                <a:cxn ang="0">
                  <a:pos x="1044" y="996"/>
                </a:cxn>
                <a:cxn ang="0">
                  <a:pos x="1008" y="1020"/>
                </a:cxn>
                <a:cxn ang="0">
                  <a:pos x="966" y="1026"/>
                </a:cxn>
                <a:cxn ang="0">
                  <a:pos x="870" y="1026"/>
                </a:cxn>
                <a:cxn ang="0">
                  <a:pos x="870" y="1218"/>
                </a:cxn>
                <a:cxn ang="0">
                  <a:pos x="864" y="1272"/>
                </a:cxn>
                <a:cxn ang="0">
                  <a:pos x="840" y="1314"/>
                </a:cxn>
                <a:cxn ang="0">
                  <a:pos x="804" y="1338"/>
                </a:cxn>
                <a:cxn ang="0">
                  <a:pos x="744" y="1350"/>
                </a:cxn>
                <a:cxn ang="0">
                  <a:pos x="684" y="1338"/>
                </a:cxn>
                <a:cxn ang="0">
                  <a:pos x="642" y="1314"/>
                </a:cxn>
                <a:cxn ang="0">
                  <a:pos x="618" y="1272"/>
                </a:cxn>
                <a:cxn ang="0">
                  <a:pos x="612" y="1218"/>
                </a:cxn>
                <a:cxn ang="0">
                  <a:pos x="612" y="1026"/>
                </a:cxn>
                <a:cxn ang="0">
                  <a:pos x="144" y="1026"/>
                </a:cxn>
                <a:cxn ang="0">
                  <a:pos x="78" y="1014"/>
                </a:cxn>
                <a:cxn ang="0">
                  <a:pos x="36" y="984"/>
                </a:cxn>
                <a:cxn ang="0">
                  <a:pos x="6" y="942"/>
                </a:cxn>
                <a:cxn ang="0">
                  <a:pos x="0" y="900"/>
                </a:cxn>
                <a:cxn ang="0">
                  <a:pos x="6" y="840"/>
                </a:cxn>
                <a:cxn ang="0">
                  <a:pos x="36" y="792"/>
                </a:cxn>
                <a:cxn ang="0">
                  <a:pos x="612" y="54"/>
                </a:cxn>
                <a:cxn ang="0">
                  <a:pos x="642" y="24"/>
                </a:cxn>
                <a:cxn ang="0">
                  <a:pos x="684" y="6"/>
                </a:cxn>
                <a:cxn ang="0">
                  <a:pos x="732" y="0"/>
                </a:cxn>
              </a:cxnLst>
              <a:rect l="0" t="0" r="r" b="b"/>
              <a:pathLst>
                <a:path w="1068" h="1350">
                  <a:moveTo>
                    <a:pt x="606" y="330"/>
                  </a:moveTo>
                  <a:lnTo>
                    <a:pt x="246" y="816"/>
                  </a:lnTo>
                  <a:lnTo>
                    <a:pt x="612" y="816"/>
                  </a:lnTo>
                  <a:lnTo>
                    <a:pt x="612" y="330"/>
                  </a:lnTo>
                  <a:lnTo>
                    <a:pt x="606" y="330"/>
                  </a:lnTo>
                  <a:close/>
                  <a:moveTo>
                    <a:pt x="732" y="0"/>
                  </a:moveTo>
                  <a:lnTo>
                    <a:pt x="798" y="12"/>
                  </a:lnTo>
                  <a:lnTo>
                    <a:pt x="840" y="36"/>
                  </a:lnTo>
                  <a:lnTo>
                    <a:pt x="864" y="78"/>
                  </a:lnTo>
                  <a:lnTo>
                    <a:pt x="870" y="138"/>
                  </a:lnTo>
                  <a:lnTo>
                    <a:pt x="870" y="816"/>
                  </a:lnTo>
                  <a:lnTo>
                    <a:pt x="966" y="816"/>
                  </a:lnTo>
                  <a:lnTo>
                    <a:pt x="1008" y="822"/>
                  </a:lnTo>
                  <a:lnTo>
                    <a:pt x="1044" y="846"/>
                  </a:lnTo>
                  <a:lnTo>
                    <a:pt x="1062" y="882"/>
                  </a:lnTo>
                  <a:lnTo>
                    <a:pt x="1068" y="924"/>
                  </a:lnTo>
                  <a:lnTo>
                    <a:pt x="1062" y="966"/>
                  </a:lnTo>
                  <a:lnTo>
                    <a:pt x="1044" y="996"/>
                  </a:lnTo>
                  <a:lnTo>
                    <a:pt x="1008" y="1020"/>
                  </a:lnTo>
                  <a:lnTo>
                    <a:pt x="966" y="1026"/>
                  </a:lnTo>
                  <a:lnTo>
                    <a:pt x="870" y="1026"/>
                  </a:lnTo>
                  <a:lnTo>
                    <a:pt x="870" y="1218"/>
                  </a:lnTo>
                  <a:lnTo>
                    <a:pt x="864" y="1272"/>
                  </a:lnTo>
                  <a:lnTo>
                    <a:pt x="840" y="1314"/>
                  </a:lnTo>
                  <a:lnTo>
                    <a:pt x="804" y="1338"/>
                  </a:lnTo>
                  <a:lnTo>
                    <a:pt x="744" y="1350"/>
                  </a:lnTo>
                  <a:lnTo>
                    <a:pt x="684" y="1338"/>
                  </a:lnTo>
                  <a:lnTo>
                    <a:pt x="642" y="1314"/>
                  </a:lnTo>
                  <a:lnTo>
                    <a:pt x="618" y="1272"/>
                  </a:lnTo>
                  <a:lnTo>
                    <a:pt x="612" y="1218"/>
                  </a:lnTo>
                  <a:lnTo>
                    <a:pt x="612" y="1026"/>
                  </a:lnTo>
                  <a:lnTo>
                    <a:pt x="144" y="1026"/>
                  </a:lnTo>
                  <a:lnTo>
                    <a:pt x="78" y="1014"/>
                  </a:lnTo>
                  <a:lnTo>
                    <a:pt x="36" y="984"/>
                  </a:lnTo>
                  <a:lnTo>
                    <a:pt x="6" y="942"/>
                  </a:lnTo>
                  <a:lnTo>
                    <a:pt x="0" y="900"/>
                  </a:lnTo>
                  <a:lnTo>
                    <a:pt x="6" y="840"/>
                  </a:lnTo>
                  <a:lnTo>
                    <a:pt x="36" y="792"/>
                  </a:lnTo>
                  <a:lnTo>
                    <a:pt x="612" y="54"/>
                  </a:lnTo>
                  <a:lnTo>
                    <a:pt x="642" y="24"/>
                  </a:lnTo>
                  <a:lnTo>
                    <a:pt x="684" y="6"/>
                  </a:lnTo>
                  <a:lnTo>
                    <a:pt x="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7" name="Freeform 706"/>
            <p:cNvSpPr>
              <a:spLocks/>
            </p:cNvSpPr>
            <p:nvPr/>
          </p:nvSpPr>
          <p:spPr bwMode="auto">
            <a:xfrm>
              <a:off x="1998982" y="3048898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8" name="Freeform 707"/>
            <p:cNvSpPr>
              <a:spLocks/>
            </p:cNvSpPr>
            <p:nvPr/>
          </p:nvSpPr>
          <p:spPr bwMode="auto">
            <a:xfrm>
              <a:off x="2071511" y="3050475"/>
              <a:ext cx="63068" cy="87113"/>
            </a:xfrm>
            <a:custGeom>
              <a:avLst/>
              <a:gdLst/>
              <a:ahLst/>
              <a:cxnLst>
                <a:cxn ang="0">
                  <a:pos x="774" y="0"/>
                </a:cxn>
                <a:cxn ang="0">
                  <a:pos x="864" y="30"/>
                </a:cxn>
                <a:cxn ang="0">
                  <a:pos x="900" y="120"/>
                </a:cxn>
                <a:cxn ang="0">
                  <a:pos x="864" y="210"/>
                </a:cxn>
                <a:cxn ang="0">
                  <a:pos x="780" y="234"/>
                </a:cxn>
                <a:cxn ang="0">
                  <a:pos x="252" y="516"/>
                </a:cxn>
                <a:cxn ang="0">
                  <a:pos x="330" y="474"/>
                </a:cxn>
                <a:cxn ang="0">
                  <a:pos x="516" y="432"/>
                </a:cxn>
                <a:cxn ang="0">
                  <a:pos x="708" y="468"/>
                </a:cxn>
                <a:cxn ang="0">
                  <a:pos x="858" y="576"/>
                </a:cxn>
                <a:cxn ang="0">
                  <a:pos x="948" y="750"/>
                </a:cxn>
                <a:cxn ang="0">
                  <a:pos x="948" y="984"/>
                </a:cxn>
                <a:cxn ang="0">
                  <a:pos x="852" y="1170"/>
                </a:cxn>
                <a:cxn ang="0">
                  <a:pos x="678" y="1284"/>
                </a:cxn>
                <a:cxn ang="0">
                  <a:pos x="444" y="1326"/>
                </a:cxn>
                <a:cxn ang="0">
                  <a:pos x="216" y="1290"/>
                </a:cxn>
                <a:cxn ang="0">
                  <a:pos x="72" y="1206"/>
                </a:cxn>
                <a:cxn ang="0">
                  <a:pos x="6" y="1104"/>
                </a:cxn>
                <a:cxn ang="0">
                  <a:pos x="12" y="1008"/>
                </a:cxn>
                <a:cxn ang="0">
                  <a:pos x="78" y="942"/>
                </a:cxn>
                <a:cxn ang="0">
                  <a:pos x="180" y="942"/>
                </a:cxn>
                <a:cxn ang="0">
                  <a:pos x="246" y="1002"/>
                </a:cxn>
                <a:cxn ang="0">
                  <a:pos x="318" y="1080"/>
                </a:cxn>
                <a:cxn ang="0">
                  <a:pos x="444" y="1116"/>
                </a:cxn>
                <a:cxn ang="0">
                  <a:pos x="588" y="1068"/>
                </a:cxn>
                <a:cxn ang="0">
                  <a:pos x="672" y="948"/>
                </a:cxn>
                <a:cxn ang="0">
                  <a:pos x="678" y="804"/>
                </a:cxn>
                <a:cxn ang="0">
                  <a:pos x="612" y="702"/>
                </a:cxn>
                <a:cxn ang="0">
                  <a:pos x="498" y="654"/>
                </a:cxn>
                <a:cxn ang="0">
                  <a:pos x="354" y="660"/>
                </a:cxn>
                <a:cxn ang="0">
                  <a:pos x="246" y="708"/>
                </a:cxn>
                <a:cxn ang="0">
                  <a:pos x="150" y="738"/>
                </a:cxn>
                <a:cxn ang="0">
                  <a:pos x="60" y="708"/>
                </a:cxn>
                <a:cxn ang="0">
                  <a:pos x="18" y="612"/>
                </a:cxn>
                <a:cxn ang="0">
                  <a:pos x="96" y="120"/>
                </a:cxn>
                <a:cxn ang="0">
                  <a:pos x="162" y="18"/>
                </a:cxn>
              </a:cxnLst>
              <a:rect l="0" t="0" r="r" b="b"/>
              <a:pathLst>
                <a:path w="960" h="1326">
                  <a:moveTo>
                    <a:pt x="216" y="0"/>
                  </a:moveTo>
                  <a:lnTo>
                    <a:pt x="774" y="0"/>
                  </a:lnTo>
                  <a:lnTo>
                    <a:pt x="822" y="6"/>
                  </a:lnTo>
                  <a:lnTo>
                    <a:pt x="864" y="30"/>
                  </a:lnTo>
                  <a:lnTo>
                    <a:pt x="888" y="66"/>
                  </a:lnTo>
                  <a:lnTo>
                    <a:pt x="900" y="120"/>
                  </a:lnTo>
                  <a:lnTo>
                    <a:pt x="888" y="174"/>
                  </a:lnTo>
                  <a:lnTo>
                    <a:pt x="864" y="210"/>
                  </a:lnTo>
                  <a:lnTo>
                    <a:pt x="828" y="228"/>
                  </a:lnTo>
                  <a:lnTo>
                    <a:pt x="780" y="234"/>
                  </a:lnTo>
                  <a:lnTo>
                    <a:pt x="306" y="234"/>
                  </a:lnTo>
                  <a:lnTo>
                    <a:pt x="252" y="516"/>
                  </a:lnTo>
                  <a:lnTo>
                    <a:pt x="258" y="522"/>
                  </a:lnTo>
                  <a:lnTo>
                    <a:pt x="330" y="474"/>
                  </a:lnTo>
                  <a:lnTo>
                    <a:pt x="420" y="444"/>
                  </a:lnTo>
                  <a:lnTo>
                    <a:pt x="516" y="432"/>
                  </a:lnTo>
                  <a:lnTo>
                    <a:pt x="612" y="438"/>
                  </a:lnTo>
                  <a:lnTo>
                    <a:pt x="708" y="468"/>
                  </a:lnTo>
                  <a:lnTo>
                    <a:pt x="786" y="510"/>
                  </a:lnTo>
                  <a:lnTo>
                    <a:pt x="858" y="576"/>
                  </a:lnTo>
                  <a:lnTo>
                    <a:pt x="912" y="654"/>
                  </a:lnTo>
                  <a:lnTo>
                    <a:pt x="948" y="750"/>
                  </a:lnTo>
                  <a:lnTo>
                    <a:pt x="960" y="864"/>
                  </a:lnTo>
                  <a:lnTo>
                    <a:pt x="948" y="984"/>
                  </a:lnTo>
                  <a:lnTo>
                    <a:pt x="912" y="1086"/>
                  </a:lnTo>
                  <a:lnTo>
                    <a:pt x="852" y="1170"/>
                  </a:lnTo>
                  <a:lnTo>
                    <a:pt x="774" y="1236"/>
                  </a:lnTo>
                  <a:lnTo>
                    <a:pt x="678" y="1284"/>
                  </a:lnTo>
                  <a:lnTo>
                    <a:pt x="570" y="1314"/>
                  </a:lnTo>
                  <a:lnTo>
                    <a:pt x="444" y="1326"/>
                  </a:lnTo>
                  <a:lnTo>
                    <a:pt x="318" y="1314"/>
                  </a:lnTo>
                  <a:lnTo>
                    <a:pt x="216" y="1290"/>
                  </a:lnTo>
                  <a:lnTo>
                    <a:pt x="132" y="1254"/>
                  </a:lnTo>
                  <a:lnTo>
                    <a:pt x="72" y="1206"/>
                  </a:lnTo>
                  <a:lnTo>
                    <a:pt x="30" y="1158"/>
                  </a:lnTo>
                  <a:lnTo>
                    <a:pt x="6" y="1104"/>
                  </a:lnTo>
                  <a:lnTo>
                    <a:pt x="0" y="1062"/>
                  </a:lnTo>
                  <a:lnTo>
                    <a:pt x="12" y="1008"/>
                  </a:lnTo>
                  <a:lnTo>
                    <a:pt x="36" y="966"/>
                  </a:lnTo>
                  <a:lnTo>
                    <a:pt x="78" y="942"/>
                  </a:lnTo>
                  <a:lnTo>
                    <a:pt x="138" y="930"/>
                  </a:lnTo>
                  <a:lnTo>
                    <a:pt x="180" y="942"/>
                  </a:lnTo>
                  <a:lnTo>
                    <a:pt x="216" y="966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18" y="1080"/>
                  </a:lnTo>
                  <a:lnTo>
                    <a:pt x="372" y="1104"/>
                  </a:lnTo>
                  <a:lnTo>
                    <a:pt x="444" y="1116"/>
                  </a:lnTo>
                  <a:lnTo>
                    <a:pt x="522" y="1104"/>
                  </a:lnTo>
                  <a:lnTo>
                    <a:pt x="588" y="1068"/>
                  </a:lnTo>
                  <a:lnTo>
                    <a:pt x="642" y="1014"/>
                  </a:lnTo>
                  <a:lnTo>
                    <a:pt x="672" y="948"/>
                  </a:lnTo>
                  <a:lnTo>
                    <a:pt x="684" y="876"/>
                  </a:lnTo>
                  <a:lnTo>
                    <a:pt x="678" y="804"/>
                  </a:lnTo>
                  <a:lnTo>
                    <a:pt x="648" y="744"/>
                  </a:lnTo>
                  <a:lnTo>
                    <a:pt x="612" y="702"/>
                  </a:lnTo>
                  <a:lnTo>
                    <a:pt x="564" y="672"/>
                  </a:lnTo>
                  <a:lnTo>
                    <a:pt x="498" y="654"/>
                  </a:lnTo>
                  <a:lnTo>
                    <a:pt x="432" y="648"/>
                  </a:lnTo>
                  <a:lnTo>
                    <a:pt x="354" y="660"/>
                  </a:lnTo>
                  <a:lnTo>
                    <a:pt x="294" y="678"/>
                  </a:lnTo>
                  <a:lnTo>
                    <a:pt x="246" y="708"/>
                  </a:lnTo>
                  <a:lnTo>
                    <a:pt x="198" y="726"/>
                  </a:lnTo>
                  <a:lnTo>
                    <a:pt x="150" y="738"/>
                  </a:lnTo>
                  <a:lnTo>
                    <a:pt x="102" y="732"/>
                  </a:lnTo>
                  <a:lnTo>
                    <a:pt x="60" y="708"/>
                  </a:lnTo>
                  <a:lnTo>
                    <a:pt x="30" y="672"/>
                  </a:lnTo>
                  <a:lnTo>
                    <a:pt x="18" y="612"/>
                  </a:lnTo>
                  <a:lnTo>
                    <a:pt x="30" y="516"/>
                  </a:lnTo>
                  <a:lnTo>
                    <a:pt x="96" y="120"/>
                  </a:lnTo>
                  <a:lnTo>
                    <a:pt x="120" y="60"/>
                  </a:lnTo>
                  <a:lnTo>
                    <a:pt x="162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" name="Freeform 708"/>
            <p:cNvSpPr>
              <a:spLocks/>
            </p:cNvSpPr>
            <p:nvPr/>
          </p:nvSpPr>
          <p:spPr bwMode="auto">
            <a:xfrm>
              <a:off x="2185822" y="3048898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36" y="222"/>
                </a:cxn>
                <a:cxn ang="0">
                  <a:pos x="978" y="366"/>
                </a:cxn>
                <a:cxn ang="0">
                  <a:pos x="942" y="570"/>
                </a:cxn>
                <a:cxn ang="0">
                  <a:pos x="834" y="714"/>
                </a:cxn>
                <a:cxn ang="0">
                  <a:pos x="666" y="822"/>
                </a:cxn>
                <a:cxn ang="0">
                  <a:pos x="414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2" y="258"/>
                </a:cxn>
                <a:cxn ang="0">
                  <a:pos x="498" y="222"/>
                </a:cxn>
                <a:cxn ang="0">
                  <a:pos x="378" y="246"/>
                </a:cxn>
                <a:cxn ang="0">
                  <a:pos x="288" y="342"/>
                </a:cxn>
                <a:cxn ang="0">
                  <a:pos x="240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0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36" y="222"/>
                  </a:lnTo>
                  <a:lnTo>
                    <a:pt x="966" y="294"/>
                  </a:lnTo>
                  <a:lnTo>
                    <a:pt x="978" y="366"/>
                  </a:lnTo>
                  <a:lnTo>
                    <a:pt x="966" y="480"/>
                  </a:lnTo>
                  <a:lnTo>
                    <a:pt x="942" y="570"/>
                  </a:lnTo>
                  <a:lnTo>
                    <a:pt x="894" y="648"/>
                  </a:lnTo>
                  <a:lnTo>
                    <a:pt x="834" y="714"/>
                  </a:lnTo>
                  <a:lnTo>
                    <a:pt x="756" y="768"/>
                  </a:lnTo>
                  <a:lnTo>
                    <a:pt x="666" y="822"/>
                  </a:lnTo>
                  <a:lnTo>
                    <a:pt x="522" y="906"/>
                  </a:lnTo>
                  <a:lnTo>
                    <a:pt x="414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2" y="258"/>
                  </a:lnTo>
                  <a:lnTo>
                    <a:pt x="558" y="228"/>
                  </a:lnTo>
                  <a:lnTo>
                    <a:pt x="498" y="222"/>
                  </a:lnTo>
                  <a:lnTo>
                    <a:pt x="432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88" y="342"/>
                  </a:lnTo>
                  <a:lnTo>
                    <a:pt x="258" y="420"/>
                  </a:lnTo>
                  <a:lnTo>
                    <a:pt x="240" y="468"/>
                  </a:lnTo>
                  <a:lnTo>
                    <a:pt x="222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2" y="198"/>
                  </a:lnTo>
                  <a:lnTo>
                    <a:pt x="150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0" name="Freeform 709"/>
            <p:cNvSpPr>
              <a:spLocks noEditPoints="1"/>
            </p:cNvSpPr>
            <p:nvPr/>
          </p:nvSpPr>
          <p:spPr bwMode="auto">
            <a:xfrm>
              <a:off x="2259138" y="3048898"/>
              <a:ext cx="65433" cy="88689"/>
            </a:xfrm>
            <a:custGeom>
              <a:avLst/>
              <a:gdLst/>
              <a:ahLst/>
              <a:cxnLst>
                <a:cxn ang="0">
                  <a:pos x="444" y="690"/>
                </a:cxn>
                <a:cxn ang="0">
                  <a:pos x="336" y="762"/>
                </a:cxn>
                <a:cxn ang="0">
                  <a:pos x="294" y="906"/>
                </a:cxn>
                <a:cxn ang="0">
                  <a:pos x="330" y="1050"/>
                </a:cxn>
                <a:cxn ang="0">
                  <a:pos x="432" y="1128"/>
                </a:cxn>
                <a:cxn ang="0">
                  <a:pos x="582" y="1128"/>
                </a:cxn>
                <a:cxn ang="0">
                  <a:pos x="690" y="1050"/>
                </a:cxn>
                <a:cxn ang="0">
                  <a:pos x="726" y="906"/>
                </a:cxn>
                <a:cxn ang="0">
                  <a:pos x="684" y="756"/>
                </a:cxn>
                <a:cxn ang="0">
                  <a:pos x="576" y="684"/>
                </a:cxn>
                <a:cxn ang="0">
                  <a:pos x="564" y="0"/>
                </a:cxn>
                <a:cxn ang="0">
                  <a:pos x="792" y="54"/>
                </a:cxn>
                <a:cxn ang="0">
                  <a:pos x="918" y="174"/>
                </a:cxn>
                <a:cxn ang="0">
                  <a:pos x="918" y="300"/>
                </a:cxn>
                <a:cxn ang="0">
                  <a:pos x="816" y="360"/>
                </a:cxn>
                <a:cxn ang="0">
                  <a:pos x="738" y="330"/>
                </a:cxn>
                <a:cxn ang="0">
                  <a:pos x="672" y="264"/>
                </a:cxn>
                <a:cxn ang="0">
                  <a:pos x="594" y="210"/>
                </a:cxn>
                <a:cxn ang="0">
                  <a:pos x="462" y="216"/>
                </a:cxn>
                <a:cxn ang="0">
                  <a:pos x="354" y="288"/>
                </a:cxn>
                <a:cxn ang="0">
                  <a:pos x="294" y="414"/>
                </a:cxn>
                <a:cxn ang="0">
                  <a:pos x="276" y="564"/>
                </a:cxn>
                <a:cxn ang="0">
                  <a:pos x="336" y="540"/>
                </a:cxn>
                <a:cxn ang="0">
                  <a:pos x="474" y="480"/>
                </a:cxn>
                <a:cxn ang="0">
                  <a:pos x="678" y="486"/>
                </a:cxn>
                <a:cxn ang="0">
                  <a:pos x="852" y="564"/>
                </a:cxn>
                <a:cxn ang="0">
                  <a:pos x="960" y="708"/>
                </a:cxn>
                <a:cxn ang="0">
                  <a:pos x="996" y="888"/>
                </a:cxn>
                <a:cxn ang="0">
                  <a:pos x="948" y="1116"/>
                </a:cxn>
                <a:cxn ang="0">
                  <a:pos x="816" y="1266"/>
                </a:cxn>
                <a:cxn ang="0">
                  <a:pos x="630" y="1338"/>
                </a:cxn>
                <a:cxn ang="0">
                  <a:pos x="396" y="1338"/>
                </a:cxn>
                <a:cxn ang="0">
                  <a:pos x="204" y="1260"/>
                </a:cxn>
                <a:cxn ang="0">
                  <a:pos x="84" y="1122"/>
                </a:cxn>
                <a:cxn ang="0">
                  <a:pos x="18" y="942"/>
                </a:cxn>
                <a:cxn ang="0">
                  <a:pos x="0" y="750"/>
                </a:cxn>
                <a:cxn ang="0">
                  <a:pos x="30" y="432"/>
                </a:cxn>
                <a:cxn ang="0">
                  <a:pos x="120" y="210"/>
                </a:cxn>
                <a:cxn ang="0">
                  <a:pos x="264" y="72"/>
                </a:cxn>
                <a:cxn ang="0">
                  <a:pos x="456" y="6"/>
                </a:cxn>
              </a:cxnLst>
              <a:rect l="0" t="0" r="r" b="b"/>
              <a:pathLst>
                <a:path w="996" h="1350">
                  <a:moveTo>
                    <a:pt x="510" y="678"/>
                  </a:moveTo>
                  <a:lnTo>
                    <a:pt x="444" y="690"/>
                  </a:lnTo>
                  <a:lnTo>
                    <a:pt x="384" y="714"/>
                  </a:lnTo>
                  <a:lnTo>
                    <a:pt x="336" y="762"/>
                  </a:lnTo>
                  <a:lnTo>
                    <a:pt x="306" y="828"/>
                  </a:lnTo>
                  <a:lnTo>
                    <a:pt x="294" y="906"/>
                  </a:lnTo>
                  <a:lnTo>
                    <a:pt x="306" y="984"/>
                  </a:lnTo>
                  <a:lnTo>
                    <a:pt x="330" y="1050"/>
                  </a:lnTo>
                  <a:lnTo>
                    <a:pt x="372" y="1098"/>
                  </a:lnTo>
                  <a:lnTo>
                    <a:pt x="432" y="1128"/>
                  </a:lnTo>
                  <a:lnTo>
                    <a:pt x="510" y="1140"/>
                  </a:lnTo>
                  <a:lnTo>
                    <a:pt x="582" y="1128"/>
                  </a:lnTo>
                  <a:lnTo>
                    <a:pt x="642" y="1098"/>
                  </a:lnTo>
                  <a:lnTo>
                    <a:pt x="690" y="1050"/>
                  </a:lnTo>
                  <a:lnTo>
                    <a:pt x="714" y="984"/>
                  </a:lnTo>
                  <a:lnTo>
                    <a:pt x="726" y="906"/>
                  </a:lnTo>
                  <a:lnTo>
                    <a:pt x="714" y="822"/>
                  </a:lnTo>
                  <a:lnTo>
                    <a:pt x="684" y="756"/>
                  </a:lnTo>
                  <a:lnTo>
                    <a:pt x="636" y="714"/>
                  </a:lnTo>
                  <a:lnTo>
                    <a:pt x="576" y="684"/>
                  </a:lnTo>
                  <a:lnTo>
                    <a:pt x="510" y="678"/>
                  </a:lnTo>
                  <a:close/>
                  <a:moveTo>
                    <a:pt x="564" y="0"/>
                  </a:moveTo>
                  <a:lnTo>
                    <a:pt x="690" y="12"/>
                  </a:lnTo>
                  <a:lnTo>
                    <a:pt x="792" y="54"/>
                  </a:lnTo>
                  <a:lnTo>
                    <a:pt x="870" y="108"/>
                  </a:lnTo>
                  <a:lnTo>
                    <a:pt x="918" y="174"/>
                  </a:lnTo>
                  <a:lnTo>
                    <a:pt x="936" y="240"/>
                  </a:lnTo>
                  <a:lnTo>
                    <a:pt x="918" y="300"/>
                  </a:lnTo>
                  <a:lnTo>
                    <a:pt x="876" y="342"/>
                  </a:lnTo>
                  <a:lnTo>
                    <a:pt x="816" y="360"/>
                  </a:lnTo>
                  <a:lnTo>
                    <a:pt x="768" y="354"/>
                  </a:lnTo>
                  <a:lnTo>
                    <a:pt x="738" y="330"/>
                  </a:lnTo>
                  <a:lnTo>
                    <a:pt x="702" y="300"/>
                  </a:lnTo>
                  <a:lnTo>
                    <a:pt x="672" y="264"/>
                  </a:lnTo>
                  <a:lnTo>
                    <a:pt x="642" y="234"/>
                  </a:lnTo>
                  <a:lnTo>
                    <a:pt x="594" y="210"/>
                  </a:lnTo>
                  <a:lnTo>
                    <a:pt x="540" y="204"/>
                  </a:lnTo>
                  <a:lnTo>
                    <a:pt x="462" y="216"/>
                  </a:lnTo>
                  <a:lnTo>
                    <a:pt x="402" y="246"/>
                  </a:lnTo>
                  <a:lnTo>
                    <a:pt x="354" y="288"/>
                  </a:lnTo>
                  <a:lnTo>
                    <a:pt x="318" y="348"/>
                  </a:lnTo>
                  <a:lnTo>
                    <a:pt x="294" y="414"/>
                  </a:lnTo>
                  <a:lnTo>
                    <a:pt x="282" y="492"/>
                  </a:lnTo>
                  <a:lnTo>
                    <a:pt x="276" y="564"/>
                  </a:lnTo>
                  <a:lnTo>
                    <a:pt x="276" y="594"/>
                  </a:lnTo>
                  <a:lnTo>
                    <a:pt x="336" y="540"/>
                  </a:lnTo>
                  <a:lnTo>
                    <a:pt x="402" y="504"/>
                  </a:lnTo>
                  <a:lnTo>
                    <a:pt x="474" y="480"/>
                  </a:lnTo>
                  <a:lnTo>
                    <a:pt x="564" y="474"/>
                  </a:lnTo>
                  <a:lnTo>
                    <a:pt x="678" y="486"/>
                  </a:lnTo>
                  <a:lnTo>
                    <a:pt x="774" y="516"/>
                  </a:lnTo>
                  <a:lnTo>
                    <a:pt x="852" y="564"/>
                  </a:lnTo>
                  <a:lnTo>
                    <a:pt x="912" y="630"/>
                  </a:lnTo>
                  <a:lnTo>
                    <a:pt x="960" y="708"/>
                  </a:lnTo>
                  <a:lnTo>
                    <a:pt x="984" y="792"/>
                  </a:lnTo>
                  <a:lnTo>
                    <a:pt x="996" y="888"/>
                  </a:lnTo>
                  <a:lnTo>
                    <a:pt x="984" y="1008"/>
                  </a:lnTo>
                  <a:lnTo>
                    <a:pt x="948" y="1116"/>
                  </a:lnTo>
                  <a:lnTo>
                    <a:pt x="894" y="1200"/>
                  </a:lnTo>
                  <a:lnTo>
                    <a:pt x="816" y="1266"/>
                  </a:lnTo>
                  <a:lnTo>
                    <a:pt x="732" y="1314"/>
                  </a:lnTo>
                  <a:lnTo>
                    <a:pt x="630" y="1338"/>
                  </a:lnTo>
                  <a:lnTo>
                    <a:pt x="516" y="1350"/>
                  </a:lnTo>
                  <a:lnTo>
                    <a:pt x="396" y="1338"/>
                  </a:lnTo>
                  <a:lnTo>
                    <a:pt x="294" y="1308"/>
                  </a:lnTo>
                  <a:lnTo>
                    <a:pt x="204" y="1260"/>
                  </a:lnTo>
                  <a:lnTo>
                    <a:pt x="138" y="1194"/>
                  </a:lnTo>
                  <a:lnTo>
                    <a:pt x="84" y="1122"/>
                  </a:lnTo>
                  <a:lnTo>
                    <a:pt x="48" y="1038"/>
                  </a:lnTo>
                  <a:lnTo>
                    <a:pt x="18" y="942"/>
                  </a:lnTo>
                  <a:lnTo>
                    <a:pt x="6" y="846"/>
                  </a:lnTo>
                  <a:lnTo>
                    <a:pt x="0" y="750"/>
                  </a:lnTo>
                  <a:lnTo>
                    <a:pt x="6" y="576"/>
                  </a:lnTo>
                  <a:lnTo>
                    <a:pt x="30" y="432"/>
                  </a:lnTo>
                  <a:lnTo>
                    <a:pt x="66" y="312"/>
                  </a:lnTo>
                  <a:lnTo>
                    <a:pt x="120" y="210"/>
                  </a:lnTo>
                  <a:lnTo>
                    <a:pt x="186" y="132"/>
                  </a:lnTo>
                  <a:lnTo>
                    <a:pt x="264" y="72"/>
                  </a:lnTo>
                  <a:lnTo>
                    <a:pt x="354" y="30"/>
                  </a:lnTo>
                  <a:lnTo>
                    <a:pt x="456" y="6"/>
                  </a:lnTo>
                  <a:lnTo>
                    <a:pt x="5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1" name="Freeform 710"/>
            <p:cNvSpPr>
              <a:spLocks/>
            </p:cNvSpPr>
            <p:nvPr/>
          </p:nvSpPr>
          <p:spPr bwMode="auto">
            <a:xfrm>
              <a:off x="2375420" y="304889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12" y="1092"/>
                </a:cxn>
                <a:cxn ang="0">
                  <a:pos x="918" y="1098"/>
                </a:cxn>
                <a:cxn ang="0">
                  <a:pos x="984" y="1152"/>
                </a:cxn>
                <a:cxn ang="0">
                  <a:pos x="984" y="1260"/>
                </a:cxn>
                <a:cxn ang="0">
                  <a:pos x="912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54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8" y="1038"/>
                  </a:lnTo>
                  <a:lnTo>
                    <a:pt x="312" y="1092"/>
                  </a:lnTo>
                  <a:lnTo>
                    <a:pt x="870" y="1092"/>
                  </a:lnTo>
                  <a:lnTo>
                    <a:pt x="918" y="1098"/>
                  </a:lnTo>
                  <a:lnTo>
                    <a:pt x="954" y="1116"/>
                  </a:lnTo>
                  <a:lnTo>
                    <a:pt x="984" y="1152"/>
                  </a:lnTo>
                  <a:lnTo>
                    <a:pt x="990" y="1206"/>
                  </a:lnTo>
                  <a:lnTo>
                    <a:pt x="984" y="1260"/>
                  </a:lnTo>
                  <a:lnTo>
                    <a:pt x="954" y="1296"/>
                  </a:lnTo>
                  <a:lnTo>
                    <a:pt x="912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60" y="1020"/>
                  </a:lnTo>
                  <a:lnTo>
                    <a:pt x="126" y="936"/>
                  </a:lnTo>
                  <a:lnTo>
                    <a:pt x="228" y="846"/>
                  </a:lnTo>
                  <a:lnTo>
                    <a:pt x="354" y="762"/>
                  </a:lnTo>
                  <a:lnTo>
                    <a:pt x="456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2" name="Freeform 711"/>
            <p:cNvSpPr>
              <a:spLocks/>
            </p:cNvSpPr>
            <p:nvPr/>
          </p:nvSpPr>
          <p:spPr bwMode="auto">
            <a:xfrm>
              <a:off x="2445583" y="3050475"/>
              <a:ext cx="66221" cy="8711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882" y="0"/>
                </a:cxn>
                <a:cxn ang="0">
                  <a:pos x="924" y="6"/>
                </a:cxn>
                <a:cxn ang="0">
                  <a:pos x="960" y="18"/>
                </a:cxn>
                <a:cxn ang="0">
                  <a:pos x="984" y="42"/>
                </a:cxn>
                <a:cxn ang="0">
                  <a:pos x="1002" y="84"/>
                </a:cxn>
                <a:cxn ang="0">
                  <a:pos x="1008" y="138"/>
                </a:cxn>
                <a:cxn ang="0">
                  <a:pos x="1002" y="174"/>
                </a:cxn>
                <a:cxn ang="0">
                  <a:pos x="978" y="210"/>
                </a:cxn>
                <a:cxn ang="0">
                  <a:pos x="948" y="252"/>
                </a:cxn>
                <a:cxn ang="0">
                  <a:pos x="906" y="300"/>
                </a:cxn>
                <a:cxn ang="0">
                  <a:pos x="858" y="360"/>
                </a:cxn>
                <a:cxn ang="0">
                  <a:pos x="804" y="438"/>
                </a:cxn>
                <a:cxn ang="0">
                  <a:pos x="744" y="528"/>
                </a:cxn>
                <a:cxn ang="0">
                  <a:pos x="684" y="648"/>
                </a:cxn>
                <a:cxn ang="0">
                  <a:pos x="624" y="792"/>
                </a:cxn>
                <a:cxn ang="0">
                  <a:pos x="564" y="966"/>
                </a:cxn>
                <a:cxn ang="0">
                  <a:pos x="510" y="1176"/>
                </a:cxn>
                <a:cxn ang="0">
                  <a:pos x="492" y="1248"/>
                </a:cxn>
                <a:cxn ang="0">
                  <a:pos x="468" y="1296"/>
                </a:cxn>
                <a:cxn ang="0">
                  <a:pos x="426" y="1320"/>
                </a:cxn>
                <a:cxn ang="0">
                  <a:pos x="372" y="1326"/>
                </a:cxn>
                <a:cxn ang="0">
                  <a:pos x="318" y="1320"/>
                </a:cxn>
                <a:cxn ang="0">
                  <a:pos x="276" y="1302"/>
                </a:cxn>
                <a:cxn ang="0">
                  <a:pos x="258" y="1266"/>
                </a:cxn>
                <a:cxn ang="0">
                  <a:pos x="246" y="1230"/>
                </a:cxn>
                <a:cxn ang="0">
                  <a:pos x="240" y="1182"/>
                </a:cxn>
                <a:cxn ang="0">
                  <a:pos x="246" y="1110"/>
                </a:cxn>
                <a:cxn ang="0">
                  <a:pos x="276" y="1014"/>
                </a:cxn>
                <a:cxn ang="0">
                  <a:pos x="312" y="906"/>
                </a:cxn>
                <a:cxn ang="0">
                  <a:pos x="366" y="786"/>
                </a:cxn>
                <a:cxn ang="0">
                  <a:pos x="426" y="660"/>
                </a:cxn>
                <a:cxn ang="0">
                  <a:pos x="492" y="540"/>
                </a:cxn>
                <a:cxn ang="0">
                  <a:pos x="564" y="420"/>
                </a:cxn>
                <a:cxn ang="0">
                  <a:pos x="642" y="318"/>
                </a:cxn>
                <a:cxn ang="0">
                  <a:pos x="720" y="234"/>
                </a:cxn>
                <a:cxn ang="0">
                  <a:pos x="120" y="234"/>
                </a:cxn>
                <a:cxn ang="0">
                  <a:pos x="72" y="228"/>
                </a:cxn>
                <a:cxn ang="0">
                  <a:pos x="36" y="210"/>
                </a:cxn>
                <a:cxn ang="0">
                  <a:pos x="12" y="174"/>
                </a:cxn>
                <a:cxn ang="0">
                  <a:pos x="0" y="120"/>
                </a:cxn>
                <a:cxn ang="0">
                  <a:pos x="12" y="66"/>
                </a:cxn>
                <a:cxn ang="0">
                  <a:pos x="36" y="30"/>
                </a:cxn>
                <a:cxn ang="0">
                  <a:pos x="78" y="6"/>
                </a:cxn>
                <a:cxn ang="0">
                  <a:pos x="126" y="0"/>
                </a:cxn>
              </a:cxnLst>
              <a:rect l="0" t="0" r="r" b="b"/>
              <a:pathLst>
                <a:path w="1008" h="1326">
                  <a:moveTo>
                    <a:pt x="126" y="0"/>
                  </a:moveTo>
                  <a:lnTo>
                    <a:pt x="882" y="0"/>
                  </a:lnTo>
                  <a:lnTo>
                    <a:pt x="924" y="6"/>
                  </a:lnTo>
                  <a:lnTo>
                    <a:pt x="960" y="18"/>
                  </a:lnTo>
                  <a:lnTo>
                    <a:pt x="984" y="42"/>
                  </a:lnTo>
                  <a:lnTo>
                    <a:pt x="1002" y="84"/>
                  </a:lnTo>
                  <a:lnTo>
                    <a:pt x="1008" y="138"/>
                  </a:lnTo>
                  <a:lnTo>
                    <a:pt x="1002" y="174"/>
                  </a:lnTo>
                  <a:lnTo>
                    <a:pt x="978" y="210"/>
                  </a:lnTo>
                  <a:lnTo>
                    <a:pt x="948" y="252"/>
                  </a:lnTo>
                  <a:lnTo>
                    <a:pt x="906" y="300"/>
                  </a:lnTo>
                  <a:lnTo>
                    <a:pt x="858" y="360"/>
                  </a:lnTo>
                  <a:lnTo>
                    <a:pt x="804" y="438"/>
                  </a:lnTo>
                  <a:lnTo>
                    <a:pt x="744" y="528"/>
                  </a:lnTo>
                  <a:lnTo>
                    <a:pt x="684" y="648"/>
                  </a:lnTo>
                  <a:lnTo>
                    <a:pt x="624" y="792"/>
                  </a:lnTo>
                  <a:lnTo>
                    <a:pt x="564" y="966"/>
                  </a:lnTo>
                  <a:lnTo>
                    <a:pt x="510" y="1176"/>
                  </a:lnTo>
                  <a:lnTo>
                    <a:pt x="492" y="1248"/>
                  </a:lnTo>
                  <a:lnTo>
                    <a:pt x="468" y="1296"/>
                  </a:lnTo>
                  <a:lnTo>
                    <a:pt x="426" y="1320"/>
                  </a:lnTo>
                  <a:lnTo>
                    <a:pt x="372" y="1326"/>
                  </a:lnTo>
                  <a:lnTo>
                    <a:pt x="318" y="1320"/>
                  </a:lnTo>
                  <a:lnTo>
                    <a:pt x="276" y="1302"/>
                  </a:lnTo>
                  <a:lnTo>
                    <a:pt x="258" y="1266"/>
                  </a:lnTo>
                  <a:lnTo>
                    <a:pt x="246" y="1230"/>
                  </a:lnTo>
                  <a:lnTo>
                    <a:pt x="240" y="1182"/>
                  </a:lnTo>
                  <a:lnTo>
                    <a:pt x="246" y="1110"/>
                  </a:lnTo>
                  <a:lnTo>
                    <a:pt x="276" y="1014"/>
                  </a:lnTo>
                  <a:lnTo>
                    <a:pt x="312" y="906"/>
                  </a:lnTo>
                  <a:lnTo>
                    <a:pt x="366" y="786"/>
                  </a:lnTo>
                  <a:lnTo>
                    <a:pt x="426" y="660"/>
                  </a:lnTo>
                  <a:lnTo>
                    <a:pt x="492" y="540"/>
                  </a:lnTo>
                  <a:lnTo>
                    <a:pt x="564" y="420"/>
                  </a:lnTo>
                  <a:lnTo>
                    <a:pt x="642" y="318"/>
                  </a:lnTo>
                  <a:lnTo>
                    <a:pt x="720" y="234"/>
                  </a:lnTo>
                  <a:lnTo>
                    <a:pt x="120" y="234"/>
                  </a:lnTo>
                  <a:lnTo>
                    <a:pt x="72" y="228"/>
                  </a:lnTo>
                  <a:lnTo>
                    <a:pt x="36" y="210"/>
                  </a:lnTo>
                  <a:lnTo>
                    <a:pt x="12" y="174"/>
                  </a:lnTo>
                  <a:lnTo>
                    <a:pt x="0" y="120"/>
                  </a:lnTo>
                  <a:lnTo>
                    <a:pt x="12" y="66"/>
                  </a:lnTo>
                  <a:lnTo>
                    <a:pt x="36" y="30"/>
                  </a:lnTo>
                  <a:lnTo>
                    <a:pt x="78" y="6"/>
                  </a:lnTo>
                  <a:lnTo>
                    <a:pt x="1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3" name="Freeform 712"/>
            <p:cNvSpPr>
              <a:spLocks/>
            </p:cNvSpPr>
            <p:nvPr/>
          </p:nvSpPr>
          <p:spPr bwMode="auto">
            <a:xfrm>
              <a:off x="2540185" y="3048898"/>
              <a:ext cx="65039" cy="87113"/>
            </a:xfrm>
            <a:custGeom>
              <a:avLst/>
              <a:gdLst/>
              <a:ahLst/>
              <a:cxnLst>
                <a:cxn ang="0">
                  <a:pos x="630" y="12"/>
                </a:cxn>
                <a:cxn ang="0">
                  <a:pos x="822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6" y="1326"/>
                </a:cxn>
                <a:cxn ang="0">
                  <a:pos x="54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34" y="648"/>
                </a:cxn>
                <a:cxn ang="0">
                  <a:pos x="648" y="564"/>
                </a:cxn>
                <a:cxn ang="0">
                  <a:pos x="696" y="474"/>
                </a:cxn>
                <a:cxn ang="0">
                  <a:pos x="690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24" y="462"/>
                </a:cxn>
                <a:cxn ang="0">
                  <a:pos x="30" y="294"/>
                </a:cxn>
                <a:cxn ang="0">
                  <a:pos x="156" y="114"/>
                </a:cxn>
                <a:cxn ang="0">
                  <a:pos x="378" y="12"/>
                </a:cxn>
              </a:cxnLst>
              <a:rect l="0" t="0" r="r" b="b"/>
              <a:pathLst>
                <a:path w="990" h="1326">
                  <a:moveTo>
                    <a:pt x="510" y="0"/>
                  </a:moveTo>
                  <a:lnTo>
                    <a:pt x="630" y="12"/>
                  </a:lnTo>
                  <a:lnTo>
                    <a:pt x="732" y="42"/>
                  </a:lnTo>
                  <a:lnTo>
                    <a:pt x="822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6" y="1326"/>
                  </a:lnTo>
                  <a:lnTo>
                    <a:pt x="96" y="1320"/>
                  </a:lnTo>
                  <a:lnTo>
                    <a:pt x="54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34" y="648"/>
                  </a:lnTo>
                  <a:lnTo>
                    <a:pt x="600" y="606"/>
                  </a:lnTo>
                  <a:lnTo>
                    <a:pt x="648" y="564"/>
                  </a:lnTo>
                  <a:lnTo>
                    <a:pt x="678" y="522"/>
                  </a:lnTo>
                  <a:lnTo>
                    <a:pt x="696" y="474"/>
                  </a:lnTo>
                  <a:lnTo>
                    <a:pt x="702" y="414"/>
                  </a:lnTo>
                  <a:lnTo>
                    <a:pt x="690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24" y="462"/>
                  </a:lnTo>
                  <a:lnTo>
                    <a:pt x="12" y="402"/>
                  </a:lnTo>
                  <a:lnTo>
                    <a:pt x="30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8" y="54"/>
                  </a:lnTo>
                  <a:lnTo>
                    <a:pt x="378" y="12"/>
                  </a:lnTo>
                  <a:lnTo>
                    <a:pt x="5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4" name="Freeform 713"/>
            <p:cNvSpPr>
              <a:spLocks noEditPoints="1"/>
            </p:cNvSpPr>
            <p:nvPr/>
          </p:nvSpPr>
          <p:spPr bwMode="auto">
            <a:xfrm>
              <a:off x="2613896" y="3048898"/>
              <a:ext cx="65433" cy="88689"/>
            </a:xfrm>
            <a:custGeom>
              <a:avLst/>
              <a:gdLst/>
              <a:ahLst/>
              <a:cxnLst>
                <a:cxn ang="0">
                  <a:pos x="420" y="738"/>
                </a:cxn>
                <a:cxn ang="0">
                  <a:pos x="318" y="798"/>
                </a:cxn>
                <a:cxn ang="0">
                  <a:pos x="276" y="894"/>
                </a:cxn>
                <a:cxn ang="0">
                  <a:pos x="282" y="1008"/>
                </a:cxn>
                <a:cxn ang="0">
                  <a:pos x="360" y="1104"/>
                </a:cxn>
                <a:cxn ang="0">
                  <a:pos x="498" y="1140"/>
                </a:cxn>
                <a:cxn ang="0">
                  <a:pos x="636" y="1104"/>
                </a:cxn>
                <a:cxn ang="0">
                  <a:pos x="708" y="1008"/>
                </a:cxn>
                <a:cxn ang="0">
                  <a:pos x="714" y="894"/>
                </a:cxn>
                <a:cxn ang="0">
                  <a:pos x="672" y="798"/>
                </a:cxn>
                <a:cxn ang="0">
                  <a:pos x="570" y="738"/>
                </a:cxn>
                <a:cxn ang="0">
                  <a:pos x="498" y="204"/>
                </a:cxn>
                <a:cxn ang="0">
                  <a:pos x="378" y="234"/>
                </a:cxn>
                <a:cxn ang="0">
                  <a:pos x="312" y="312"/>
                </a:cxn>
                <a:cxn ang="0">
                  <a:pos x="312" y="438"/>
                </a:cxn>
                <a:cxn ang="0">
                  <a:pos x="378" y="522"/>
                </a:cxn>
                <a:cxn ang="0">
                  <a:pos x="498" y="546"/>
                </a:cxn>
                <a:cxn ang="0">
                  <a:pos x="612" y="522"/>
                </a:cxn>
                <a:cxn ang="0">
                  <a:pos x="684" y="438"/>
                </a:cxn>
                <a:cxn ang="0">
                  <a:pos x="684" y="312"/>
                </a:cxn>
                <a:cxn ang="0">
                  <a:pos x="612" y="234"/>
                </a:cxn>
                <a:cxn ang="0">
                  <a:pos x="498" y="204"/>
                </a:cxn>
                <a:cxn ang="0">
                  <a:pos x="630" y="12"/>
                </a:cxn>
                <a:cxn ang="0">
                  <a:pos x="834" y="102"/>
                </a:cxn>
                <a:cxn ang="0">
                  <a:pos x="942" y="258"/>
                </a:cxn>
                <a:cxn ang="0">
                  <a:pos x="942" y="438"/>
                </a:cxn>
                <a:cxn ang="0">
                  <a:pos x="858" y="582"/>
                </a:cxn>
                <a:cxn ang="0">
                  <a:pos x="858" y="666"/>
                </a:cxn>
                <a:cxn ang="0">
                  <a:pos x="960" y="774"/>
                </a:cxn>
                <a:cxn ang="0">
                  <a:pos x="996" y="930"/>
                </a:cxn>
                <a:cxn ang="0">
                  <a:pos x="948" y="1128"/>
                </a:cxn>
                <a:cxn ang="0">
                  <a:pos x="834" y="1260"/>
                </a:cxn>
                <a:cxn ang="0">
                  <a:pos x="672" y="1332"/>
                </a:cxn>
                <a:cxn ang="0">
                  <a:pos x="498" y="1350"/>
                </a:cxn>
                <a:cxn ang="0">
                  <a:pos x="324" y="1332"/>
                </a:cxn>
                <a:cxn ang="0">
                  <a:pos x="162" y="1260"/>
                </a:cxn>
                <a:cxn ang="0">
                  <a:pos x="48" y="1128"/>
                </a:cxn>
                <a:cxn ang="0">
                  <a:pos x="0" y="930"/>
                </a:cxn>
                <a:cxn ang="0">
                  <a:pos x="36" y="774"/>
                </a:cxn>
                <a:cxn ang="0">
                  <a:pos x="138" y="666"/>
                </a:cxn>
                <a:cxn ang="0">
                  <a:pos x="138" y="582"/>
                </a:cxn>
                <a:cxn ang="0">
                  <a:pos x="48" y="438"/>
                </a:cxn>
                <a:cxn ang="0">
                  <a:pos x="48" y="258"/>
                </a:cxn>
                <a:cxn ang="0">
                  <a:pos x="156" y="102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98" y="726"/>
                  </a:moveTo>
                  <a:lnTo>
                    <a:pt x="420" y="738"/>
                  </a:lnTo>
                  <a:lnTo>
                    <a:pt x="360" y="762"/>
                  </a:lnTo>
                  <a:lnTo>
                    <a:pt x="318" y="798"/>
                  </a:lnTo>
                  <a:lnTo>
                    <a:pt x="288" y="846"/>
                  </a:lnTo>
                  <a:lnTo>
                    <a:pt x="276" y="894"/>
                  </a:lnTo>
                  <a:lnTo>
                    <a:pt x="270" y="936"/>
                  </a:lnTo>
                  <a:lnTo>
                    <a:pt x="282" y="1008"/>
                  </a:lnTo>
                  <a:lnTo>
                    <a:pt x="312" y="1062"/>
                  </a:lnTo>
                  <a:lnTo>
                    <a:pt x="360" y="1104"/>
                  </a:lnTo>
                  <a:lnTo>
                    <a:pt x="426" y="1128"/>
                  </a:lnTo>
                  <a:lnTo>
                    <a:pt x="498" y="1140"/>
                  </a:lnTo>
                  <a:lnTo>
                    <a:pt x="570" y="1128"/>
                  </a:lnTo>
                  <a:lnTo>
                    <a:pt x="636" y="1104"/>
                  </a:lnTo>
                  <a:lnTo>
                    <a:pt x="678" y="1062"/>
                  </a:lnTo>
                  <a:lnTo>
                    <a:pt x="708" y="1008"/>
                  </a:lnTo>
                  <a:lnTo>
                    <a:pt x="720" y="936"/>
                  </a:lnTo>
                  <a:lnTo>
                    <a:pt x="714" y="894"/>
                  </a:lnTo>
                  <a:lnTo>
                    <a:pt x="702" y="846"/>
                  </a:lnTo>
                  <a:lnTo>
                    <a:pt x="672" y="798"/>
                  </a:lnTo>
                  <a:lnTo>
                    <a:pt x="630" y="762"/>
                  </a:lnTo>
                  <a:lnTo>
                    <a:pt x="570" y="738"/>
                  </a:lnTo>
                  <a:lnTo>
                    <a:pt x="498" y="726"/>
                  </a:lnTo>
                  <a:close/>
                  <a:moveTo>
                    <a:pt x="498" y="204"/>
                  </a:moveTo>
                  <a:lnTo>
                    <a:pt x="432" y="210"/>
                  </a:lnTo>
                  <a:lnTo>
                    <a:pt x="378" y="234"/>
                  </a:lnTo>
                  <a:lnTo>
                    <a:pt x="336" y="264"/>
                  </a:lnTo>
                  <a:lnTo>
                    <a:pt x="312" y="312"/>
                  </a:lnTo>
                  <a:lnTo>
                    <a:pt x="300" y="372"/>
                  </a:lnTo>
                  <a:lnTo>
                    <a:pt x="312" y="438"/>
                  </a:lnTo>
                  <a:lnTo>
                    <a:pt x="336" y="486"/>
                  </a:lnTo>
                  <a:lnTo>
                    <a:pt x="378" y="522"/>
                  </a:lnTo>
                  <a:lnTo>
                    <a:pt x="432" y="540"/>
                  </a:lnTo>
                  <a:lnTo>
                    <a:pt x="498" y="546"/>
                  </a:lnTo>
                  <a:lnTo>
                    <a:pt x="558" y="540"/>
                  </a:lnTo>
                  <a:lnTo>
                    <a:pt x="612" y="522"/>
                  </a:lnTo>
                  <a:lnTo>
                    <a:pt x="660" y="486"/>
                  </a:lnTo>
                  <a:lnTo>
                    <a:pt x="684" y="438"/>
                  </a:lnTo>
                  <a:lnTo>
                    <a:pt x="696" y="372"/>
                  </a:lnTo>
                  <a:lnTo>
                    <a:pt x="684" y="312"/>
                  </a:lnTo>
                  <a:lnTo>
                    <a:pt x="660" y="264"/>
                  </a:lnTo>
                  <a:lnTo>
                    <a:pt x="612" y="234"/>
                  </a:lnTo>
                  <a:lnTo>
                    <a:pt x="558" y="210"/>
                  </a:lnTo>
                  <a:lnTo>
                    <a:pt x="498" y="204"/>
                  </a:lnTo>
                  <a:close/>
                  <a:moveTo>
                    <a:pt x="498" y="0"/>
                  </a:moveTo>
                  <a:lnTo>
                    <a:pt x="630" y="12"/>
                  </a:lnTo>
                  <a:lnTo>
                    <a:pt x="744" y="48"/>
                  </a:lnTo>
                  <a:lnTo>
                    <a:pt x="834" y="102"/>
                  </a:lnTo>
                  <a:lnTo>
                    <a:pt x="900" y="174"/>
                  </a:lnTo>
                  <a:lnTo>
                    <a:pt x="942" y="258"/>
                  </a:lnTo>
                  <a:lnTo>
                    <a:pt x="954" y="354"/>
                  </a:lnTo>
                  <a:lnTo>
                    <a:pt x="942" y="438"/>
                  </a:lnTo>
                  <a:lnTo>
                    <a:pt x="906" y="516"/>
                  </a:lnTo>
                  <a:lnTo>
                    <a:pt x="858" y="582"/>
                  </a:lnTo>
                  <a:lnTo>
                    <a:pt x="786" y="630"/>
                  </a:lnTo>
                  <a:lnTo>
                    <a:pt x="858" y="666"/>
                  </a:lnTo>
                  <a:lnTo>
                    <a:pt x="918" y="714"/>
                  </a:lnTo>
                  <a:lnTo>
                    <a:pt x="960" y="774"/>
                  </a:lnTo>
                  <a:lnTo>
                    <a:pt x="990" y="852"/>
                  </a:lnTo>
                  <a:lnTo>
                    <a:pt x="996" y="930"/>
                  </a:lnTo>
                  <a:lnTo>
                    <a:pt x="984" y="1038"/>
                  </a:lnTo>
                  <a:lnTo>
                    <a:pt x="948" y="1128"/>
                  </a:lnTo>
                  <a:lnTo>
                    <a:pt x="900" y="1200"/>
                  </a:lnTo>
                  <a:lnTo>
                    <a:pt x="834" y="1260"/>
                  </a:lnTo>
                  <a:lnTo>
                    <a:pt x="756" y="1302"/>
                  </a:lnTo>
                  <a:lnTo>
                    <a:pt x="672" y="1332"/>
                  </a:lnTo>
                  <a:lnTo>
                    <a:pt x="582" y="1344"/>
                  </a:lnTo>
                  <a:lnTo>
                    <a:pt x="498" y="1350"/>
                  </a:lnTo>
                  <a:lnTo>
                    <a:pt x="414" y="1344"/>
                  </a:lnTo>
                  <a:lnTo>
                    <a:pt x="324" y="1332"/>
                  </a:lnTo>
                  <a:lnTo>
                    <a:pt x="240" y="1302"/>
                  </a:lnTo>
                  <a:lnTo>
                    <a:pt x="162" y="1260"/>
                  </a:lnTo>
                  <a:lnTo>
                    <a:pt x="96" y="1200"/>
                  </a:lnTo>
                  <a:lnTo>
                    <a:pt x="48" y="1128"/>
                  </a:lnTo>
                  <a:lnTo>
                    <a:pt x="12" y="1038"/>
                  </a:lnTo>
                  <a:lnTo>
                    <a:pt x="0" y="930"/>
                  </a:lnTo>
                  <a:lnTo>
                    <a:pt x="6" y="852"/>
                  </a:lnTo>
                  <a:lnTo>
                    <a:pt x="36" y="774"/>
                  </a:lnTo>
                  <a:lnTo>
                    <a:pt x="78" y="714"/>
                  </a:lnTo>
                  <a:lnTo>
                    <a:pt x="138" y="666"/>
                  </a:lnTo>
                  <a:lnTo>
                    <a:pt x="210" y="630"/>
                  </a:lnTo>
                  <a:lnTo>
                    <a:pt x="138" y="582"/>
                  </a:lnTo>
                  <a:lnTo>
                    <a:pt x="84" y="516"/>
                  </a:lnTo>
                  <a:lnTo>
                    <a:pt x="48" y="438"/>
                  </a:lnTo>
                  <a:lnTo>
                    <a:pt x="36" y="354"/>
                  </a:lnTo>
                  <a:lnTo>
                    <a:pt x="48" y="258"/>
                  </a:lnTo>
                  <a:lnTo>
                    <a:pt x="90" y="174"/>
                  </a:lnTo>
                  <a:lnTo>
                    <a:pt x="156" y="102"/>
                  </a:lnTo>
                  <a:lnTo>
                    <a:pt x="252" y="48"/>
                  </a:lnTo>
                  <a:lnTo>
                    <a:pt x="366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5" name="Freeform 714"/>
            <p:cNvSpPr>
              <a:spLocks/>
            </p:cNvSpPr>
            <p:nvPr/>
          </p:nvSpPr>
          <p:spPr bwMode="auto">
            <a:xfrm>
              <a:off x="2703374" y="3048898"/>
              <a:ext cx="65039" cy="87113"/>
            </a:xfrm>
            <a:custGeom>
              <a:avLst/>
              <a:gdLst/>
              <a:ahLst/>
              <a:cxnLst>
                <a:cxn ang="0">
                  <a:pos x="624" y="12"/>
                </a:cxn>
                <a:cxn ang="0">
                  <a:pos x="816" y="90"/>
                </a:cxn>
                <a:cxn ang="0">
                  <a:pos x="942" y="222"/>
                </a:cxn>
                <a:cxn ang="0">
                  <a:pos x="984" y="366"/>
                </a:cxn>
                <a:cxn ang="0">
                  <a:pos x="948" y="570"/>
                </a:cxn>
                <a:cxn ang="0">
                  <a:pos x="840" y="714"/>
                </a:cxn>
                <a:cxn ang="0">
                  <a:pos x="672" y="822"/>
                </a:cxn>
                <a:cxn ang="0">
                  <a:pos x="420" y="972"/>
                </a:cxn>
                <a:cxn ang="0">
                  <a:pos x="306" y="1092"/>
                </a:cxn>
                <a:cxn ang="0">
                  <a:pos x="912" y="1098"/>
                </a:cxn>
                <a:cxn ang="0">
                  <a:pos x="978" y="1152"/>
                </a:cxn>
                <a:cxn ang="0">
                  <a:pos x="978" y="1260"/>
                </a:cxn>
                <a:cxn ang="0">
                  <a:pos x="906" y="1320"/>
                </a:cxn>
                <a:cxn ang="0">
                  <a:pos x="150" y="1326"/>
                </a:cxn>
                <a:cxn ang="0">
                  <a:pos x="48" y="1296"/>
                </a:cxn>
                <a:cxn ang="0">
                  <a:pos x="6" y="1230"/>
                </a:cxn>
                <a:cxn ang="0">
                  <a:pos x="12" y="1104"/>
                </a:cxn>
                <a:cxn ang="0">
                  <a:pos x="126" y="936"/>
                </a:cxn>
                <a:cxn ang="0">
                  <a:pos x="348" y="762"/>
                </a:cxn>
                <a:cxn ang="0">
                  <a:pos x="528" y="648"/>
                </a:cxn>
                <a:cxn ang="0">
                  <a:pos x="642" y="564"/>
                </a:cxn>
                <a:cxn ang="0">
                  <a:pos x="690" y="474"/>
                </a:cxn>
                <a:cxn ang="0">
                  <a:pos x="684" y="348"/>
                </a:cxn>
                <a:cxn ang="0">
                  <a:pos x="618" y="258"/>
                </a:cxn>
                <a:cxn ang="0">
                  <a:pos x="504" y="222"/>
                </a:cxn>
                <a:cxn ang="0">
                  <a:pos x="378" y="246"/>
                </a:cxn>
                <a:cxn ang="0">
                  <a:pos x="294" y="342"/>
                </a:cxn>
                <a:cxn ang="0">
                  <a:pos x="246" y="468"/>
                </a:cxn>
                <a:cxn ang="0">
                  <a:pos x="192" y="522"/>
                </a:cxn>
                <a:cxn ang="0">
                  <a:pos x="90" y="522"/>
                </a:cxn>
                <a:cxn ang="0">
                  <a:pos x="18" y="462"/>
                </a:cxn>
                <a:cxn ang="0">
                  <a:pos x="24" y="294"/>
                </a:cxn>
                <a:cxn ang="0">
                  <a:pos x="156" y="114"/>
                </a:cxn>
                <a:cxn ang="0">
                  <a:pos x="372" y="12"/>
                </a:cxn>
              </a:cxnLst>
              <a:rect l="0" t="0" r="r" b="b"/>
              <a:pathLst>
                <a:path w="990" h="1326">
                  <a:moveTo>
                    <a:pt x="504" y="0"/>
                  </a:moveTo>
                  <a:lnTo>
                    <a:pt x="624" y="12"/>
                  </a:lnTo>
                  <a:lnTo>
                    <a:pt x="732" y="42"/>
                  </a:lnTo>
                  <a:lnTo>
                    <a:pt x="816" y="90"/>
                  </a:lnTo>
                  <a:lnTo>
                    <a:pt x="888" y="150"/>
                  </a:lnTo>
                  <a:lnTo>
                    <a:pt x="942" y="222"/>
                  </a:lnTo>
                  <a:lnTo>
                    <a:pt x="972" y="294"/>
                  </a:lnTo>
                  <a:lnTo>
                    <a:pt x="984" y="366"/>
                  </a:lnTo>
                  <a:lnTo>
                    <a:pt x="972" y="480"/>
                  </a:lnTo>
                  <a:lnTo>
                    <a:pt x="948" y="570"/>
                  </a:lnTo>
                  <a:lnTo>
                    <a:pt x="900" y="648"/>
                  </a:lnTo>
                  <a:lnTo>
                    <a:pt x="840" y="714"/>
                  </a:lnTo>
                  <a:lnTo>
                    <a:pt x="762" y="768"/>
                  </a:lnTo>
                  <a:lnTo>
                    <a:pt x="672" y="822"/>
                  </a:lnTo>
                  <a:lnTo>
                    <a:pt x="528" y="906"/>
                  </a:lnTo>
                  <a:lnTo>
                    <a:pt x="420" y="972"/>
                  </a:lnTo>
                  <a:lnTo>
                    <a:pt x="342" y="1038"/>
                  </a:lnTo>
                  <a:lnTo>
                    <a:pt x="306" y="1092"/>
                  </a:lnTo>
                  <a:lnTo>
                    <a:pt x="864" y="1092"/>
                  </a:lnTo>
                  <a:lnTo>
                    <a:pt x="912" y="1098"/>
                  </a:lnTo>
                  <a:lnTo>
                    <a:pt x="954" y="1116"/>
                  </a:lnTo>
                  <a:lnTo>
                    <a:pt x="978" y="1152"/>
                  </a:lnTo>
                  <a:lnTo>
                    <a:pt x="990" y="1206"/>
                  </a:lnTo>
                  <a:lnTo>
                    <a:pt x="978" y="1260"/>
                  </a:lnTo>
                  <a:lnTo>
                    <a:pt x="954" y="1296"/>
                  </a:lnTo>
                  <a:lnTo>
                    <a:pt x="906" y="1320"/>
                  </a:lnTo>
                  <a:lnTo>
                    <a:pt x="852" y="1326"/>
                  </a:lnTo>
                  <a:lnTo>
                    <a:pt x="150" y="1326"/>
                  </a:lnTo>
                  <a:lnTo>
                    <a:pt x="90" y="1320"/>
                  </a:lnTo>
                  <a:lnTo>
                    <a:pt x="48" y="1296"/>
                  </a:lnTo>
                  <a:lnTo>
                    <a:pt x="24" y="1266"/>
                  </a:lnTo>
                  <a:lnTo>
                    <a:pt x="6" y="1230"/>
                  </a:lnTo>
                  <a:lnTo>
                    <a:pt x="0" y="1188"/>
                  </a:lnTo>
                  <a:lnTo>
                    <a:pt x="12" y="1104"/>
                  </a:lnTo>
                  <a:lnTo>
                    <a:pt x="54" y="1020"/>
                  </a:lnTo>
                  <a:lnTo>
                    <a:pt x="126" y="936"/>
                  </a:lnTo>
                  <a:lnTo>
                    <a:pt x="222" y="846"/>
                  </a:lnTo>
                  <a:lnTo>
                    <a:pt x="348" y="762"/>
                  </a:lnTo>
                  <a:lnTo>
                    <a:pt x="450" y="702"/>
                  </a:lnTo>
                  <a:lnTo>
                    <a:pt x="528" y="648"/>
                  </a:lnTo>
                  <a:lnTo>
                    <a:pt x="594" y="606"/>
                  </a:lnTo>
                  <a:lnTo>
                    <a:pt x="642" y="564"/>
                  </a:lnTo>
                  <a:lnTo>
                    <a:pt x="672" y="522"/>
                  </a:lnTo>
                  <a:lnTo>
                    <a:pt x="690" y="474"/>
                  </a:lnTo>
                  <a:lnTo>
                    <a:pt x="696" y="414"/>
                  </a:lnTo>
                  <a:lnTo>
                    <a:pt x="684" y="348"/>
                  </a:lnTo>
                  <a:lnTo>
                    <a:pt x="660" y="294"/>
                  </a:lnTo>
                  <a:lnTo>
                    <a:pt x="618" y="258"/>
                  </a:lnTo>
                  <a:lnTo>
                    <a:pt x="564" y="228"/>
                  </a:lnTo>
                  <a:lnTo>
                    <a:pt x="504" y="222"/>
                  </a:lnTo>
                  <a:lnTo>
                    <a:pt x="438" y="228"/>
                  </a:lnTo>
                  <a:lnTo>
                    <a:pt x="378" y="246"/>
                  </a:lnTo>
                  <a:lnTo>
                    <a:pt x="330" y="288"/>
                  </a:lnTo>
                  <a:lnTo>
                    <a:pt x="294" y="342"/>
                  </a:lnTo>
                  <a:lnTo>
                    <a:pt x="264" y="420"/>
                  </a:lnTo>
                  <a:lnTo>
                    <a:pt x="246" y="468"/>
                  </a:lnTo>
                  <a:lnTo>
                    <a:pt x="228" y="498"/>
                  </a:lnTo>
                  <a:lnTo>
                    <a:pt x="192" y="522"/>
                  </a:lnTo>
                  <a:lnTo>
                    <a:pt x="144" y="528"/>
                  </a:lnTo>
                  <a:lnTo>
                    <a:pt x="90" y="522"/>
                  </a:lnTo>
                  <a:lnTo>
                    <a:pt x="48" y="498"/>
                  </a:lnTo>
                  <a:lnTo>
                    <a:pt x="18" y="462"/>
                  </a:lnTo>
                  <a:lnTo>
                    <a:pt x="6" y="402"/>
                  </a:lnTo>
                  <a:lnTo>
                    <a:pt x="24" y="294"/>
                  </a:lnTo>
                  <a:lnTo>
                    <a:pt x="78" y="198"/>
                  </a:lnTo>
                  <a:lnTo>
                    <a:pt x="156" y="114"/>
                  </a:lnTo>
                  <a:lnTo>
                    <a:pt x="252" y="54"/>
                  </a:lnTo>
                  <a:lnTo>
                    <a:pt x="372" y="12"/>
                  </a:lnTo>
                  <a:lnTo>
                    <a:pt x="5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6" name="Freeform 715"/>
            <p:cNvSpPr>
              <a:spLocks noEditPoints="1"/>
            </p:cNvSpPr>
            <p:nvPr/>
          </p:nvSpPr>
          <p:spPr bwMode="auto">
            <a:xfrm>
              <a:off x="2777085" y="3048898"/>
              <a:ext cx="65433" cy="88689"/>
            </a:xfrm>
            <a:custGeom>
              <a:avLst/>
              <a:gdLst/>
              <a:ahLst/>
              <a:cxnLst>
                <a:cxn ang="0">
                  <a:pos x="414" y="228"/>
                </a:cxn>
                <a:cxn ang="0">
                  <a:pos x="306" y="300"/>
                </a:cxn>
                <a:cxn ang="0">
                  <a:pos x="270" y="444"/>
                </a:cxn>
                <a:cxn ang="0">
                  <a:pos x="312" y="594"/>
                </a:cxn>
                <a:cxn ang="0">
                  <a:pos x="420" y="666"/>
                </a:cxn>
                <a:cxn ang="0">
                  <a:pos x="552" y="660"/>
                </a:cxn>
                <a:cxn ang="0">
                  <a:pos x="660" y="588"/>
                </a:cxn>
                <a:cxn ang="0">
                  <a:pos x="702" y="444"/>
                </a:cxn>
                <a:cxn ang="0">
                  <a:pos x="666" y="300"/>
                </a:cxn>
                <a:cxn ang="0">
                  <a:pos x="558" y="228"/>
                </a:cxn>
                <a:cxn ang="0">
                  <a:pos x="480" y="0"/>
                </a:cxn>
                <a:cxn ang="0">
                  <a:pos x="702" y="42"/>
                </a:cxn>
                <a:cxn ang="0">
                  <a:pos x="858" y="156"/>
                </a:cxn>
                <a:cxn ang="0">
                  <a:pos x="948" y="312"/>
                </a:cxn>
                <a:cxn ang="0">
                  <a:pos x="990" y="504"/>
                </a:cxn>
                <a:cxn ang="0">
                  <a:pos x="990" y="774"/>
                </a:cxn>
                <a:cxn ang="0">
                  <a:pos x="930" y="1038"/>
                </a:cxn>
                <a:cxn ang="0">
                  <a:pos x="810" y="1218"/>
                </a:cxn>
                <a:cxn ang="0">
                  <a:pos x="642" y="1320"/>
                </a:cxn>
                <a:cxn ang="0">
                  <a:pos x="432" y="1350"/>
                </a:cxn>
                <a:cxn ang="0">
                  <a:pos x="204" y="1296"/>
                </a:cxn>
                <a:cxn ang="0">
                  <a:pos x="78" y="1176"/>
                </a:cxn>
                <a:cxn ang="0">
                  <a:pos x="78" y="1050"/>
                </a:cxn>
                <a:cxn ang="0">
                  <a:pos x="174" y="990"/>
                </a:cxn>
                <a:cxn ang="0">
                  <a:pos x="258" y="1020"/>
                </a:cxn>
                <a:cxn ang="0">
                  <a:pos x="402" y="1140"/>
                </a:cxn>
                <a:cxn ang="0">
                  <a:pos x="534" y="1134"/>
                </a:cxn>
                <a:cxn ang="0">
                  <a:pos x="642" y="1062"/>
                </a:cxn>
                <a:cxn ang="0">
                  <a:pos x="702" y="936"/>
                </a:cxn>
                <a:cxn ang="0">
                  <a:pos x="720" y="792"/>
                </a:cxn>
                <a:cxn ang="0">
                  <a:pos x="660" y="810"/>
                </a:cxn>
                <a:cxn ang="0">
                  <a:pos x="522" y="870"/>
                </a:cxn>
                <a:cxn ang="0">
                  <a:pos x="318" y="864"/>
                </a:cxn>
                <a:cxn ang="0">
                  <a:pos x="144" y="786"/>
                </a:cxn>
                <a:cxn ang="0">
                  <a:pos x="36" y="642"/>
                </a:cxn>
                <a:cxn ang="0">
                  <a:pos x="0" y="462"/>
                </a:cxn>
                <a:cxn ang="0">
                  <a:pos x="48" y="234"/>
                </a:cxn>
                <a:cxn ang="0">
                  <a:pos x="180" y="84"/>
                </a:cxn>
                <a:cxn ang="0">
                  <a:pos x="366" y="12"/>
                </a:cxn>
              </a:cxnLst>
              <a:rect l="0" t="0" r="r" b="b"/>
              <a:pathLst>
                <a:path w="996" h="1350">
                  <a:moveTo>
                    <a:pt x="486" y="216"/>
                  </a:moveTo>
                  <a:lnTo>
                    <a:pt x="414" y="228"/>
                  </a:lnTo>
                  <a:lnTo>
                    <a:pt x="354" y="252"/>
                  </a:lnTo>
                  <a:lnTo>
                    <a:pt x="306" y="300"/>
                  </a:lnTo>
                  <a:lnTo>
                    <a:pt x="282" y="366"/>
                  </a:lnTo>
                  <a:lnTo>
                    <a:pt x="270" y="444"/>
                  </a:lnTo>
                  <a:lnTo>
                    <a:pt x="282" y="528"/>
                  </a:lnTo>
                  <a:lnTo>
                    <a:pt x="312" y="594"/>
                  </a:lnTo>
                  <a:lnTo>
                    <a:pt x="360" y="636"/>
                  </a:lnTo>
                  <a:lnTo>
                    <a:pt x="420" y="666"/>
                  </a:lnTo>
                  <a:lnTo>
                    <a:pt x="486" y="672"/>
                  </a:lnTo>
                  <a:lnTo>
                    <a:pt x="552" y="660"/>
                  </a:lnTo>
                  <a:lnTo>
                    <a:pt x="612" y="636"/>
                  </a:lnTo>
                  <a:lnTo>
                    <a:pt x="660" y="588"/>
                  </a:lnTo>
                  <a:lnTo>
                    <a:pt x="690" y="528"/>
                  </a:lnTo>
                  <a:lnTo>
                    <a:pt x="702" y="444"/>
                  </a:lnTo>
                  <a:lnTo>
                    <a:pt x="690" y="366"/>
                  </a:lnTo>
                  <a:lnTo>
                    <a:pt x="666" y="300"/>
                  </a:lnTo>
                  <a:lnTo>
                    <a:pt x="618" y="252"/>
                  </a:lnTo>
                  <a:lnTo>
                    <a:pt x="558" y="228"/>
                  </a:lnTo>
                  <a:lnTo>
                    <a:pt x="486" y="216"/>
                  </a:lnTo>
                  <a:close/>
                  <a:moveTo>
                    <a:pt x="480" y="0"/>
                  </a:moveTo>
                  <a:lnTo>
                    <a:pt x="600" y="12"/>
                  </a:lnTo>
                  <a:lnTo>
                    <a:pt x="702" y="42"/>
                  </a:lnTo>
                  <a:lnTo>
                    <a:pt x="792" y="90"/>
                  </a:lnTo>
                  <a:lnTo>
                    <a:pt x="858" y="156"/>
                  </a:lnTo>
                  <a:lnTo>
                    <a:pt x="912" y="228"/>
                  </a:lnTo>
                  <a:lnTo>
                    <a:pt x="948" y="312"/>
                  </a:lnTo>
                  <a:lnTo>
                    <a:pt x="978" y="408"/>
                  </a:lnTo>
                  <a:lnTo>
                    <a:pt x="990" y="504"/>
                  </a:lnTo>
                  <a:lnTo>
                    <a:pt x="996" y="600"/>
                  </a:lnTo>
                  <a:lnTo>
                    <a:pt x="990" y="774"/>
                  </a:lnTo>
                  <a:lnTo>
                    <a:pt x="966" y="918"/>
                  </a:lnTo>
                  <a:lnTo>
                    <a:pt x="930" y="1038"/>
                  </a:lnTo>
                  <a:lnTo>
                    <a:pt x="876" y="1140"/>
                  </a:lnTo>
                  <a:lnTo>
                    <a:pt x="810" y="1218"/>
                  </a:lnTo>
                  <a:lnTo>
                    <a:pt x="732" y="1278"/>
                  </a:lnTo>
                  <a:lnTo>
                    <a:pt x="642" y="1320"/>
                  </a:lnTo>
                  <a:lnTo>
                    <a:pt x="540" y="1344"/>
                  </a:lnTo>
                  <a:lnTo>
                    <a:pt x="432" y="1350"/>
                  </a:lnTo>
                  <a:lnTo>
                    <a:pt x="306" y="1338"/>
                  </a:lnTo>
                  <a:lnTo>
                    <a:pt x="204" y="1296"/>
                  </a:lnTo>
                  <a:lnTo>
                    <a:pt x="126" y="1242"/>
                  </a:lnTo>
                  <a:lnTo>
                    <a:pt x="78" y="1176"/>
                  </a:lnTo>
                  <a:lnTo>
                    <a:pt x="60" y="1110"/>
                  </a:lnTo>
                  <a:lnTo>
                    <a:pt x="78" y="1050"/>
                  </a:lnTo>
                  <a:lnTo>
                    <a:pt x="120" y="1008"/>
                  </a:lnTo>
                  <a:lnTo>
                    <a:pt x="174" y="990"/>
                  </a:lnTo>
                  <a:lnTo>
                    <a:pt x="222" y="996"/>
                  </a:lnTo>
                  <a:lnTo>
                    <a:pt x="258" y="1020"/>
                  </a:lnTo>
                  <a:lnTo>
                    <a:pt x="354" y="1116"/>
                  </a:lnTo>
                  <a:lnTo>
                    <a:pt x="402" y="1140"/>
                  </a:lnTo>
                  <a:lnTo>
                    <a:pt x="456" y="1146"/>
                  </a:lnTo>
                  <a:lnTo>
                    <a:pt x="534" y="1134"/>
                  </a:lnTo>
                  <a:lnTo>
                    <a:pt x="594" y="1104"/>
                  </a:lnTo>
                  <a:lnTo>
                    <a:pt x="642" y="1062"/>
                  </a:lnTo>
                  <a:lnTo>
                    <a:pt x="678" y="1002"/>
                  </a:lnTo>
                  <a:lnTo>
                    <a:pt x="702" y="936"/>
                  </a:lnTo>
                  <a:lnTo>
                    <a:pt x="714" y="864"/>
                  </a:lnTo>
                  <a:lnTo>
                    <a:pt x="720" y="792"/>
                  </a:lnTo>
                  <a:lnTo>
                    <a:pt x="720" y="756"/>
                  </a:lnTo>
                  <a:lnTo>
                    <a:pt x="660" y="810"/>
                  </a:lnTo>
                  <a:lnTo>
                    <a:pt x="594" y="846"/>
                  </a:lnTo>
                  <a:lnTo>
                    <a:pt x="522" y="870"/>
                  </a:lnTo>
                  <a:lnTo>
                    <a:pt x="432" y="876"/>
                  </a:lnTo>
                  <a:lnTo>
                    <a:pt x="318" y="864"/>
                  </a:lnTo>
                  <a:lnTo>
                    <a:pt x="222" y="834"/>
                  </a:lnTo>
                  <a:lnTo>
                    <a:pt x="144" y="786"/>
                  </a:lnTo>
                  <a:lnTo>
                    <a:pt x="84" y="720"/>
                  </a:lnTo>
                  <a:lnTo>
                    <a:pt x="36" y="642"/>
                  </a:lnTo>
                  <a:lnTo>
                    <a:pt x="12" y="558"/>
                  </a:lnTo>
                  <a:lnTo>
                    <a:pt x="0" y="462"/>
                  </a:lnTo>
                  <a:lnTo>
                    <a:pt x="12" y="342"/>
                  </a:lnTo>
                  <a:lnTo>
                    <a:pt x="48" y="234"/>
                  </a:lnTo>
                  <a:lnTo>
                    <a:pt x="102" y="150"/>
                  </a:lnTo>
                  <a:lnTo>
                    <a:pt x="180" y="84"/>
                  </a:lnTo>
                  <a:lnTo>
                    <a:pt x="264" y="36"/>
                  </a:lnTo>
                  <a:lnTo>
                    <a:pt x="366" y="12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7" name="Freeform 716"/>
            <p:cNvSpPr>
              <a:spLocks/>
            </p:cNvSpPr>
            <p:nvPr/>
          </p:nvSpPr>
          <p:spPr bwMode="auto">
            <a:xfrm>
              <a:off x="1643042" y="3190013"/>
              <a:ext cx="63462" cy="88689"/>
            </a:xfrm>
            <a:custGeom>
              <a:avLst/>
              <a:gdLst/>
              <a:ahLst/>
              <a:cxnLst>
                <a:cxn ang="0">
                  <a:pos x="612" y="12"/>
                </a:cxn>
                <a:cxn ang="0">
                  <a:pos x="792" y="84"/>
                </a:cxn>
                <a:cxn ang="0">
                  <a:pos x="894" y="210"/>
                </a:cxn>
                <a:cxn ang="0">
                  <a:pos x="924" y="360"/>
                </a:cxn>
                <a:cxn ang="0">
                  <a:pos x="882" y="516"/>
                </a:cxn>
                <a:cxn ang="0">
                  <a:pos x="768" y="624"/>
                </a:cxn>
                <a:cxn ang="0">
                  <a:pos x="900" y="702"/>
                </a:cxn>
                <a:cxn ang="0">
                  <a:pos x="960" y="834"/>
                </a:cxn>
                <a:cxn ang="0">
                  <a:pos x="954" y="1032"/>
                </a:cxn>
                <a:cxn ang="0">
                  <a:pos x="852" y="1212"/>
                </a:cxn>
                <a:cxn ang="0">
                  <a:pos x="684" y="1314"/>
                </a:cxn>
                <a:cxn ang="0">
                  <a:pos x="462" y="1350"/>
                </a:cxn>
                <a:cxn ang="0">
                  <a:pos x="240" y="1314"/>
                </a:cxn>
                <a:cxn ang="0">
                  <a:pos x="102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42" y="936"/>
                </a:cxn>
                <a:cxn ang="0">
                  <a:pos x="138" y="900"/>
                </a:cxn>
                <a:cxn ang="0">
                  <a:pos x="216" y="930"/>
                </a:cxn>
                <a:cxn ang="0">
                  <a:pos x="276" y="1032"/>
                </a:cxn>
                <a:cxn ang="0">
                  <a:pos x="342" y="1098"/>
                </a:cxn>
                <a:cxn ang="0">
                  <a:pos x="468" y="1128"/>
                </a:cxn>
                <a:cxn ang="0">
                  <a:pos x="606" y="1092"/>
                </a:cxn>
                <a:cxn ang="0">
                  <a:pos x="672" y="990"/>
                </a:cxn>
                <a:cxn ang="0">
                  <a:pos x="678" y="864"/>
                </a:cxn>
                <a:cxn ang="0">
                  <a:pos x="594" y="780"/>
                </a:cxn>
                <a:cxn ang="0">
                  <a:pos x="480" y="750"/>
                </a:cxn>
                <a:cxn ang="0">
                  <a:pos x="402" y="726"/>
                </a:cxn>
                <a:cxn ang="0">
                  <a:pos x="360" y="660"/>
                </a:cxn>
                <a:cxn ang="0">
                  <a:pos x="384" y="576"/>
                </a:cxn>
                <a:cxn ang="0">
                  <a:pos x="462" y="540"/>
                </a:cxn>
                <a:cxn ang="0">
                  <a:pos x="582" y="522"/>
                </a:cxn>
                <a:cxn ang="0">
                  <a:pos x="654" y="450"/>
                </a:cxn>
                <a:cxn ang="0">
                  <a:pos x="654" y="330"/>
                </a:cxn>
                <a:cxn ang="0">
                  <a:pos x="588" y="252"/>
                </a:cxn>
                <a:cxn ang="0">
                  <a:pos x="480" y="228"/>
                </a:cxn>
                <a:cxn ang="0">
                  <a:pos x="354" y="258"/>
                </a:cxn>
                <a:cxn ang="0">
                  <a:pos x="288" y="330"/>
                </a:cxn>
                <a:cxn ang="0">
                  <a:pos x="240" y="408"/>
                </a:cxn>
                <a:cxn ang="0">
                  <a:pos x="156" y="438"/>
                </a:cxn>
                <a:cxn ang="0">
                  <a:pos x="72" y="414"/>
                </a:cxn>
                <a:cxn ang="0">
                  <a:pos x="30" y="324"/>
                </a:cxn>
                <a:cxn ang="0">
                  <a:pos x="78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6" y="0"/>
                </a:cxn>
              </a:cxnLst>
              <a:rect l="0" t="0" r="r" b="b"/>
              <a:pathLst>
                <a:path w="966" h="1350">
                  <a:moveTo>
                    <a:pt x="486" y="0"/>
                  </a:moveTo>
                  <a:lnTo>
                    <a:pt x="612" y="12"/>
                  </a:lnTo>
                  <a:lnTo>
                    <a:pt x="714" y="42"/>
                  </a:lnTo>
                  <a:lnTo>
                    <a:pt x="792" y="84"/>
                  </a:lnTo>
                  <a:lnTo>
                    <a:pt x="852" y="144"/>
                  </a:lnTo>
                  <a:lnTo>
                    <a:pt x="894" y="210"/>
                  </a:lnTo>
                  <a:lnTo>
                    <a:pt x="918" y="282"/>
                  </a:lnTo>
                  <a:lnTo>
                    <a:pt x="924" y="360"/>
                  </a:lnTo>
                  <a:lnTo>
                    <a:pt x="912" y="444"/>
                  </a:lnTo>
                  <a:lnTo>
                    <a:pt x="882" y="516"/>
                  </a:lnTo>
                  <a:lnTo>
                    <a:pt x="834" y="576"/>
                  </a:lnTo>
                  <a:lnTo>
                    <a:pt x="768" y="624"/>
                  </a:lnTo>
                  <a:lnTo>
                    <a:pt x="840" y="654"/>
                  </a:lnTo>
                  <a:lnTo>
                    <a:pt x="900" y="702"/>
                  </a:lnTo>
                  <a:lnTo>
                    <a:pt x="936" y="762"/>
                  </a:lnTo>
                  <a:lnTo>
                    <a:pt x="960" y="834"/>
                  </a:lnTo>
                  <a:lnTo>
                    <a:pt x="966" y="912"/>
                  </a:lnTo>
                  <a:lnTo>
                    <a:pt x="954" y="1032"/>
                  </a:lnTo>
                  <a:lnTo>
                    <a:pt x="912" y="1128"/>
                  </a:lnTo>
                  <a:lnTo>
                    <a:pt x="852" y="1212"/>
                  </a:lnTo>
                  <a:lnTo>
                    <a:pt x="774" y="1272"/>
                  </a:lnTo>
                  <a:lnTo>
                    <a:pt x="684" y="1314"/>
                  </a:lnTo>
                  <a:lnTo>
                    <a:pt x="576" y="1344"/>
                  </a:lnTo>
                  <a:lnTo>
                    <a:pt x="462" y="1350"/>
                  </a:lnTo>
                  <a:lnTo>
                    <a:pt x="342" y="1338"/>
                  </a:lnTo>
                  <a:lnTo>
                    <a:pt x="240" y="1314"/>
                  </a:lnTo>
                  <a:lnTo>
                    <a:pt x="162" y="1278"/>
                  </a:lnTo>
                  <a:lnTo>
                    <a:pt x="102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42" y="936"/>
                  </a:lnTo>
                  <a:lnTo>
                    <a:pt x="84" y="912"/>
                  </a:lnTo>
                  <a:lnTo>
                    <a:pt x="138" y="900"/>
                  </a:lnTo>
                  <a:lnTo>
                    <a:pt x="186" y="906"/>
                  </a:lnTo>
                  <a:lnTo>
                    <a:pt x="216" y="930"/>
                  </a:lnTo>
                  <a:lnTo>
                    <a:pt x="240" y="960"/>
                  </a:lnTo>
                  <a:lnTo>
                    <a:pt x="276" y="1032"/>
                  </a:lnTo>
                  <a:lnTo>
                    <a:pt x="306" y="1068"/>
                  </a:lnTo>
                  <a:lnTo>
                    <a:pt x="342" y="1098"/>
                  </a:lnTo>
                  <a:lnTo>
                    <a:pt x="396" y="1122"/>
                  </a:lnTo>
                  <a:lnTo>
                    <a:pt x="468" y="1128"/>
                  </a:lnTo>
                  <a:lnTo>
                    <a:pt x="546" y="1116"/>
                  </a:lnTo>
                  <a:lnTo>
                    <a:pt x="606" y="1092"/>
                  </a:lnTo>
                  <a:lnTo>
                    <a:pt x="648" y="1050"/>
                  </a:lnTo>
                  <a:lnTo>
                    <a:pt x="672" y="990"/>
                  </a:lnTo>
                  <a:lnTo>
                    <a:pt x="684" y="924"/>
                  </a:lnTo>
                  <a:lnTo>
                    <a:pt x="678" y="864"/>
                  </a:lnTo>
                  <a:lnTo>
                    <a:pt x="648" y="810"/>
                  </a:lnTo>
                  <a:lnTo>
                    <a:pt x="594" y="780"/>
                  </a:lnTo>
                  <a:lnTo>
                    <a:pt x="516" y="756"/>
                  </a:lnTo>
                  <a:lnTo>
                    <a:pt x="480" y="750"/>
                  </a:lnTo>
                  <a:lnTo>
                    <a:pt x="438" y="744"/>
                  </a:lnTo>
                  <a:lnTo>
                    <a:pt x="402" y="726"/>
                  </a:lnTo>
                  <a:lnTo>
                    <a:pt x="372" y="702"/>
                  </a:lnTo>
                  <a:lnTo>
                    <a:pt x="360" y="660"/>
                  </a:lnTo>
                  <a:lnTo>
                    <a:pt x="366" y="606"/>
                  </a:lnTo>
                  <a:lnTo>
                    <a:pt x="384" y="576"/>
                  </a:lnTo>
                  <a:lnTo>
                    <a:pt x="420" y="552"/>
                  </a:lnTo>
                  <a:lnTo>
                    <a:pt x="462" y="540"/>
                  </a:lnTo>
                  <a:lnTo>
                    <a:pt x="522" y="534"/>
                  </a:lnTo>
                  <a:lnTo>
                    <a:pt x="582" y="522"/>
                  </a:lnTo>
                  <a:lnTo>
                    <a:pt x="630" y="492"/>
                  </a:lnTo>
                  <a:lnTo>
                    <a:pt x="654" y="450"/>
                  </a:lnTo>
                  <a:lnTo>
                    <a:pt x="666" y="390"/>
                  </a:lnTo>
                  <a:lnTo>
                    <a:pt x="654" y="330"/>
                  </a:lnTo>
                  <a:lnTo>
                    <a:pt x="630" y="282"/>
                  </a:lnTo>
                  <a:lnTo>
                    <a:pt x="588" y="252"/>
                  </a:lnTo>
                  <a:lnTo>
                    <a:pt x="534" y="234"/>
                  </a:lnTo>
                  <a:lnTo>
                    <a:pt x="480" y="228"/>
                  </a:lnTo>
                  <a:lnTo>
                    <a:pt x="408" y="240"/>
                  </a:lnTo>
                  <a:lnTo>
                    <a:pt x="354" y="258"/>
                  </a:lnTo>
                  <a:lnTo>
                    <a:pt x="318" y="294"/>
                  </a:lnTo>
                  <a:lnTo>
                    <a:pt x="288" y="330"/>
                  </a:lnTo>
                  <a:lnTo>
                    <a:pt x="264" y="372"/>
                  </a:lnTo>
                  <a:lnTo>
                    <a:pt x="240" y="408"/>
                  </a:lnTo>
                  <a:lnTo>
                    <a:pt x="204" y="426"/>
                  </a:lnTo>
                  <a:lnTo>
                    <a:pt x="156" y="438"/>
                  </a:lnTo>
                  <a:lnTo>
                    <a:pt x="108" y="432"/>
                  </a:lnTo>
                  <a:lnTo>
                    <a:pt x="72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8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14" y="6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8" name="Freeform 717"/>
            <p:cNvSpPr>
              <a:spLocks noEditPoints="1"/>
            </p:cNvSpPr>
            <p:nvPr/>
          </p:nvSpPr>
          <p:spPr bwMode="auto">
            <a:xfrm>
              <a:off x="1716753" y="3190013"/>
              <a:ext cx="65433" cy="88689"/>
            </a:xfrm>
            <a:custGeom>
              <a:avLst/>
              <a:gdLst/>
              <a:ahLst/>
              <a:cxnLst>
                <a:cxn ang="0">
                  <a:pos x="498" y="228"/>
                </a:cxn>
                <a:cxn ang="0">
                  <a:pos x="426" y="240"/>
                </a:cxn>
                <a:cxn ang="0">
                  <a:pos x="366" y="282"/>
                </a:cxn>
                <a:cxn ang="0">
                  <a:pos x="324" y="348"/>
                </a:cxn>
                <a:cxn ang="0">
                  <a:pos x="300" y="438"/>
                </a:cxn>
                <a:cxn ang="0">
                  <a:pos x="282" y="546"/>
                </a:cxn>
                <a:cxn ang="0">
                  <a:pos x="276" y="678"/>
                </a:cxn>
                <a:cxn ang="0">
                  <a:pos x="282" y="804"/>
                </a:cxn>
                <a:cxn ang="0">
                  <a:pos x="294" y="912"/>
                </a:cxn>
                <a:cxn ang="0">
                  <a:pos x="318" y="996"/>
                </a:cxn>
                <a:cxn ang="0">
                  <a:pos x="348" y="1056"/>
                </a:cxn>
                <a:cxn ang="0">
                  <a:pos x="390" y="1098"/>
                </a:cxn>
                <a:cxn ang="0">
                  <a:pos x="438" y="1122"/>
                </a:cxn>
                <a:cxn ang="0">
                  <a:pos x="498" y="1128"/>
                </a:cxn>
                <a:cxn ang="0">
                  <a:pos x="558" y="1122"/>
                </a:cxn>
                <a:cxn ang="0">
                  <a:pos x="606" y="1098"/>
                </a:cxn>
                <a:cxn ang="0">
                  <a:pos x="648" y="1056"/>
                </a:cxn>
                <a:cxn ang="0">
                  <a:pos x="684" y="996"/>
                </a:cxn>
                <a:cxn ang="0">
                  <a:pos x="708" y="912"/>
                </a:cxn>
                <a:cxn ang="0">
                  <a:pos x="720" y="804"/>
                </a:cxn>
                <a:cxn ang="0">
                  <a:pos x="726" y="678"/>
                </a:cxn>
                <a:cxn ang="0">
                  <a:pos x="720" y="546"/>
                </a:cxn>
                <a:cxn ang="0">
                  <a:pos x="702" y="438"/>
                </a:cxn>
                <a:cxn ang="0">
                  <a:pos x="672" y="348"/>
                </a:cxn>
                <a:cxn ang="0">
                  <a:pos x="630" y="282"/>
                </a:cxn>
                <a:cxn ang="0">
                  <a:pos x="576" y="240"/>
                </a:cxn>
                <a:cxn ang="0">
                  <a:pos x="498" y="228"/>
                </a:cxn>
                <a:cxn ang="0">
                  <a:pos x="498" y="0"/>
                </a:cxn>
                <a:cxn ang="0">
                  <a:pos x="606" y="12"/>
                </a:cxn>
                <a:cxn ang="0">
                  <a:pos x="702" y="42"/>
                </a:cxn>
                <a:cxn ang="0">
                  <a:pos x="792" y="96"/>
                </a:cxn>
                <a:cxn ang="0">
                  <a:pos x="864" y="168"/>
                </a:cxn>
                <a:cxn ang="0">
                  <a:pos x="918" y="258"/>
                </a:cxn>
                <a:cxn ang="0">
                  <a:pos x="960" y="372"/>
                </a:cxn>
                <a:cxn ang="0">
                  <a:pos x="990" y="504"/>
                </a:cxn>
                <a:cxn ang="0">
                  <a:pos x="996" y="660"/>
                </a:cxn>
                <a:cxn ang="0">
                  <a:pos x="990" y="762"/>
                </a:cxn>
                <a:cxn ang="0">
                  <a:pos x="984" y="858"/>
                </a:cxn>
                <a:cxn ang="0">
                  <a:pos x="966" y="954"/>
                </a:cxn>
                <a:cxn ang="0">
                  <a:pos x="936" y="1044"/>
                </a:cxn>
                <a:cxn ang="0">
                  <a:pos x="894" y="1128"/>
                </a:cxn>
                <a:cxn ang="0">
                  <a:pos x="846" y="1200"/>
                </a:cxn>
                <a:cxn ang="0">
                  <a:pos x="780" y="1266"/>
                </a:cxn>
                <a:cxn ang="0">
                  <a:pos x="702" y="1308"/>
                </a:cxn>
                <a:cxn ang="0">
                  <a:pos x="606" y="1338"/>
                </a:cxn>
                <a:cxn ang="0">
                  <a:pos x="498" y="1350"/>
                </a:cxn>
                <a:cxn ang="0">
                  <a:pos x="378" y="1338"/>
                </a:cxn>
                <a:cxn ang="0">
                  <a:pos x="276" y="1302"/>
                </a:cxn>
                <a:cxn ang="0">
                  <a:pos x="198" y="1242"/>
                </a:cxn>
                <a:cxn ang="0">
                  <a:pos x="132" y="1170"/>
                </a:cxn>
                <a:cxn ang="0">
                  <a:pos x="78" y="1086"/>
                </a:cxn>
                <a:cxn ang="0">
                  <a:pos x="42" y="984"/>
                </a:cxn>
                <a:cxn ang="0">
                  <a:pos x="18" y="882"/>
                </a:cxn>
                <a:cxn ang="0">
                  <a:pos x="6" y="768"/>
                </a:cxn>
                <a:cxn ang="0">
                  <a:pos x="0" y="660"/>
                </a:cxn>
                <a:cxn ang="0">
                  <a:pos x="12" y="504"/>
                </a:cxn>
                <a:cxn ang="0">
                  <a:pos x="36" y="372"/>
                </a:cxn>
                <a:cxn ang="0">
                  <a:pos x="78" y="258"/>
                </a:cxn>
                <a:cxn ang="0">
                  <a:pos x="138" y="168"/>
                </a:cxn>
                <a:cxn ang="0">
                  <a:pos x="210" y="96"/>
                </a:cxn>
                <a:cxn ang="0">
                  <a:pos x="294" y="42"/>
                </a:cxn>
                <a:cxn ang="0">
                  <a:pos x="390" y="12"/>
                </a:cxn>
                <a:cxn ang="0">
                  <a:pos x="498" y="0"/>
                </a:cxn>
              </a:cxnLst>
              <a:rect l="0" t="0" r="r" b="b"/>
              <a:pathLst>
                <a:path w="996" h="1350">
                  <a:moveTo>
                    <a:pt x="498" y="228"/>
                  </a:moveTo>
                  <a:lnTo>
                    <a:pt x="426" y="240"/>
                  </a:lnTo>
                  <a:lnTo>
                    <a:pt x="366" y="282"/>
                  </a:lnTo>
                  <a:lnTo>
                    <a:pt x="324" y="348"/>
                  </a:lnTo>
                  <a:lnTo>
                    <a:pt x="300" y="438"/>
                  </a:lnTo>
                  <a:lnTo>
                    <a:pt x="282" y="546"/>
                  </a:lnTo>
                  <a:lnTo>
                    <a:pt x="276" y="678"/>
                  </a:lnTo>
                  <a:lnTo>
                    <a:pt x="282" y="804"/>
                  </a:lnTo>
                  <a:lnTo>
                    <a:pt x="294" y="912"/>
                  </a:lnTo>
                  <a:lnTo>
                    <a:pt x="318" y="996"/>
                  </a:lnTo>
                  <a:lnTo>
                    <a:pt x="348" y="1056"/>
                  </a:lnTo>
                  <a:lnTo>
                    <a:pt x="390" y="1098"/>
                  </a:lnTo>
                  <a:lnTo>
                    <a:pt x="438" y="1122"/>
                  </a:lnTo>
                  <a:lnTo>
                    <a:pt x="498" y="1128"/>
                  </a:lnTo>
                  <a:lnTo>
                    <a:pt x="558" y="1122"/>
                  </a:lnTo>
                  <a:lnTo>
                    <a:pt x="606" y="1098"/>
                  </a:lnTo>
                  <a:lnTo>
                    <a:pt x="648" y="1056"/>
                  </a:lnTo>
                  <a:lnTo>
                    <a:pt x="684" y="996"/>
                  </a:lnTo>
                  <a:lnTo>
                    <a:pt x="708" y="912"/>
                  </a:lnTo>
                  <a:lnTo>
                    <a:pt x="720" y="804"/>
                  </a:lnTo>
                  <a:lnTo>
                    <a:pt x="726" y="678"/>
                  </a:lnTo>
                  <a:lnTo>
                    <a:pt x="720" y="546"/>
                  </a:lnTo>
                  <a:lnTo>
                    <a:pt x="702" y="438"/>
                  </a:lnTo>
                  <a:lnTo>
                    <a:pt x="672" y="348"/>
                  </a:lnTo>
                  <a:lnTo>
                    <a:pt x="630" y="282"/>
                  </a:lnTo>
                  <a:lnTo>
                    <a:pt x="576" y="240"/>
                  </a:lnTo>
                  <a:lnTo>
                    <a:pt x="498" y="228"/>
                  </a:lnTo>
                  <a:close/>
                  <a:moveTo>
                    <a:pt x="498" y="0"/>
                  </a:moveTo>
                  <a:lnTo>
                    <a:pt x="606" y="12"/>
                  </a:lnTo>
                  <a:lnTo>
                    <a:pt x="702" y="42"/>
                  </a:lnTo>
                  <a:lnTo>
                    <a:pt x="792" y="96"/>
                  </a:lnTo>
                  <a:lnTo>
                    <a:pt x="864" y="168"/>
                  </a:lnTo>
                  <a:lnTo>
                    <a:pt x="918" y="258"/>
                  </a:lnTo>
                  <a:lnTo>
                    <a:pt x="960" y="372"/>
                  </a:lnTo>
                  <a:lnTo>
                    <a:pt x="990" y="504"/>
                  </a:lnTo>
                  <a:lnTo>
                    <a:pt x="996" y="660"/>
                  </a:lnTo>
                  <a:lnTo>
                    <a:pt x="990" y="762"/>
                  </a:lnTo>
                  <a:lnTo>
                    <a:pt x="984" y="858"/>
                  </a:lnTo>
                  <a:lnTo>
                    <a:pt x="966" y="954"/>
                  </a:lnTo>
                  <a:lnTo>
                    <a:pt x="936" y="1044"/>
                  </a:lnTo>
                  <a:lnTo>
                    <a:pt x="894" y="1128"/>
                  </a:lnTo>
                  <a:lnTo>
                    <a:pt x="846" y="1200"/>
                  </a:lnTo>
                  <a:lnTo>
                    <a:pt x="780" y="1266"/>
                  </a:lnTo>
                  <a:lnTo>
                    <a:pt x="702" y="1308"/>
                  </a:lnTo>
                  <a:lnTo>
                    <a:pt x="606" y="1338"/>
                  </a:lnTo>
                  <a:lnTo>
                    <a:pt x="498" y="1350"/>
                  </a:lnTo>
                  <a:lnTo>
                    <a:pt x="378" y="1338"/>
                  </a:lnTo>
                  <a:lnTo>
                    <a:pt x="276" y="1302"/>
                  </a:lnTo>
                  <a:lnTo>
                    <a:pt x="198" y="1242"/>
                  </a:lnTo>
                  <a:lnTo>
                    <a:pt x="132" y="1170"/>
                  </a:lnTo>
                  <a:lnTo>
                    <a:pt x="78" y="1086"/>
                  </a:lnTo>
                  <a:lnTo>
                    <a:pt x="42" y="984"/>
                  </a:lnTo>
                  <a:lnTo>
                    <a:pt x="18" y="882"/>
                  </a:lnTo>
                  <a:lnTo>
                    <a:pt x="6" y="768"/>
                  </a:lnTo>
                  <a:lnTo>
                    <a:pt x="0" y="660"/>
                  </a:lnTo>
                  <a:lnTo>
                    <a:pt x="12" y="504"/>
                  </a:lnTo>
                  <a:lnTo>
                    <a:pt x="36" y="372"/>
                  </a:lnTo>
                  <a:lnTo>
                    <a:pt x="78" y="258"/>
                  </a:lnTo>
                  <a:lnTo>
                    <a:pt x="138" y="168"/>
                  </a:lnTo>
                  <a:lnTo>
                    <a:pt x="210" y="96"/>
                  </a:lnTo>
                  <a:lnTo>
                    <a:pt x="294" y="42"/>
                  </a:lnTo>
                  <a:lnTo>
                    <a:pt x="390" y="12"/>
                  </a:lnTo>
                  <a:lnTo>
                    <a:pt x="4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9" name="Freeform 718"/>
            <p:cNvSpPr>
              <a:spLocks/>
            </p:cNvSpPr>
            <p:nvPr/>
          </p:nvSpPr>
          <p:spPr bwMode="auto">
            <a:xfrm>
              <a:off x="1834217" y="3190013"/>
              <a:ext cx="63068" cy="88689"/>
            </a:xfrm>
            <a:custGeom>
              <a:avLst/>
              <a:gdLst/>
              <a:ahLst/>
              <a:cxnLst>
                <a:cxn ang="0">
                  <a:pos x="606" y="12"/>
                </a:cxn>
                <a:cxn ang="0">
                  <a:pos x="786" y="84"/>
                </a:cxn>
                <a:cxn ang="0">
                  <a:pos x="888" y="210"/>
                </a:cxn>
                <a:cxn ang="0">
                  <a:pos x="918" y="360"/>
                </a:cxn>
                <a:cxn ang="0">
                  <a:pos x="876" y="516"/>
                </a:cxn>
                <a:cxn ang="0">
                  <a:pos x="762" y="624"/>
                </a:cxn>
                <a:cxn ang="0">
                  <a:pos x="894" y="702"/>
                </a:cxn>
                <a:cxn ang="0">
                  <a:pos x="954" y="834"/>
                </a:cxn>
                <a:cxn ang="0">
                  <a:pos x="948" y="1032"/>
                </a:cxn>
                <a:cxn ang="0">
                  <a:pos x="846" y="1212"/>
                </a:cxn>
                <a:cxn ang="0">
                  <a:pos x="678" y="1314"/>
                </a:cxn>
                <a:cxn ang="0">
                  <a:pos x="456" y="1350"/>
                </a:cxn>
                <a:cxn ang="0">
                  <a:pos x="240" y="1314"/>
                </a:cxn>
                <a:cxn ang="0">
                  <a:pos x="96" y="1230"/>
                </a:cxn>
                <a:cxn ang="0">
                  <a:pos x="24" y="1122"/>
                </a:cxn>
                <a:cxn ang="0">
                  <a:pos x="0" y="1026"/>
                </a:cxn>
                <a:cxn ang="0">
                  <a:pos x="36" y="936"/>
                </a:cxn>
                <a:cxn ang="0">
                  <a:pos x="132" y="900"/>
                </a:cxn>
                <a:cxn ang="0">
                  <a:pos x="210" y="930"/>
                </a:cxn>
                <a:cxn ang="0">
                  <a:pos x="270" y="1032"/>
                </a:cxn>
                <a:cxn ang="0">
                  <a:pos x="336" y="1098"/>
                </a:cxn>
                <a:cxn ang="0">
                  <a:pos x="462" y="1128"/>
                </a:cxn>
                <a:cxn ang="0">
                  <a:pos x="600" y="1092"/>
                </a:cxn>
                <a:cxn ang="0">
                  <a:pos x="672" y="990"/>
                </a:cxn>
                <a:cxn ang="0">
                  <a:pos x="672" y="864"/>
                </a:cxn>
                <a:cxn ang="0">
                  <a:pos x="588" y="780"/>
                </a:cxn>
                <a:cxn ang="0">
                  <a:pos x="474" y="750"/>
                </a:cxn>
                <a:cxn ang="0">
                  <a:pos x="396" y="726"/>
                </a:cxn>
                <a:cxn ang="0">
                  <a:pos x="354" y="660"/>
                </a:cxn>
                <a:cxn ang="0">
                  <a:pos x="384" y="576"/>
                </a:cxn>
                <a:cxn ang="0">
                  <a:pos x="462" y="540"/>
                </a:cxn>
                <a:cxn ang="0">
                  <a:pos x="576" y="522"/>
                </a:cxn>
                <a:cxn ang="0">
                  <a:pos x="648" y="450"/>
                </a:cxn>
                <a:cxn ang="0">
                  <a:pos x="648" y="330"/>
                </a:cxn>
                <a:cxn ang="0">
                  <a:pos x="582" y="252"/>
                </a:cxn>
                <a:cxn ang="0">
                  <a:pos x="474" y="228"/>
                </a:cxn>
                <a:cxn ang="0">
                  <a:pos x="348" y="258"/>
                </a:cxn>
                <a:cxn ang="0">
                  <a:pos x="282" y="330"/>
                </a:cxn>
                <a:cxn ang="0">
                  <a:pos x="234" y="408"/>
                </a:cxn>
                <a:cxn ang="0">
                  <a:pos x="150" y="438"/>
                </a:cxn>
                <a:cxn ang="0">
                  <a:pos x="66" y="414"/>
                </a:cxn>
                <a:cxn ang="0">
                  <a:pos x="30" y="324"/>
                </a:cxn>
                <a:cxn ang="0">
                  <a:pos x="72" y="180"/>
                </a:cxn>
                <a:cxn ang="0">
                  <a:pos x="186" y="78"/>
                </a:cxn>
                <a:cxn ang="0">
                  <a:pos x="336" y="18"/>
                </a:cxn>
                <a:cxn ang="0">
                  <a:pos x="480" y="0"/>
                </a:cxn>
              </a:cxnLst>
              <a:rect l="0" t="0" r="r" b="b"/>
              <a:pathLst>
                <a:path w="960" h="1350">
                  <a:moveTo>
                    <a:pt x="480" y="0"/>
                  </a:moveTo>
                  <a:lnTo>
                    <a:pt x="606" y="12"/>
                  </a:lnTo>
                  <a:lnTo>
                    <a:pt x="708" y="42"/>
                  </a:lnTo>
                  <a:lnTo>
                    <a:pt x="786" y="84"/>
                  </a:lnTo>
                  <a:lnTo>
                    <a:pt x="846" y="144"/>
                  </a:lnTo>
                  <a:lnTo>
                    <a:pt x="888" y="210"/>
                  </a:lnTo>
                  <a:lnTo>
                    <a:pt x="912" y="282"/>
                  </a:lnTo>
                  <a:lnTo>
                    <a:pt x="918" y="360"/>
                  </a:lnTo>
                  <a:lnTo>
                    <a:pt x="906" y="444"/>
                  </a:lnTo>
                  <a:lnTo>
                    <a:pt x="876" y="516"/>
                  </a:lnTo>
                  <a:lnTo>
                    <a:pt x="828" y="576"/>
                  </a:lnTo>
                  <a:lnTo>
                    <a:pt x="762" y="624"/>
                  </a:lnTo>
                  <a:lnTo>
                    <a:pt x="834" y="654"/>
                  </a:lnTo>
                  <a:lnTo>
                    <a:pt x="894" y="702"/>
                  </a:lnTo>
                  <a:lnTo>
                    <a:pt x="930" y="762"/>
                  </a:lnTo>
                  <a:lnTo>
                    <a:pt x="954" y="834"/>
                  </a:lnTo>
                  <a:lnTo>
                    <a:pt x="960" y="912"/>
                  </a:lnTo>
                  <a:lnTo>
                    <a:pt x="948" y="1032"/>
                  </a:lnTo>
                  <a:lnTo>
                    <a:pt x="906" y="1128"/>
                  </a:lnTo>
                  <a:lnTo>
                    <a:pt x="846" y="1212"/>
                  </a:lnTo>
                  <a:lnTo>
                    <a:pt x="768" y="1272"/>
                  </a:lnTo>
                  <a:lnTo>
                    <a:pt x="678" y="1314"/>
                  </a:lnTo>
                  <a:lnTo>
                    <a:pt x="570" y="1344"/>
                  </a:lnTo>
                  <a:lnTo>
                    <a:pt x="456" y="1350"/>
                  </a:lnTo>
                  <a:lnTo>
                    <a:pt x="336" y="1338"/>
                  </a:lnTo>
                  <a:lnTo>
                    <a:pt x="240" y="1314"/>
                  </a:lnTo>
                  <a:lnTo>
                    <a:pt x="156" y="1278"/>
                  </a:lnTo>
                  <a:lnTo>
                    <a:pt x="96" y="1230"/>
                  </a:lnTo>
                  <a:lnTo>
                    <a:pt x="54" y="1176"/>
                  </a:lnTo>
                  <a:lnTo>
                    <a:pt x="24" y="1122"/>
                  </a:lnTo>
                  <a:lnTo>
                    <a:pt x="6" y="1068"/>
                  </a:lnTo>
                  <a:lnTo>
                    <a:pt x="0" y="1026"/>
                  </a:lnTo>
                  <a:lnTo>
                    <a:pt x="12" y="978"/>
                  </a:lnTo>
                  <a:lnTo>
                    <a:pt x="36" y="936"/>
                  </a:lnTo>
                  <a:lnTo>
                    <a:pt x="78" y="912"/>
                  </a:lnTo>
                  <a:lnTo>
                    <a:pt x="132" y="900"/>
                  </a:lnTo>
                  <a:lnTo>
                    <a:pt x="180" y="906"/>
                  </a:lnTo>
                  <a:lnTo>
                    <a:pt x="210" y="930"/>
                  </a:lnTo>
                  <a:lnTo>
                    <a:pt x="234" y="960"/>
                  </a:lnTo>
                  <a:lnTo>
                    <a:pt x="270" y="1032"/>
                  </a:lnTo>
                  <a:lnTo>
                    <a:pt x="300" y="1068"/>
                  </a:lnTo>
                  <a:lnTo>
                    <a:pt x="336" y="1098"/>
                  </a:lnTo>
                  <a:lnTo>
                    <a:pt x="390" y="1122"/>
                  </a:lnTo>
                  <a:lnTo>
                    <a:pt x="462" y="1128"/>
                  </a:lnTo>
                  <a:lnTo>
                    <a:pt x="540" y="1116"/>
                  </a:lnTo>
                  <a:lnTo>
                    <a:pt x="600" y="1092"/>
                  </a:lnTo>
                  <a:lnTo>
                    <a:pt x="642" y="1050"/>
                  </a:lnTo>
                  <a:lnTo>
                    <a:pt x="672" y="990"/>
                  </a:lnTo>
                  <a:lnTo>
                    <a:pt x="678" y="924"/>
                  </a:lnTo>
                  <a:lnTo>
                    <a:pt x="672" y="864"/>
                  </a:lnTo>
                  <a:lnTo>
                    <a:pt x="642" y="810"/>
                  </a:lnTo>
                  <a:lnTo>
                    <a:pt x="588" y="780"/>
                  </a:lnTo>
                  <a:lnTo>
                    <a:pt x="510" y="756"/>
                  </a:lnTo>
                  <a:lnTo>
                    <a:pt x="474" y="750"/>
                  </a:lnTo>
                  <a:lnTo>
                    <a:pt x="432" y="744"/>
                  </a:lnTo>
                  <a:lnTo>
                    <a:pt x="396" y="726"/>
                  </a:lnTo>
                  <a:lnTo>
                    <a:pt x="366" y="702"/>
                  </a:lnTo>
                  <a:lnTo>
                    <a:pt x="354" y="660"/>
                  </a:lnTo>
                  <a:lnTo>
                    <a:pt x="360" y="606"/>
                  </a:lnTo>
                  <a:lnTo>
                    <a:pt x="384" y="576"/>
                  </a:lnTo>
                  <a:lnTo>
                    <a:pt x="414" y="552"/>
                  </a:lnTo>
                  <a:lnTo>
                    <a:pt x="462" y="540"/>
                  </a:lnTo>
                  <a:lnTo>
                    <a:pt x="516" y="534"/>
                  </a:lnTo>
                  <a:lnTo>
                    <a:pt x="576" y="522"/>
                  </a:lnTo>
                  <a:lnTo>
                    <a:pt x="624" y="492"/>
                  </a:lnTo>
                  <a:lnTo>
                    <a:pt x="648" y="450"/>
                  </a:lnTo>
                  <a:lnTo>
                    <a:pt x="660" y="390"/>
                  </a:lnTo>
                  <a:lnTo>
                    <a:pt x="648" y="330"/>
                  </a:lnTo>
                  <a:lnTo>
                    <a:pt x="624" y="282"/>
                  </a:lnTo>
                  <a:lnTo>
                    <a:pt x="582" y="252"/>
                  </a:lnTo>
                  <a:lnTo>
                    <a:pt x="528" y="234"/>
                  </a:lnTo>
                  <a:lnTo>
                    <a:pt x="474" y="228"/>
                  </a:lnTo>
                  <a:lnTo>
                    <a:pt x="402" y="240"/>
                  </a:lnTo>
                  <a:lnTo>
                    <a:pt x="348" y="258"/>
                  </a:lnTo>
                  <a:lnTo>
                    <a:pt x="312" y="294"/>
                  </a:lnTo>
                  <a:lnTo>
                    <a:pt x="282" y="330"/>
                  </a:lnTo>
                  <a:lnTo>
                    <a:pt x="258" y="372"/>
                  </a:lnTo>
                  <a:lnTo>
                    <a:pt x="234" y="408"/>
                  </a:lnTo>
                  <a:lnTo>
                    <a:pt x="198" y="426"/>
                  </a:lnTo>
                  <a:lnTo>
                    <a:pt x="150" y="438"/>
                  </a:lnTo>
                  <a:lnTo>
                    <a:pt x="108" y="432"/>
                  </a:lnTo>
                  <a:lnTo>
                    <a:pt x="66" y="414"/>
                  </a:lnTo>
                  <a:lnTo>
                    <a:pt x="42" y="378"/>
                  </a:lnTo>
                  <a:lnTo>
                    <a:pt x="30" y="324"/>
                  </a:lnTo>
                  <a:lnTo>
                    <a:pt x="42" y="246"/>
                  </a:lnTo>
                  <a:lnTo>
                    <a:pt x="72" y="180"/>
                  </a:lnTo>
                  <a:lnTo>
                    <a:pt x="126" y="120"/>
                  </a:lnTo>
                  <a:lnTo>
                    <a:pt x="186" y="78"/>
                  </a:lnTo>
                  <a:lnTo>
                    <a:pt x="258" y="42"/>
                  </a:lnTo>
                  <a:lnTo>
                    <a:pt x="336" y="18"/>
                  </a:lnTo>
                  <a:lnTo>
                    <a:pt x="408" y="6"/>
                  </a:lnTo>
                  <a:lnTo>
                    <a:pt x="4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0" name="Freeform 719"/>
            <p:cNvSpPr>
              <a:spLocks/>
            </p:cNvSpPr>
            <p:nvPr/>
          </p:nvSpPr>
          <p:spPr bwMode="auto">
            <a:xfrm>
              <a:off x="1901621" y="3190013"/>
              <a:ext cx="40994" cy="88689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558" y="6"/>
                </a:cxn>
                <a:cxn ang="0">
                  <a:pos x="588" y="24"/>
                </a:cxn>
                <a:cxn ang="0">
                  <a:pos x="612" y="66"/>
                </a:cxn>
                <a:cxn ang="0">
                  <a:pos x="624" y="126"/>
                </a:cxn>
                <a:cxn ang="0">
                  <a:pos x="624" y="1188"/>
                </a:cxn>
                <a:cxn ang="0">
                  <a:pos x="618" y="1254"/>
                </a:cxn>
                <a:cxn ang="0">
                  <a:pos x="588" y="1302"/>
                </a:cxn>
                <a:cxn ang="0">
                  <a:pos x="546" y="1338"/>
                </a:cxn>
                <a:cxn ang="0">
                  <a:pos x="480" y="1350"/>
                </a:cxn>
                <a:cxn ang="0">
                  <a:pos x="414" y="1338"/>
                </a:cxn>
                <a:cxn ang="0">
                  <a:pos x="372" y="1302"/>
                </a:cxn>
                <a:cxn ang="0">
                  <a:pos x="342" y="1254"/>
                </a:cxn>
                <a:cxn ang="0">
                  <a:pos x="336" y="1188"/>
                </a:cxn>
                <a:cxn ang="0">
                  <a:pos x="336" y="480"/>
                </a:cxn>
                <a:cxn ang="0">
                  <a:pos x="96" y="480"/>
                </a:cxn>
                <a:cxn ang="0">
                  <a:pos x="54" y="474"/>
                </a:cxn>
                <a:cxn ang="0">
                  <a:pos x="24" y="456"/>
                </a:cxn>
                <a:cxn ang="0">
                  <a:pos x="6" y="426"/>
                </a:cxn>
                <a:cxn ang="0">
                  <a:pos x="0" y="378"/>
                </a:cxn>
                <a:cxn ang="0">
                  <a:pos x="6" y="336"/>
                </a:cxn>
                <a:cxn ang="0">
                  <a:pos x="30" y="306"/>
                </a:cxn>
                <a:cxn ang="0">
                  <a:pos x="78" y="288"/>
                </a:cxn>
                <a:cxn ang="0">
                  <a:pos x="138" y="276"/>
                </a:cxn>
                <a:cxn ang="0">
                  <a:pos x="204" y="258"/>
                </a:cxn>
                <a:cxn ang="0">
                  <a:pos x="270" y="234"/>
                </a:cxn>
                <a:cxn ang="0">
                  <a:pos x="318" y="198"/>
                </a:cxn>
                <a:cxn ang="0">
                  <a:pos x="354" y="156"/>
                </a:cxn>
                <a:cxn ang="0">
                  <a:pos x="402" y="72"/>
                </a:cxn>
                <a:cxn ang="0">
                  <a:pos x="426" y="36"/>
                </a:cxn>
                <a:cxn ang="0">
                  <a:pos x="462" y="12"/>
                </a:cxn>
                <a:cxn ang="0">
                  <a:pos x="516" y="0"/>
                </a:cxn>
              </a:cxnLst>
              <a:rect l="0" t="0" r="r" b="b"/>
              <a:pathLst>
                <a:path w="624" h="1350">
                  <a:moveTo>
                    <a:pt x="516" y="0"/>
                  </a:moveTo>
                  <a:lnTo>
                    <a:pt x="558" y="6"/>
                  </a:lnTo>
                  <a:lnTo>
                    <a:pt x="588" y="24"/>
                  </a:lnTo>
                  <a:lnTo>
                    <a:pt x="612" y="66"/>
                  </a:lnTo>
                  <a:lnTo>
                    <a:pt x="624" y="126"/>
                  </a:lnTo>
                  <a:lnTo>
                    <a:pt x="624" y="1188"/>
                  </a:lnTo>
                  <a:lnTo>
                    <a:pt x="618" y="1254"/>
                  </a:lnTo>
                  <a:lnTo>
                    <a:pt x="588" y="1302"/>
                  </a:lnTo>
                  <a:lnTo>
                    <a:pt x="546" y="1338"/>
                  </a:lnTo>
                  <a:lnTo>
                    <a:pt x="480" y="1350"/>
                  </a:lnTo>
                  <a:lnTo>
                    <a:pt x="414" y="1338"/>
                  </a:lnTo>
                  <a:lnTo>
                    <a:pt x="372" y="1302"/>
                  </a:lnTo>
                  <a:lnTo>
                    <a:pt x="342" y="1254"/>
                  </a:lnTo>
                  <a:lnTo>
                    <a:pt x="336" y="1188"/>
                  </a:lnTo>
                  <a:lnTo>
                    <a:pt x="336" y="480"/>
                  </a:lnTo>
                  <a:lnTo>
                    <a:pt x="96" y="480"/>
                  </a:lnTo>
                  <a:lnTo>
                    <a:pt x="54" y="474"/>
                  </a:lnTo>
                  <a:lnTo>
                    <a:pt x="24" y="456"/>
                  </a:lnTo>
                  <a:lnTo>
                    <a:pt x="6" y="426"/>
                  </a:lnTo>
                  <a:lnTo>
                    <a:pt x="0" y="378"/>
                  </a:lnTo>
                  <a:lnTo>
                    <a:pt x="6" y="336"/>
                  </a:lnTo>
                  <a:lnTo>
                    <a:pt x="30" y="306"/>
                  </a:lnTo>
                  <a:lnTo>
                    <a:pt x="78" y="288"/>
                  </a:lnTo>
                  <a:lnTo>
                    <a:pt x="138" y="276"/>
                  </a:lnTo>
                  <a:lnTo>
                    <a:pt x="204" y="258"/>
                  </a:lnTo>
                  <a:lnTo>
                    <a:pt x="270" y="234"/>
                  </a:lnTo>
                  <a:lnTo>
                    <a:pt x="318" y="198"/>
                  </a:lnTo>
                  <a:lnTo>
                    <a:pt x="354" y="156"/>
                  </a:lnTo>
                  <a:lnTo>
                    <a:pt x="402" y="72"/>
                  </a:lnTo>
                  <a:lnTo>
                    <a:pt x="426" y="36"/>
                  </a:lnTo>
                  <a:lnTo>
                    <a:pt x="462" y="12"/>
                  </a:lnTo>
                  <a:lnTo>
                    <a:pt x="5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1" name="Freeform 720"/>
            <p:cNvSpPr>
              <a:spLocks/>
            </p:cNvSpPr>
            <p:nvPr/>
          </p:nvSpPr>
          <p:spPr bwMode="auto">
            <a:xfrm>
              <a:off x="1676153" y="2300753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18" y="438"/>
                </a:cxn>
                <a:cxn ang="0">
                  <a:pos x="846" y="414"/>
                </a:cxn>
                <a:cxn ang="0">
                  <a:pos x="756" y="318"/>
                </a:cxn>
                <a:cxn ang="0">
                  <a:pos x="666" y="258"/>
                </a:cxn>
                <a:cxn ang="0">
                  <a:pos x="516" y="234"/>
                </a:cxn>
                <a:cxn ang="0">
                  <a:pos x="354" y="276"/>
                </a:cxn>
                <a:cxn ang="0">
                  <a:pos x="300" y="396"/>
                </a:cxn>
                <a:cxn ang="0">
                  <a:pos x="342" y="480"/>
                </a:cxn>
                <a:cxn ang="0">
                  <a:pos x="510" y="540"/>
                </a:cxn>
                <a:cxn ang="0">
                  <a:pos x="870" y="630"/>
                </a:cxn>
                <a:cxn ang="0">
                  <a:pos x="1020" y="726"/>
                </a:cxn>
                <a:cxn ang="0">
                  <a:pos x="1098" y="852"/>
                </a:cxn>
                <a:cxn ang="0">
                  <a:pos x="1116" y="984"/>
                </a:cxn>
                <a:cxn ang="0">
                  <a:pos x="1068" y="1170"/>
                </a:cxn>
                <a:cxn ang="0">
                  <a:pos x="936" y="1314"/>
                </a:cxn>
                <a:cxn ang="0">
                  <a:pos x="708" y="1392"/>
                </a:cxn>
                <a:cxn ang="0">
                  <a:pos x="426" y="1398"/>
                </a:cxn>
                <a:cxn ang="0">
                  <a:pos x="216" y="1338"/>
                </a:cxn>
                <a:cxn ang="0">
                  <a:pos x="78" y="1236"/>
                </a:cxn>
                <a:cxn ang="0">
                  <a:pos x="6" y="1122"/>
                </a:cxn>
                <a:cxn ang="0">
                  <a:pos x="12" y="1014"/>
                </a:cxn>
                <a:cxn ang="0">
                  <a:pos x="78" y="948"/>
                </a:cxn>
                <a:cxn ang="0">
                  <a:pos x="180" y="948"/>
                </a:cxn>
                <a:cxn ang="0">
                  <a:pos x="246" y="1002"/>
                </a:cxn>
                <a:cxn ang="0">
                  <a:pos x="306" y="1080"/>
                </a:cxn>
                <a:cxn ang="0">
                  <a:pos x="402" y="1152"/>
                </a:cxn>
                <a:cxn ang="0">
                  <a:pos x="564" y="1182"/>
                </a:cxn>
                <a:cxn ang="0">
                  <a:pos x="720" y="1146"/>
                </a:cxn>
                <a:cxn ang="0">
                  <a:pos x="798" y="1062"/>
                </a:cxn>
                <a:cxn ang="0">
                  <a:pos x="804" y="966"/>
                </a:cxn>
                <a:cxn ang="0">
                  <a:pos x="744" y="894"/>
                </a:cxn>
                <a:cxn ang="0">
                  <a:pos x="330" y="780"/>
                </a:cxn>
                <a:cxn ang="0">
                  <a:pos x="144" y="702"/>
                </a:cxn>
                <a:cxn ang="0">
                  <a:pos x="48" y="594"/>
                </a:cxn>
                <a:cxn ang="0">
                  <a:pos x="12" y="474"/>
                </a:cxn>
                <a:cxn ang="0">
                  <a:pos x="18" y="312"/>
                </a:cxn>
                <a:cxn ang="0">
                  <a:pos x="108" y="150"/>
                </a:cxn>
                <a:cxn ang="0">
                  <a:pos x="258" y="54"/>
                </a:cxn>
                <a:cxn ang="0">
                  <a:pos x="444" y="6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2" y="432"/>
                  </a:lnTo>
                  <a:lnTo>
                    <a:pt x="918" y="438"/>
                  </a:lnTo>
                  <a:lnTo>
                    <a:pt x="876" y="432"/>
                  </a:lnTo>
                  <a:lnTo>
                    <a:pt x="846" y="414"/>
                  </a:lnTo>
                  <a:lnTo>
                    <a:pt x="786" y="354"/>
                  </a:lnTo>
                  <a:lnTo>
                    <a:pt x="756" y="318"/>
                  </a:lnTo>
                  <a:lnTo>
                    <a:pt x="720" y="288"/>
                  </a:lnTo>
                  <a:lnTo>
                    <a:pt x="666" y="258"/>
                  </a:lnTo>
                  <a:lnTo>
                    <a:pt x="600" y="240"/>
                  </a:lnTo>
                  <a:lnTo>
                    <a:pt x="516" y="234"/>
                  </a:lnTo>
                  <a:lnTo>
                    <a:pt x="426" y="246"/>
                  </a:lnTo>
                  <a:lnTo>
                    <a:pt x="354" y="276"/>
                  </a:lnTo>
                  <a:lnTo>
                    <a:pt x="312" y="330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2" y="480"/>
                  </a:lnTo>
                  <a:lnTo>
                    <a:pt x="390" y="504"/>
                  </a:lnTo>
                  <a:lnTo>
                    <a:pt x="510" y="540"/>
                  </a:lnTo>
                  <a:lnTo>
                    <a:pt x="762" y="600"/>
                  </a:lnTo>
                  <a:lnTo>
                    <a:pt x="870" y="630"/>
                  </a:lnTo>
                  <a:lnTo>
                    <a:pt x="954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8"/>
                  </a:lnTo>
                  <a:lnTo>
                    <a:pt x="78" y="948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46" y="1002"/>
                  </a:lnTo>
                  <a:lnTo>
                    <a:pt x="276" y="1044"/>
                  </a:lnTo>
                  <a:lnTo>
                    <a:pt x="306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0" y="924"/>
                  </a:lnTo>
                  <a:lnTo>
                    <a:pt x="744" y="894"/>
                  </a:lnTo>
                  <a:lnTo>
                    <a:pt x="678" y="864"/>
                  </a:lnTo>
                  <a:lnTo>
                    <a:pt x="330" y="780"/>
                  </a:lnTo>
                  <a:lnTo>
                    <a:pt x="228" y="744"/>
                  </a:lnTo>
                  <a:lnTo>
                    <a:pt x="144" y="702"/>
                  </a:lnTo>
                  <a:lnTo>
                    <a:pt x="84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2" name="Freeform 721"/>
            <p:cNvSpPr>
              <a:spLocks/>
            </p:cNvSpPr>
            <p:nvPr/>
          </p:nvSpPr>
          <p:spPr bwMode="auto">
            <a:xfrm>
              <a:off x="1842889" y="2301147"/>
              <a:ext cx="90660" cy="91449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252" y="0"/>
                </a:cxn>
                <a:cxn ang="0">
                  <a:pos x="318" y="6"/>
                </a:cxn>
                <a:cxn ang="0">
                  <a:pos x="366" y="36"/>
                </a:cxn>
                <a:cxn ang="0">
                  <a:pos x="402" y="78"/>
                </a:cxn>
                <a:cxn ang="0">
                  <a:pos x="426" y="144"/>
                </a:cxn>
                <a:cxn ang="0">
                  <a:pos x="690" y="1002"/>
                </a:cxn>
                <a:cxn ang="0">
                  <a:pos x="696" y="1002"/>
                </a:cxn>
                <a:cxn ang="0">
                  <a:pos x="960" y="144"/>
                </a:cxn>
                <a:cxn ang="0">
                  <a:pos x="984" y="78"/>
                </a:cxn>
                <a:cxn ang="0">
                  <a:pos x="1020" y="36"/>
                </a:cxn>
                <a:cxn ang="0">
                  <a:pos x="1068" y="6"/>
                </a:cxn>
                <a:cxn ang="0">
                  <a:pos x="1128" y="0"/>
                </a:cxn>
                <a:cxn ang="0">
                  <a:pos x="1218" y="0"/>
                </a:cxn>
                <a:cxn ang="0">
                  <a:pos x="1266" y="6"/>
                </a:cxn>
                <a:cxn ang="0">
                  <a:pos x="1308" y="18"/>
                </a:cxn>
                <a:cxn ang="0">
                  <a:pos x="1344" y="48"/>
                </a:cxn>
                <a:cxn ang="0">
                  <a:pos x="1368" y="90"/>
                </a:cxn>
                <a:cxn ang="0">
                  <a:pos x="1380" y="156"/>
                </a:cxn>
                <a:cxn ang="0">
                  <a:pos x="1380" y="1242"/>
                </a:cxn>
                <a:cxn ang="0">
                  <a:pos x="1374" y="1290"/>
                </a:cxn>
                <a:cxn ang="0">
                  <a:pos x="1362" y="1326"/>
                </a:cxn>
                <a:cxn ang="0">
                  <a:pos x="1338" y="1362"/>
                </a:cxn>
                <a:cxn ang="0">
                  <a:pos x="1296" y="1386"/>
                </a:cxn>
                <a:cxn ang="0">
                  <a:pos x="1248" y="1392"/>
                </a:cxn>
                <a:cxn ang="0">
                  <a:pos x="1194" y="1386"/>
                </a:cxn>
                <a:cxn ang="0">
                  <a:pos x="1158" y="1362"/>
                </a:cxn>
                <a:cxn ang="0">
                  <a:pos x="1128" y="1326"/>
                </a:cxn>
                <a:cxn ang="0">
                  <a:pos x="1116" y="1290"/>
                </a:cxn>
                <a:cxn ang="0">
                  <a:pos x="1110" y="1242"/>
                </a:cxn>
                <a:cxn ang="0">
                  <a:pos x="1110" y="414"/>
                </a:cxn>
                <a:cxn ang="0">
                  <a:pos x="1104" y="414"/>
                </a:cxn>
                <a:cxn ang="0">
                  <a:pos x="822" y="1302"/>
                </a:cxn>
                <a:cxn ang="0">
                  <a:pos x="792" y="1356"/>
                </a:cxn>
                <a:cxn ang="0">
                  <a:pos x="750" y="1386"/>
                </a:cxn>
                <a:cxn ang="0">
                  <a:pos x="690" y="1392"/>
                </a:cxn>
                <a:cxn ang="0">
                  <a:pos x="630" y="1386"/>
                </a:cxn>
                <a:cxn ang="0">
                  <a:pos x="588" y="1356"/>
                </a:cxn>
                <a:cxn ang="0">
                  <a:pos x="558" y="1302"/>
                </a:cxn>
                <a:cxn ang="0">
                  <a:pos x="276" y="414"/>
                </a:cxn>
                <a:cxn ang="0">
                  <a:pos x="270" y="414"/>
                </a:cxn>
                <a:cxn ang="0">
                  <a:pos x="270" y="1242"/>
                </a:cxn>
                <a:cxn ang="0">
                  <a:pos x="264" y="1290"/>
                </a:cxn>
                <a:cxn ang="0">
                  <a:pos x="252" y="1326"/>
                </a:cxn>
                <a:cxn ang="0">
                  <a:pos x="222" y="1362"/>
                </a:cxn>
                <a:cxn ang="0">
                  <a:pos x="186" y="1386"/>
                </a:cxn>
                <a:cxn ang="0">
                  <a:pos x="132" y="1392"/>
                </a:cxn>
                <a:cxn ang="0">
                  <a:pos x="84" y="1386"/>
                </a:cxn>
                <a:cxn ang="0">
                  <a:pos x="42" y="1362"/>
                </a:cxn>
                <a:cxn ang="0">
                  <a:pos x="18" y="1326"/>
                </a:cxn>
                <a:cxn ang="0">
                  <a:pos x="6" y="1290"/>
                </a:cxn>
                <a:cxn ang="0">
                  <a:pos x="0" y="1242"/>
                </a:cxn>
                <a:cxn ang="0">
                  <a:pos x="0" y="156"/>
                </a:cxn>
                <a:cxn ang="0">
                  <a:pos x="12" y="90"/>
                </a:cxn>
                <a:cxn ang="0">
                  <a:pos x="36" y="48"/>
                </a:cxn>
                <a:cxn ang="0">
                  <a:pos x="72" y="18"/>
                </a:cxn>
                <a:cxn ang="0">
                  <a:pos x="114" y="6"/>
                </a:cxn>
                <a:cxn ang="0">
                  <a:pos x="162" y="0"/>
                </a:cxn>
              </a:cxnLst>
              <a:rect l="0" t="0" r="r" b="b"/>
              <a:pathLst>
                <a:path w="1380" h="1392">
                  <a:moveTo>
                    <a:pt x="162" y="0"/>
                  </a:moveTo>
                  <a:lnTo>
                    <a:pt x="252" y="0"/>
                  </a:lnTo>
                  <a:lnTo>
                    <a:pt x="318" y="6"/>
                  </a:lnTo>
                  <a:lnTo>
                    <a:pt x="366" y="36"/>
                  </a:lnTo>
                  <a:lnTo>
                    <a:pt x="402" y="78"/>
                  </a:lnTo>
                  <a:lnTo>
                    <a:pt x="426" y="144"/>
                  </a:lnTo>
                  <a:lnTo>
                    <a:pt x="690" y="1002"/>
                  </a:lnTo>
                  <a:lnTo>
                    <a:pt x="696" y="1002"/>
                  </a:lnTo>
                  <a:lnTo>
                    <a:pt x="960" y="144"/>
                  </a:lnTo>
                  <a:lnTo>
                    <a:pt x="984" y="78"/>
                  </a:lnTo>
                  <a:lnTo>
                    <a:pt x="1020" y="36"/>
                  </a:lnTo>
                  <a:lnTo>
                    <a:pt x="1068" y="6"/>
                  </a:lnTo>
                  <a:lnTo>
                    <a:pt x="1128" y="0"/>
                  </a:lnTo>
                  <a:lnTo>
                    <a:pt x="1218" y="0"/>
                  </a:lnTo>
                  <a:lnTo>
                    <a:pt x="1266" y="6"/>
                  </a:lnTo>
                  <a:lnTo>
                    <a:pt x="1308" y="18"/>
                  </a:lnTo>
                  <a:lnTo>
                    <a:pt x="1344" y="48"/>
                  </a:lnTo>
                  <a:lnTo>
                    <a:pt x="1368" y="90"/>
                  </a:lnTo>
                  <a:lnTo>
                    <a:pt x="1380" y="156"/>
                  </a:lnTo>
                  <a:lnTo>
                    <a:pt x="1380" y="1242"/>
                  </a:lnTo>
                  <a:lnTo>
                    <a:pt x="1374" y="1290"/>
                  </a:lnTo>
                  <a:lnTo>
                    <a:pt x="1362" y="1326"/>
                  </a:lnTo>
                  <a:lnTo>
                    <a:pt x="1338" y="1362"/>
                  </a:lnTo>
                  <a:lnTo>
                    <a:pt x="1296" y="1386"/>
                  </a:lnTo>
                  <a:lnTo>
                    <a:pt x="1248" y="1392"/>
                  </a:lnTo>
                  <a:lnTo>
                    <a:pt x="1194" y="1386"/>
                  </a:lnTo>
                  <a:lnTo>
                    <a:pt x="1158" y="1362"/>
                  </a:lnTo>
                  <a:lnTo>
                    <a:pt x="1128" y="1326"/>
                  </a:lnTo>
                  <a:lnTo>
                    <a:pt x="1116" y="1290"/>
                  </a:lnTo>
                  <a:lnTo>
                    <a:pt x="1110" y="1242"/>
                  </a:lnTo>
                  <a:lnTo>
                    <a:pt x="1110" y="414"/>
                  </a:lnTo>
                  <a:lnTo>
                    <a:pt x="1104" y="414"/>
                  </a:lnTo>
                  <a:lnTo>
                    <a:pt x="822" y="1302"/>
                  </a:lnTo>
                  <a:lnTo>
                    <a:pt x="792" y="1356"/>
                  </a:lnTo>
                  <a:lnTo>
                    <a:pt x="750" y="1386"/>
                  </a:lnTo>
                  <a:lnTo>
                    <a:pt x="690" y="1392"/>
                  </a:lnTo>
                  <a:lnTo>
                    <a:pt x="630" y="1386"/>
                  </a:lnTo>
                  <a:lnTo>
                    <a:pt x="588" y="1356"/>
                  </a:lnTo>
                  <a:lnTo>
                    <a:pt x="558" y="1302"/>
                  </a:lnTo>
                  <a:lnTo>
                    <a:pt x="276" y="414"/>
                  </a:lnTo>
                  <a:lnTo>
                    <a:pt x="270" y="414"/>
                  </a:lnTo>
                  <a:lnTo>
                    <a:pt x="270" y="1242"/>
                  </a:lnTo>
                  <a:lnTo>
                    <a:pt x="264" y="1290"/>
                  </a:lnTo>
                  <a:lnTo>
                    <a:pt x="252" y="1326"/>
                  </a:lnTo>
                  <a:lnTo>
                    <a:pt x="222" y="1362"/>
                  </a:lnTo>
                  <a:lnTo>
                    <a:pt x="186" y="1386"/>
                  </a:lnTo>
                  <a:lnTo>
                    <a:pt x="132" y="1392"/>
                  </a:lnTo>
                  <a:lnTo>
                    <a:pt x="84" y="1386"/>
                  </a:lnTo>
                  <a:lnTo>
                    <a:pt x="42" y="1362"/>
                  </a:lnTo>
                  <a:lnTo>
                    <a:pt x="18" y="1326"/>
                  </a:lnTo>
                  <a:lnTo>
                    <a:pt x="6" y="1290"/>
                  </a:lnTo>
                  <a:lnTo>
                    <a:pt x="0" y="1242"/>
                  </a:lnTo>
                  <a:lnTo>
                    <a:pt x="0" y="156"/>
                  </a:lnTo>
                  <a:lnTo>
                    <a:pt x="12" y="90"/>
                  </a:lnTo>
                  <a:lnTo>
                    <a:pt x="36" y="48"/>
                  </a:lnTo>
                  <a:lnTo>
                    <a:pt x="72" y="18"/>
                  </a:lnTo>
                  <a:lnTo>
                    <a:pt x="114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3" name="Freeform 722"/>
            <p:cNvSpPr>
              <a:spLocks/>
            </p:cNvSpPr>
            <p:nvPr/>
          </p:nvSpPr>
          <p:spPr bwMode="auto">
            <a:xfrm>
              <a:off x="2027363" y="2301936"/>
              <a:ext cx="78835" cy="8987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038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38" y="258"/>
                </a:cxn>
                <a:cxn ang="0">
                  <a:pos x="750" y="258"/>
                </a:cxn>
                <a:cxn ang="0">
                  <a:pos x="750" y="1218"/>
                </a:cxn>
                <a:cxn ang="0">
                  <a:pos x="738" y="1278"/>
                </a:cxn>
                <a:cxn ang="0">
                  <a:pos x="708" y="1326"/>
                </a:cxn>
                <a:cxn ang="0">
                  <a:pos x="660" y="1356"/>
                </a:cxn>
                <a:cxn ang="0">
                  <a:pos x="600" y="1368"/>
                </a:cxn>
                <a:cxn ang="0">
                  <a:pos x="534" y="1356"/>
                </a:cxn>
                <a:cxn ang="0">
                  <a:pos x="486" y="1326"/>
                </a:cxn>
                <a:cxn ang="0">
                  <a:pos x="456" y="1278"/>
                </a:cxn>
                <a:cxn ang="0">
                  <a:pos x="444" y="1218"/>
                </a:cxn>
                <a:cxn ang="0">
                  <a:pos x="444" y="258"/>
                </a:cxn>
                <a:cxn ang="0">
                  <a:pos x="156" y="258"/>
                </a:cxn>
                <a:cxn ang="0">
                  <a:pos x="96" y="252"/>
                </a:cxn>
                <a:cxn ang="0">
                  <a:pos x="42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2" y="36"/>
                </a:cxn>
                <a:cxn ang="0">
                  <a:pos x="96" y="6"/>
                </a:cxn>
                <a:cxn ang="0">
                  <a:pos x="156" y="0"/>
                </a:cxn>
              </a:cxnLst>
              <a:rect l="0" t="0" r="r" b="b"/>
              <a:pathLst>
                <a:path w="1200" h="1368">
                  <a:moveTo>
                    <a:pt x="156" y="0"/>
                  </a:moveTo>
                  <a:lnTo>
                    <a:pt x="1038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38" y="258"/>
                  </a:lnTo>
                  <a:lnTo>
                    <a:pt x="750" y="258"/>
                  </a:lnTo>
                  <a:lnTo>
                    <a:pt x="750" y="1218"/>
                  </a:lnTo>
                  <a:lnTo>
                    <a:pt x="738" y="1278"/>
                  </a:lnTo>
                  <a:lnTo>
                    <a:pt x="708" y="1326"/>
                  </a:lnTo>
                  <a:lnTo>
                    <a:pt x="660" y="1356"/>
                  </a:lnTo>
                  <a:lnTo>
                    <a:pt x="600" y="1368"/>
                  </a:lnTo>
                  <a:lnTo>
                    <a:pt x="534" y="1356"/>
                  </a:lnTo>
                  <a:lnTo>
                    <a:pt x="486" y="1326"/>
                  </a:lnTo>
                  <a:lnTo>
                    <a:pt x="456" y="1278"/>
                  </a:lnTo>
                  <a:lnTo>
                    <a:pt x="444" y="1218"/>
                  </a:lnTo>
                  <a:lnTo>
                    <a:pt x="444" y="258"/>
                  </a:lnTo>
                  <a:lnTo>
                    <a:pt x="156" y="258"/>
                  </a:lnTo>
                  <a:lnTo>
                    <a:pt x="96" y="252"/>
                  </a:lnTo>
                  <a:lnTo>
                    <a:pt x="42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2" y="36"/>
                  </a:lnTo>
                  <a:lnTo>
                    <a:pt x="96" y="6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4" name="Freeform 723"/>
            <p:cNvSpPr>
              <a:spLocks/>
            </p:cNvSpPr>
            <p:nvPr/>
          </p:nvSpPr>
          <p:spPr bwMode="auto">
            <a:xfrm>
              <a:off x="2199618" y="2301147"/>
              <a:ext cx="111157" cy="91449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6"/>
                </a:cxn>
                <a:cxn ang="0">
                  <a:pos x="240" y="30"/>
                </a:cxn>
                <a:cxn ang="0">
                  <a:pos x="270" y="66"/>
                </a:cxn>
                <a:cxn ang="0">
                  <a:pos x="288" y="126"/>
                </a:cxn>
                <a:cxn ang="0">
                  <a:pos x="468" y="1020"/>
                </a:cxn>
                <a:cxn ang="0">
                  <a:pos x="474" y="1020"/>
                </a:cxn>
                <a:cxn ang="0">
                  <a:pos x="684" y="114"/>
                </a:cxn>
                <a:cxn ang="0">
                  <a:pos x="702" y="66"/>
                </a:cxn>
                <a:cxn ang="0">
                  <a:pos x="726" y="30"/>
                </a:cxn>
                <a:cxn ang="0">
                  <a:pos x="774" y="6"/>
                </a:cxn>
                <a:cxn ang="0">
                  <a:pos x="846" y="0"/>
                </a:cxn>
                <a:cxn ang="0">
                  <a:pos x="912" y="6"/>
                </a:cxn>
                <a:cxn ang="0">
                  <a:pos x="954" y="30"/>
                </a:cxn>
                <a:cxn ang="0">
                  <a:pos x="984" y="60"/>
                </a:cxn>
                <a:cxn ang="0">
                  <a:pos x="1002" y="102"/>
                </a:cxn>
                <a:cxn ang="0">
                  <a:pos x="1014" y="150"/>
                </a:cxn>
                <a:cxn ang="0">
                  <a:pos x="1218" y="1020"/>
                </a:cxn>
                <a:cxn ang="0">
                  <a:pos x="1224" y="1020"/>
                </a:cxn>
                <a:cxn ang="0">
                  <a:pos x="1404" y="126"/>
                </a:cxn>
                <a:cxn ang="0">
                  <a:pos x="1428" y="66"/>
                </a:cxn>
                <a:cxn ang="0">
                  <a:pos x="1452" y="30"/>
                </a:cxn>
                <a:cxn ang="0">
                  <a:pos x="1494" y="6"/>
                </a:cxn>
                <a:cxn ang="0">
                  <a:pos x="1542" y="0"/>
                </a:cxn>
                <a:cxn ang="0">
                  <a:pos x="1596" y="6"/>
                </a:cxn>
                <a:cxn ang="0">
                  <a:pos x="1644" y="36"/>
                </a:cxn>
                <a:cxn ang="0">
                  <a:pos x="1680" y="78"/>
                </a:cxn>
                <a:cxn ang="0">
                  <a:pos x="1692" y="138"/>
                </a:cxn>
                <a:cxn ang="0">
                  <a:pos x="1686" y="180"/>
                </a:cxn>
                <a:cxn ang="0">
                  <a:pos x="1674" y="228"/>
                </a:cxn>
                <a:cxn ang="0">
                  <a:pos x="1416" y="1248"/>
                </a:cxn>
                <a:cxn ang="0">
                  <a:pos x="1392" y="1314"/>
                </a:cxn>
                <a:cxn ang="0">
                  <a:pos x="1356" y="1362"/>
                </a:cxn>
                <a:cxn ang="0">
                  <a:pos x="1302" y="1386"/>
                </a:cxn>
                <a:cxn ang="0">
                  <a:pos x="1230" y="1392"/>
                </a:cxn>
                <a:cxn ang="0">
                  <a:pos x="1158" y="1380"/>
                </a:cxn>
                <a:cxn ang="0">
                  <a:pos x="1104" y="1356"/>
                </a:cxn>
                <a:cxn ang="0">
                  <a:pos x="1068" y="1308"/>
                </a:cxn>
                <a:cxn ang="0">
                  <a:pos x="1044" y="1242"/>
                </a:cxn>
                <a:cxn ang="0">
                  <a:pos x="846" y="426"/>
                </a:cxn>
                <a:cxn ang="0">
                  <a:pos x="642" y="1242"/>
                </a:cxn>
                <a:cxn ang="0">
                  <a:pos x="618" y="1308"/>
                </a:cxn>
                <a:cxn ang="0">
                  <a:pos x="588" y="1356"/>
                </a:cxn>
                <a:cxn ang="0">
                  <a:pos x="534" y="1380"/>
                </a:cxn>
                <a:cxn ang="0">
                  <a:pos x="462" y="1392"/>
                </a:cxn>
                <a:cxn ang="0">
                  <a:pos x="390" y="1386"/>
                </a:cxn>
                <a:cxn ang="0">
                  <a:pos x="336" y="1362"/>
                </a:cxn>
                <a:cxn ang="0">
                  <a:pos x="300" y="1314"/>
                </a:cxn>
                <a:cxn ang="0">
                  <a:pos x="276" y="1248"/>
                </a:cxn>
                <a:cxn ang="0">
                  <a:pos x="12" y="228"/>
                </a:cxn>
                <a:cxn ang="0">
                  <a:pos x="6" y="180"/>
                </a:cxn>
                <a:cxn ang="0">
                  <a:pos x="0" y="138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44" y="0"/>
                </a:cxn>
              </a:cxnLst>
              <a:rect l="0" t="0" r="r" b="b"/>
              <a:pathLst>
                <a:path w="1692" h="1392">
                  <a:moveTo>
                    <a:pt x="144" y="0"/>
                  </a:moveTo>
                  <a:lnTo>
                    <a:pt x="198" y="6"/>
                  </a:lnTo>
                  <a:lnTo>
                    <a:pt x="240" y="30"/>
                  </a:lnTo>
                  <a:lnTo>
                    <a:pt x="270" y="66"/>
                  </a:lnTo>
                  <a:lnTo>
                    <a:pt x="288" y="126"/>
                  </a:lnTo>
                  <a:lnTo>
                    <a:pt x="468" y="1020"/>
                  </a:lnTo>
                  <a:lnTo>
                    <a:pt x="474" y="1020"/>
                  </a:lnTo>
                  <a:lnTo>
                    <a:pt x="684" y="114"/>
                  </a:lnTo>
                  <a:lnTo>
                    <a:pt x="702" y="66"/>
                  </a:lnTo>
                  <a:lnTo>
                    <a:pt x="726" y="30"/>
                  </a:lnTo>
                  <a:lnTo>
                    <a:pt x="774" y="6"/>
                  </a:lnTo>
                  <a:lnTo>
                    <a:pt x="846" y="0"/>
                  </a:lnTo>
                  <a:lnTo>
                    <a:pt x="912" y="6"/>
                  </a:lnTo>
                  <a:lnTo>
                    <a:pt x="954" y="30"/>
                  </a:lnTo>
                  <a:lnTo>
                    <a:pt x="984" y="60"/>
                  </a:lnTo>
                  <a:lnTo>
                    <a:pt x="1002" y="102"/>
                  </a:lnTo>
                  <a:lnTo>
                    <a:pt x="1014" y="150"/>
                  </a:lnTo>
                  <a:lnTo>
                    <a:pt x="1218" y="1020"/>
                  </a:lnTo>
                  <a:lnTo>
                    <a:pt x="1224" y="1020"/>
                  </a:lnTo>
                  <a:lnTo>
                    <a:pt x="1404" y="126"/>
                  </a:lnTo>
                  <a:lnTo>
                    <a:pt x="1428" y="66"/>
                  </a:lnTo>
                  <a:lnTo>
                    <a:pt x="1452" y="30"/>
                  </a:lnTo>
                  <a:lnTo>
                    <a:pt x="1494" y="6"/>
                  </a:lnTo>
                  <a:lnTo>
                    <a:pt x="1542" y="0"/>
                  </a:lnTo>
                  <a:lnTo>
                    <a:pt x="1596" y="6"/>
                  </a:lnTo>
                  <a:lnTo>
                    <a:pt x="1644" y="36"/>
                  </a:lnTo>
                  <a:lnTo>
                    <a:pt x="1680" y="78"/>
                  </a:lnTo>
                  <a:lnTo>
                    <a:pt x="1692" y="138"/>
                  </a:lnTo>
                  <a:lnTo>
                    <a:pt x="1686" y="180"/>
                  </a:lnTo>
                  <a:lnTo>
                    <a:pt x="1674" y="228"/>
                  </a:lnTo>
                  <a:lnTo>
                    <a:pt x="1416" y="1248"/>
                  </a:lnTo>
                  <a:lnTo>
                    <a:pt x="1392" y="1314"/>
                  </a:lnTo>
                  <a:lnTo>
                    <a:pt x="1356" y="1362"/>
                  </a:lnTo>
                  <a:lnTo>
                    <a:pt x="1302" y="1386"/>
                  </a:lnTo>
                  <a:lnTo>
                    <a:pt x="1230" y="1392"/>
                  </a:lnTo>
                  <a:lnTo>
                    <a:pt x="1158" y="1380"/>
                  </a:lnTo>
                  <a:lnTo>
                    <a:pt x="1104" y="1356"/>
                  </a:lnTo>
                  <a:lnTo>
                    <a:pt x="1068" y="1308"/>
                  </a:lnTo>
                  <a:lnTo>
                    <a:pt x="1044" y="1242"/>
                  </a:lnTo>
                  <a:lnTo>
                    <a:pt x="846" y="426"/>
                  </a:lnTo>
                  <a:lnTo>
                    <a:pt x="642" y="1242"/>
                  </a:lnTo>
                  <a:lnTo>
                    <a:pt x="618" y="1308"/>
                  </a:lnTo>
                  <a:lnTo>
                    <a:pt x="588" y="1356"/>
                  </a:lnTo>
                  <a:lnTo>
                    <a:pt x="534" y="1380"/>
                  </a:lnTo>
                  <a:lnTo>
                    <a:pt x="462" y="1392"/>
                  </a:lnTo>
                  <a:lnTo>
                    <a:pt x="390" y="1386"/>
                  </a:lnTo>
                  <a:lnTo>
                    <a:pt x="336" y="1362"/>
                  </a:lnTo>
                  <a:lnTo>
                    <a:pt x="300" y="1314"/>
                  </a:lnTo>
                  <a:lnTo>
                    <a:pt x="276" y="1248"/>
                  </a:lnTo>
                  <a:lnTo>
                    <a:pt x="12" y="228"/>
                  </a:lnTo>
                  <a:lnTo>
                    <a:pt x="6" y="180"/>
                  </a:lnTo>
                  <a:lnTo>
                    <a:pt x="0" y="138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5" name="Freeform 724"/>
            <p:cNvSpPr>
              <a:spLocks/>
            </p:cNvSpPr>
            <p:nvPr/>
          </p:nvSpPr>
          <p:spPr bwMode="auto">
            <a:xfrm>
              <a:off x="2404195" y="2301936"/>
              <a:ext cx="78835" cy="89872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044" y="0"/>
                </a:cxn>
                <a:cxn ang="0">
                  <a:pos x="1104" y="6"/>
                </a:cxn>
                <a:cxn ang="0">
                  <a:pos x="1152" y="36"/>
                </a:cxn>
                <a:cxn ang="0">
                  <a:pos x="1188" y="78"/>
                </a:cxn>
                <a:cxn ang="0">
                  <a:pos x="1200" y="132"/>
                </a:cxn>
                <a:cxn ang="0">
                  <a:pos x="1188" y="186"/>
                </a:cxn>
                <a:cxn ang="0">
                  <a:pos x="1152" y="228"/>
                </a:cxn>
                <a:cxn ang="0">
                  <a:pos x="1104" y="252"/>
                </a:cxn>
                <a:cxn ang="0">
                  <a:pos x="1044" y="258"/>
                </a:cxn>
                <a:cxn ang="0">
                  <a:pos x="756" y="258"/>
                </a:cxn>
                <a:cxn ang="0">
                  <a:pos x="756" y="1218"/>
                </a:cxn>
                <a:cxn ang="0">
                  <a:pos x="744" y="1278"/>
                </a:cxn>
                <a:cxn ang="0">
                  <a:pos x="714" y="1326"/>
                </a:cxn>
                <a:cxn ang="0">
                  <a:pos x="666" y="1356"/>
                </a:cxn>
                <a:cxn ang="0">
                  <a:pos x="600" y="1368"/>
                </a:cxn>
                <a:cxn ang="0">
                  <a:pos x="540" y="1356"/>
                </a:cxn>
                <a:cxn ang="0">
                  <a:pos x="492" y="1326"/>
                </a:cxn>
                <a:cxn ang="0">
                  <a:pos x="462" y="1278"/>
                </a:cxn>
                <a:cxn ang="0">
                  <a:pos x="450" y="1218"/>
                </a:cxn>
                <a:cxn ang="0">
                  <a:pos x="450" y="258"/>
                </a:cxn>
                <a:cxn ang="0">
                  <a:pos x="162" y="258"/>
                </a:cxn>
                <a:cxn ang="0">
                  <a:pos x="96" y="252"/>
                </a:cxn>
                <a:cxn ang="0">
                  <a:pos x="48" y="228"/>
                </a:cxn>
                <a:cxn ang="0">
                  <a:pos x="12" y="186"/>
                </a:cxn>
                <a:cxn ang="0">
                  <a:pos x="0" y="132"/>
                </a:cxn>
                <a:cxn ang="0">
                  <a:pos x="12" y="78"/>
                </a:cxn>
                <a:cxn ang="0">
                  <a:pos x="48" y="36"/>
                </a:cxn>
                <a:cxn ang="0">
                  <a:pos x="96" y="6"/>
                </a:cxn>
                <a:cxn ang="0">
                  <a:pos x="162" y="0"/>
                </a:cxn>
              </a:cxnLst>
              <a:rect l="0" t="0" r="r" b="b"/>
              <a:pathLst>
                <a:path w="1200" h="1368">
                  <a:moveTo>
                    <a:pt x="162" y="0"/>
                  </a:moveTo>
                  <a:lnTo>
                    <a:pt x="1044" y="0"/>
                  </a:lnTo>
                  <a:lnTo>
                    <a:pt x="1104" y="6"/>
                  </a:lnTo>
                  <a:lnTo>
                    <a:pt x="1152" y="36"/>
                  </a:lnTo>
                  <a:lnTo>
                    <a:pt x="1188" y="78"/>
                  </a:lnTo>
                  <a:lnTo>
                    <a:pt x="1200" y="132"/>
                  </a:lnTo>
                  <a:lnTo>
                    <a:pt x="1188" y="186"/>
                  </a:lnTo>
                  <a:lnTo>
                    <a:pt x="1152" y="228"/>
                  </a:lnTo>
                  <a:lnTo>
                    <a:pt x="1104" y="252"/>
                  </a:lnTo>
                  <a:lnTo>
                    <a:pt x="1044" y="258"/>
                  </a:lnTo>
                  <a:lnTo>
                    <a:pt x="756" y="258"/>
                  </a:lnTo>
                  <a:lnTo>
                    <a:pt x="756" y="1218"/>
                  </a:lnTo>
                  <a:lnTo>
                    <a:pt x="744" y="1278"/>
                  </a:lnTo>
                  <a:lnTo>
                    <a:pt x="714" y="1326"/>
                  </a:lnTo>
                  <a:lnTo>
                    <a:pt x="666" y="1356"/>
                  </a:lnTo>
                  <a:lnTo>
                    <a:pt x="600" y="1368"/>
                  </a:lnTo>
                  <a:lnTo>
                    <a:pt x="540" y="1356"/>
                  </a:lnTo>
                  <a:lnTo>
                    <a:pt x="492" y="1326"/>
                  </a:lnTo>
                  <a:lnTo>
                    <a:pt x="462" y="1278"/>
                  </a:lnTo>
                  <a:lnTo>
                    <a:pt x="450" y="1218"/>
                  </a:lnTo>
                  <a:lnTo>
                    <a:pt x="450" y="258"/>
                  </a:lnTo>
                  <a:lnTo>
                    <a:pt x="162" y="258"/>
                  </a:lnTo>
                  <a:lnTo>
                    <a:pt x="96" y="252"/>
                  </a:lnTo>
                  <a:lnTo>
                    <a:pt x="48" y="228"/>
                  </a:lnTo>
                  <a:lnTo>
                    <a:pt x="12" y="186"/>
                  </a:lnTo>
                  <a:lnTo>
                    <a:pt x="0" y="132"/>
                  </a:lnTo>
                  <a:lnTo>
                    <a:pt x="12" y="78"/>
                  </a:lnTo>
                  <a:lnTo>
                    <a:pt x="48" y="36"/>
                  </a:lnTo>
                  <a:lnTo>
                    <a:pt x="96" y="6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6" name="Freeform 725"/>
            <p:cNvSpPr>
              <a:spLocks/>
            </p:cNvSpPr>
            <p:nvPr/>
          </p:nvSpPr>
          <p:spPr bwMode="auto">
            <a:xfrm>
              <a:off x="2576844" y="2301936"/>
              <a:ext cx="65827" cy="89872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846" y="0"/>
                </a:cxn>
                <a:cxn ang="0">
                  <a:pos x="894" y="6"/>
                </a:cxn>
                <a:cxn ang="0">
                  <a:pos x="942" y="18"/>
                </a:cxn>
                <a:cxn ang="0">
                  <a:pos x="972" y="42"/>
                </a:cxn>
                <a:cxn ang="0">
                  <a:pos x="996" y="78"/>
                </a:cxn>
                <a:cxn ang="0">
                  <a:pos x="1002" y="126"/>
                </a:cxn>
                <a:cxn ang="0">
                  <a:pos x="996" y="174"/>
                </a:cxn>
                <a:cxn ang="0">
                  <a:pos x="972" y="210"/>
                </a:cxn>
                <a:cxn ang="0">
                  <a:pos x="942" y="234"/>
                </a:cxn>
                <a:cxn ang="0">
                  <a:pos x="846" y="246"/>
                </a:cxn>
                <a:cxn ang="0">
                  <a:pos x="300" y="246"/>
                </a:cxn>
                <a:cxn ang="0">
                  <a:pos x="300" y="564"/>
                </a:cxn>
                <a:cxn ang="0">
                  <a:pos x="810" y="564"/>
                </a:cxn>
                <a:cxn ang="0">
                  <a:pos x="846" y="576"/>
                </a:cxn>
                <a:cxn ang="0">
                  <a:pos x="882" y="594"/>
                </a:cxn>
                <a:cxn ang="0">
                  <a:pos x="900" y="630"/>
                </a:cxn>
                <a:cxn ang="0">
                  <a:pos x="906" y="678"/>
                </a:cxn>
                <a:cxn ang="0">
                  <a:pos x="900" y="726"/>
                </a:cxn>
                <a:cxn ang="0">
                  <a:pos x="882" y="762"/>
                </a:cxn>
                <a:cxn ang="0">
                  <a:pos x="846" y="786"/>
                </a:cxn>
                <a:cxn ang="0">
                  <a:pos x="810" y="792"/>
                </a:cxn>
                <a:cxn ang="0">
                  <a:pos x="762" y="798"/>
                </a:cxn>
                <a:cxn ang="0">
                  <a:pos x="300" y="798"/>
                </a:cxn>
                <a:cxn ang="0">
                  <a:pos x="300" y="1218"/>
                </a:cxn>
                <a:cxn ang="0">
                  <a:pos x="288" y="1278"/>
                </a:cxn>
                <a:cxn ang="0">
                  <a:pos x="258" y="1326"/>
                </a:cxn>
                <a:cxn ang="0">
                  <a:pos x="210" y="1356"/>
                </a:cxn>
                <a:cxn ang="0">
                  <a:pos x="150" y="1368"/>
                </a:cxn>
                <a:cxn ang="0">
                  <a:pos x="84" y="1356"/>
                </a:cxn>
                <a:cxn ang="0">
                  <a:pos x="36" y="1326"/>
                </a:cxn>
                <a:cxn ang="0">
                  <a:pos x="12" y="1278"/>
                </a:cxn>
                <a:cxn ang="0">
                  <a:pos x="0" y="1218"/>
                </a:cxn>
                <a:cxn ang="0">
                  <a:pos x="0" y="180"/>
                </a:cxn>
                <a:cxn ang="0">
                  <a:pos x="6" y="108"/>
                </a:cxn>
                <a:cxn ang="0">
                  <a:pos x="30" y="60"/>
                </a:cxn>
                <a:cxn ang="0">
                  <a:pos x="66" y="24"/>
                </a:cxn>
                <a:cxn ang="0">
                  <a:pos x="114" y="6"/>
                </a:cxn>
                <a:cxn ang="0">
                  <a:pos x="174" y="0"/>
                </a:cxn>
              </a:cxnLst>
              <a:rect l="0" t="0" r="r" b="b"/>
              <a:pathLst>
                <a:path w="1002" h="1368">
                  <a:moveTo>
                    <a:pt x="174" y="0"/>
                  </a:moveTo>
                  <a:lnTo>
                    <a:pt x="846" y="0"/>
                  </a:lnTo>
                  <a:lnTo>
                    <a:pt x="894" y="6"/>
                  </a:lnTo>
                  <a:lnTo>
                    <a:pt x="942" y="18"/>
                  </a:lnTo>
                  <a:lnTo>
                    <a:pt x="972" y="42"/>
                  </a:lnTo>
                  <a:lnTo>
                    <a:pt x="996" y="78"/>
                  </a:lnTo>
                  <a:lnTo>
                    <a:pt x="1002" y="126"/>
                  </a:lnTo>
                  <a:lnTo>
                    <a:pt x="996" y="174"/>
                  </a:lnTo>
                  <a:lnTo>
                    <a:pt x="972" y="210"/>
                  </a:lnTo>
                  <a:lnTo>
                    <a:pt x="942" y="234"/>
                  </a:lnTo>
                  <a:lnTo>
                    <a:pt x="846" y="246"/>
                  </a:lnTo>
                  <a:lnTo>
                    <a:pt x="300" y="246"/>
                  </a:lnTo>
                  <a:lnTo>
                    <a:pt x="300" y="564"/>
                  </a:lnTo>
                  <a:lnTo>
                    <a:pt x="810" y="564"/>
                  </a:lnTo>
                  <a:lnTo>
                    <a:pt x="846" y="576"/>
                  </a:lnTo>
                  <a:lnTo>
                    <a:pt x="882" y="594"/>
                  </a:lnTo>
                  <a:lnTo>
                    <a:pt x="900" y="630"/>
                  </a:lnTo>
                  <a:lnTo>
                    <a:pt x="906" y="678"/>
                  </a:lnTo>
                  <a:lnTo>
                    <a:pt x="900" y="726"/>
                  </a:lnTo>
                  <a:lnTo>
                    <a:pt x="882" y="762"/>
                  </a:lnTo>
                  <a:lnTo>
                    <a:pt x="846" y="786"/>
                  </a:lnTo>
                  <a:lnTo>
                    <a:pt x="810" y="792"/>
                  </a:lnTo>
                  <a:lnTo>
                    <a:pt x="762" y="798"/>
                  </a:lnTo>
                  <a:lnTo>
                    <a:pt x="300" y="798"/>
                  </a:lnTo>
                  <a:lnTo>
                    <a:pt x="300" y="1218"/>
                  </a:lnTo>
                  <a:lnTo>
                    <a:pt x="288" y="1278"/>
                  </a:lnTo>
                  <a:lnTo>
                    <a:pt x="258" y="1326"/>
                  </a:lnTo>
                  <a:lnTo>
                    <a:pt x="210" y="1356"/>
                  </a:lnTo>
                  <a:lnTo>
                    <a:pt x="150" y="1368"/>
                  </a:lnTo>
                  <a:lnTo>
                    <a:pt x="84" y="1356"/>
                  </a:lnTo>
                  <a:lnTo>
                    <a:pt x="36" y="1326"/>
                  </a:lnTo>
                  <a:lnTo>
                    <a:pt x="12" y="1278"/>
                  </a:lnTo>
                  <a:lnTo>
                    <a:pt x="0" y="1218"/>
                  </a:lnTo>
                  <a:lnTo>
                    <a:pt x="0" y="180"/>
                  </a:lnTo>
                  <a:lnTo>
                    <a:pt x="6" y="108"/>
                  </a:lnTo>
                  <a:lnTo>
                    <a:pt x="30" y="60"/>
                  </a:lnTo>
                  <a:lnTo>
                    <a:pt x="66" y="24"/>
                  </a:lnTo>
                  <a:lnTo>
                    <a:pt x="114" y="6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7" name="Freeform 726"/>
            <p:cNvSpPr>
              <a:spLocks/>
            </p:cNvSpPr>
            <p:nvPr/>
          </p:nvSpPr>
          <p:spPr bwMode="auto">
            <a:xfrm>
              <a:off x="2736090" y="2300753"/>
              <a:ext cx="73317" cy="92237"/>
            </a:xfrm>
            <a:custGeom>
              <a:avLst/>
              <a:gdLst/>
              <a:ahLst/>
              <a:cxnLst>
                <a:cxn ang="0">
                  <a:pos x="642" y="6"/>
                </a:cxn>
                <a:cxn ang="0">
                  <a:pos x="846" y="66"/>
                </a:cxn>
                <a:cxn ang="0">
                  <a:pos x="1002" y="174"/>
                </a:cxn>
                <a:cxn ang="0">
                  <a:pos x="1062" y="312"/>
                </a:cxn>
                <a:cxn ang="0">
                  <a:pos x="1020" y="402"/>
                </a:cxn>
                <a:cxn ang="0">
                  <a:pos x="924" y="438"/>
                </a:cxn>
                <a:cxn ang="0">
                  <a:pos x="840" y="408"/>
                </a:cxn>
                <a:cxn ang="0">
                  <a:pos x="738" y="300"/>
                </a:cxn>
                <a:cxn ang="0">
                  <a:pos x="612" y="240"/>
                </a:cxn>
                <a:cxn ang="0">
                  <a:pos x="444" y="240"/>
                </a:cxn>
                <a:cxn ang="0">
                  <a:pos x="336" y="300"/>
                </a:cxn>
                <a:cxn ang="0">
                  <a:pos x="300" y="396"/>
                </a:cxn>
                <a:cxn ang="0">
                  <a:pos x="348" y="480"/>
                </a:cxn>
                <a:cxn ang="0">
                  <a:pos x="450" y="522"/>
                </a:cxn>
                <a:cxn ang="0">
                  <a:pos x="768" y="600"/>
                </a:cxn>
                <a:cxn ang="0">
                  <a:pos x="960" y="678"/>
                </a:cxn>
                <a:cxn ang="0">
                  <a:pos x="1068" y="786"/>
                </a:cxn>
                <a:cxn ang="0">
                  <a:pos x="1110" y="918"/>
                </a:cxn>
                <a:cxn ang="0">
                  <a:pos x="1104" y="1080"/>
                </a:cxn>
                <a:cxn ang="0">
                  <a:pos x="1014" y="1248"/>
                </a:cxn>
                <a:cxn ang="0">
                  <a:pos x="834" y="1362"/>
                </a:cxn>
                <a:cxn ang="0">
                  <a:pos x="564" y="1404"/>
                </a:cxn>
                <a:cxn ang="0">
                  <a:pos x="312" y="1374"/>
                </a:cxn>
                <a:cxn ang="0">
                  <a:pos x="138" y="1290"/>
                </a:cxn>
                <a:cxn ang="0">
                  <a:pos x="36" y="1182"/>
                </a:cxn>
                <a:cxn ang="0">
                  <a:pos x="0" y="1068"/>
                </a:cxn>
                <a:cxn ang="0">
                  <a:pos x="36" y="978"/>
                </a:cxn>
                <a:cxn ang="0">
                  <a:pos x="132" y="942"/>
                </a:cxn>
                <a:cxn ang="0">
                  <a:pos x="216" y="972"/>
                </a:cxn>
                <a:cxn ang="0">
                  <a:pos x="276" y="1044"/>
                </a:cxn>
                <a:cxn ang="0">
                  <a:pos x="348" y="1122"/>
                </a:cxn>
                <a:cxn ang="0">
                  <a:pos x="474" y="1176"/>
                </a:cxn>
                <a:cxn ang="0">
                  <a:pos x="648" y="1170"/>
                </a:cxn>
                <a:cxn ang="0">
                  <a:pos x="768" y="1110"/>
                </a:cxn>
                <a:cxn ang="0">
                  <a:pos x="810" y="1008"/>
                </a:cxn>
                <a:cxn ang="0">
                  <a:pos x="786" y="924"/>
                </a:cxn>
                <a:cxn ang="0">
                  <a:pos x="678" y="864"/>
                </a:cxn>
                <a:cxn ang="0">
                  <a:pos x="228" y="744"/>
                </a:cxn>
                <a:cxn ang="0">
                  <a:pos x="90" y="648"/>
                </a:cxn>
                <a:cxn ang="0">
                  <a:pos x="24" y="534"/>
                </a:cxn>
                <a:cxn ang="0">
                  <a:pos x="6" y="414"/>
                </a:cxn>
                <a:cxn ang="0">
                  <a:pos x="54" y="222"/>
                </a:cxn>
                <a:cxn ang="0">
                  <a:pos x="174" y="96"/>
                </a:cxn>
                <a:cxn ang="0">
                  <a:pos x="348" y="24"/>
                </a:cxn>
                <a:cxn ang="0">
                  <a:pos x="540" y="0"/>
                </a:cxn>
              </a:cxnLst>
              <a:rect l="0" t="0" r="r" b="b"/>
              <a:pathLst>
                <a:path w="1116" h="1404">
                  <a:moveTo>
                    <a:pt x="540" y="0"/>
                  </a:moveTo>
                  <a:lnTo>
                    <a:pt x="642" y="6"/>
                  </a:lnTo>
                  <a:lnTo>
                    <a:pt x="750" y="30"/>
                  </a:lnTo>
                  <a:lnTo>
                    <a:pt x="846" y="66"/>
                  </a:lnTo>
                  <a:lnTo>
                    <a:pt x="930" y="114"/>
                  </a:lnTo>
                  <a:lnTo>
                    <a:pt x="1002" y="174"/>
                  </a:lnTo>
                  <a:lnTo>
                    <a:pt x="1044" y="240"/>
                  </a:lnTo>
                  <a:lnTo>
                    <a:pt x="1062" y="312"/>
                  </a:lnTo>
                  <a:lnTo>
                    <a:pt x="1050" y="366"/>
                  </a:lnTo>
                  <a:lnTo>
                    <a:pt x="1020" y="402"/>
                  </a:lnTo>
                  <a:lnTo>
                    <a:pt x="978" y="432"/>
                  </a:lnTo>
                  <a:lnTo>
                    <a:pt x="924" y="438"/>
                  </a:lnTo>
                  <a:lnTo>
                    <a:pt x="876" y="432"/>
                  </a:lnTo>
                  <a:lnTo>
                    <a:pt x="840" y="408"/>
                  </a:lnTo>
                  <a:lnTo>
                    <a:pt x="810" y="372"/>
                  </a:lnTo>
                  <a:lnTo>
                    <a:pt x="738" y="300"/>
                  </a:lnTo>
                  <a:lnTo>
                    <a:pt x="684" y="264"/>
                  </a:lnTo>
                  <a:lnTo>
                    <a:pt x="612" y="240"/>
                  </a:lnTo>
                  <a:lnTo>
                    <a:pt x="522" y="234"/>
                  </a:lnTo>
                  <a:lnTo>
                    <a:pt x="444" y="240"/>
                  </a:lnTo>
                  <a:lnTo>
                    <a:pt x="384" y="264"/>
                  </a:lnTo>
                  <a:lnTo>
                    <a:pt x="336" y="300"/>
                  </a:lnTo>
                  <a:lnTo>
                    <a:pt x="312" y="342"/>
                  </a:lnTo>
                  <a:lnTo>
                    <a:pt x="300" y="396"/>
                  </a:lnTo>
                  <a:lnTo>
                    <a:pt x="312" y="444"/>
                  </a:lnTo>
                  <a:lnTo>
                    <a:pt x="348" y="480"/>
                  </a:lnTo>
                  <a:lnTo>
                    <a:pt x="396" y="504"/>
                  </a:lnTo>
                  <a:lnTo>
                    <a:pt x="450" y="522"/>
                  </a:lnTo>
                  <a:lnTo>
                    <a:pt x="510" y="540"/>
                  </a:lnTo>
                  <a:lnTo>
                    <a:pt x="768" y="600"/>
                  </a:lnTo>
                  <a:lnTo>
                    <a:pt x="876" y="630"/>
                  </a:lnTo>
                  <a:lnTo>
                    <a:pt x="960" y="678"/>
                  </a:lnTo>
                  <a:lnTo>
                    <a:pt x="1020" y="726"/>
                  </a:lnTo>
                  <a:lnTo>
                    <a:pt x="1068" y="786"/>
                  </a:lnTo>
                  <a:lnTo>
                    <a:pt x="1098" y="852"/>
                  </a:lnTo>
                  <a:lnTo>
                    <a:pt x="1110" y="918"/>
                  </a:lnTo>
                  <a:lnTo>
                    <a:pt x="1116" y="984"/>
                  </a:lnTo>
                  <a:lnTo>
                    <a:pt x="1104" y="1080"/>
                  </a:lnTo>
                  <a:lnTo>
                    <a:pt x="1068" y="1170"/>
                  </a:lnTo>
                  <a:lnTo>
                    <a:pt x="1014" y="1248"/>
                  </a:lnTo>
                  <a:lnTo>
                    <a:pt x="936" y="1314"/>
                  </a:lnTo>
                  <a:lnTo>
                    <a:pt x="834" y="1362"/>
                  </a:lnTo>
                  <a:lnTo>
                    <a:pt x="708" y="1392"/>
                  </a:lnTo>
                  <a:lnTo>
                    <a:pt x="564" y="1404"/>
                  </a:lnTo>
                  <a:lnTo>
                    <a:pt x="426" y="1398"/>
                  </a:lnTo>
                  <a:lnTo>
                    <a:pt x="312" y="1374"/>
                  </a:lnTo>
                  <a:lnTo>
                    <a:pt x="216" y="1338"/>
                  </a:lnTo>
                  <a:lnTo>
                    <a:pt x="138" y="1290"/>
                  </a:lnTo>
                  <a:lnTo>
                    <a:pt x="78" y="1236"/>
                  </a:lnTo>
                  <a:lnTo>
                    <a:pt x="36" y="1182"/>
                  </a:lnTo>
                  <a:lnTo>
                    <a:pt x="6" y="1122"/>
                  </a:lnTo>
                  <a:lnTo>
                    <a:pt x="0" y="1068"/>
                  </a:lnTo>
                  <a:lnTo>
                    <a:pt x="12" y="1014"/>
                  </a:lnTo>
                  <a:lnTo>
                    <a:pt x="36" y="978"/>
                  </a:lnTo>
                  <a:lnTo>
                    <a:pt x="78" y="948"/>
                  </a:lnTo>
                  <a:lnTo>
                    <a:pt x="132" y="942"/>
                  </a:lnTo>
                  <a:lnTo>
                    <a:pt x="180" y="948"/>
                  </a:lnTo>
                  <a:lnTo>
                    <a:pt x="216" y="972"/>
                  </a:lnTo>
                  <a:lnTo>
                    <a:pt x="252" y="1002"/>
                  </a:lnTo>
                  <a:lnTo>
                    <a:pt x="276" y="1044"/>
                  </a:lnTo>
                  <a:lnTo>
                    <a:pt x="312" y="1080"/>
                  </a:lnTo>
                  <a:lnTo>
                    <a:pt x="348" y="1122"/>
                  </a:lnTo>
                  <a:lnTo>
                    <a:pt x="402" y="1152"/>
                  </a:lnTo>
                  <a:lnTo>
                    <a:pt x="474" y="1176"/>
                  </a:lnTo>
                  <a:lnTo>
                    <a:pt x="564" y="1182"/>
                  </a:lnTo>
                  <a:lnTo>
                    <a:pt x="648" y="1170"/>
                  </a:lnTo>
                  <a:lnTo>
                    <a:pt x="720" y="1146"/>
                  </a:lnTo>
                  <a:lnTo>
                    <a:pt x="768" y="1110"/>
                  </a:lnTo>
                  <a:lnTo>
                    <a:pt x="798" y="1062"/>
                  </a:lnTo>
                  <a:lnTo>
                    <a:pt x="810" y="1008"/>
                  </a:lnTo>
                  <a:lnTo>
                    <a:pt x="804" y="966"/>
                  </a:lnTo>
                  <a:lnTo>
                    <a:pt x="786" y="924"/>
                  </a:lnTo>
                  <a:lnTo>
                    <a:pt x="744" y="894"/>
                  </a:lnTo>
                  <a:lnTo>
                    <a:pt x="678" y="864"/>
                  </a:lnTo>
                  <a:lnTo>
                    <a:pt x="336" y="780"/>
                  </a:lnTo>
                  <a:lnTo>
                    <a:pt x="228" y="744"/>
                  </a:lnTo>
                  <a:lnTo>
                    <a:pt x="150" y="702"/>
                  </a:lnTo>
                  <a:lnTo>
                    <a:pt x="90" y="648"/>
                  </a:lnTo>
                  <a:lnTo>
                    <a:pt x="48" y="594"/>
                  </a:lnTo>
                  <a:lnTo>
                    <a:pt x="24" y="534"/>
                  </a:lnTo>
                  <a:lnTo>
                    <a:pt x="12" y="474"/>
                  </a:lnTo>
                  <a:lnTo>
                    <a:pt x="6" y="414"/>
                  </a:lnTo>
                  <a:lnTo>
                    <a:pt x="18" y="312"/>
                  </a:lnTo>
                  <a:lnTo>
                    <a:pt x="54" y="222"/>
                  </a:lnTo>
                  <a:lnTo>
                    <a:pt x="108" y="150"/>
                  </a:lnTo>
                  <a:lnTo>
                    <a:pt x="174" y="96"/>
                  </a:lnTo>
                  <a:lnTo>
                    <a:pt x="258" y="54"/>
                  </a:lnTo>
                  <a:lnTo>
                    <a:pt x="348" y="24"/>
                  </a:lnTo>
                  <a:lnTo>
                    <a:pt x="444" y="6"/>
                  </a:lnTo>
                  <a:lnTo>
                    <a:pt x="5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09" name="TextBox 44"/>
          <p:cNvSpPr txBox="1">
            <a:spLocks noChangeArrowheads="1"/>
          </p:cNvSpPr>
          <p:nvPr/>
        </p:nvSpPr>
        <p:spPr bwMode="auto">
          <a:xfrm>
            <a:off x="4152897" y="3490913"/>
            <a:ext cx="90038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2012</a:t>
            </a:r>
            <a:endParaRPr lang="ru-RU" sz="25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2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</Words>
  <Application>Microsoft Office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