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37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8436" name="Group 142"/>
          <p:cNvGrpSpPr>
            <a:grpSpLocks/>
          </p:cNvGrpSpPr>
          <p:nvPr/>
        </p:nvGrpSpPr>
        <p:grpSpPr bwMode="auto">
          <a:xfrm>
            <a:off x="1116013" y="115888"/>
            <a:ext cx="6840537" cy="6121400"/>
            <a:chOff x="703" y="73"/>
            <a:chExt cx="4309" cy="3856"/>
          </a:xfrm>
        </p:grpSpPr>
        <p:pic>
          <p:nvPicPr>
            <p:cNvPr id="18437" name="Picture 143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73"/>
              <a:ext cx="1542" cy="1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8" name="Picture 144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119"/>
              <a:ext cx="1542" cy="1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9" name="Picture 145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0" y="119"/>
              <a:ext cx="1542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0" name="Picture 146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1739"/>
              <a:ext cx="4266" cy="2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" name="Text Box 147"/>
            <p:cNvSpPr txBox="1">
              <a:spLocks noChangeArrowheads="1"/>
            </p:cNvSpPr>
            <p:nvPr/>
          </p:nvSpPr>
          <p:spPr bwMode="gray">
            <a:xfrm>
              <a:off x="2200" y="2659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8442" name="Text Box 148"/>
            <p:cNvSpPr txBox="1">
              <a:spLocks noChangeArrowheads="1"/>
            </p:cNvSpPr>
            <p:nvPr/>
          </p:nvSpPr>
          <p:spPr bwMode="gray">
            <a:xfrm>
              <a:off x="1066" y="709"/>
              <a:ext cx="9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8443" name="Text Box 149"/>
            <p:cNvSpPr txBox="1">
              <a:spLocks noChangeArrowheads="1"/>
            </p:cNvSpPr>
            <p:nvPr/>
          </p:nvSpPr>
          <p:spPr bwMode="gray">
            <a:xfrm>
              <a:off x="2426" y="709"/>
              <a:ext cx="9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18444" name="Text Box 150"/>
            <p:cNvSpPr txBox="1">
              <a:spLocks noChangeArrowheads="1"/>
            </p:cNvSpPr>
            <p:nvPr/>
          </p:nvSpPr>
          <p:spPr bwMode="gray">
            <a:xfrm>
              <a:off x="3786" y="709"/>
              <a:ext cx="9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20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