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8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47"/>
          <p:cNvSpPr/>
          <p:nvPr/>
        </p:nvSpPr>
        <p:spPr>
          <a:xfrm>
            <a:off x="607742" y="1166525"/>
            <a:ext cx="7866972" cy="152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48"/>
          <p:cNvSpPr/>
          <p:nvPr/>
        </p:nvSpPr>
        <p:spPr>
          <a:xfrm>
            <a:off x="607742" y="1166526"/>
            <a:ext cx="786697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121"/>
          <p:cNvSpPr/>
          <p:nvPr/>
        </p:nvSpPr>
        <p:spPr>
          <a:xfrm>
            <a:off x="3929722" y="1166525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3" name="Прямоугольник 121"/>
          <p:cNvSpPr/>
          <p:nvPr/>
        </p:nvSpPr>
        <p:spPr>
          <a:xfrm>
            <a:off x="1223206" y="1545872"/>
            <a:ext cx="5491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Chile.</a:t>
            </a:r>
          </a:p>
          <a:p>
            <a:pPr algn="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Documents and Settings\Admin\Рабочий стол\флаги\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8352" y="1615257"/>
            <a:ext cx="1357654" cy="916086"/>
          </a:xfrm>
          <a:prstGeom prst="rect">
            <a:avLst/>
          </a:prstGeom>
          <a:noFill/>
        </p:spPr>
      </p:pic>
      <p:sp>
        <p:nvSpPr>
          <p:cNvPr id="35" name="Прямоугольник 47"/>
          <p:cNvSpPr/>
          <p:nvPr/>
        </p:nvSpPr>
        <p:spPr>
          <a:xfrm>
            <a:off x="607742" y="2829702"/>
            <a:ext cx="7866972" cy="152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48"/>
          <p:cNvSpPr/>
          <p:nvPr/>
        </p:nvSpPr>
        <p:spPr>
          <a:xfrm>
            <a:off x="607742" y="2829703"/>
            <a:ext cx="786697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121"/>
          <p:cNvSpPr/>
          <p:nvPr/>
        </p:nvSpPr>
        <p:spPr>
          <a:xfrm>
            <a:off x="3929722" y="2829702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39" name="Прямоугольник 121"/>
          <p:cNvSpPr/>
          <p:nvPr/>
        </p:nvSpPr>
        <p:spPr>
          <a:xfrm>
            <a:off x="1223206" y="3209049"/>
            <a:ext cx="5491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Colombia.</a:t>
            </a:r>
          </a:p>
          <a:p>
            <a:pPr algn="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7"/>
          <p:cNvSpPr/>
          <p:nvPr/>
        </p:nvSpPr>
        <p:spPr>
          <a:xfrm>
            <a:off x="607742" y="4516736"/>
            <a:ext cx="7866972" cy="152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8"/>
          <p:cNvSpPr/>
          <p:nvPr/>
        </p:nvSpPr>
        <p:spPr>
          <a:xfrm>
            <a:off x="607742" y="4516737"/>
            <a:ext cx="7866972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121"/>
          <p:cNvSpPr/>
          <p:nvPr/>
        </p:nvSpPr>
        <p:spPr>
          <a:xfrm>
            <a:off x="3929722" y="451673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4" name="Прямоугольник 121"/>
          <p:cNvSpPr/>
          <p:nvPr/>
        </p:nvSpPr>
        <p:spPr>
          <a:xfrm>
            <a:off x="1223206" y="4896083"/>
            <a:ext cx="5491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Costa Rica.</a:t>
            </a:r>
          </a:p>
          <a:p>
            <a:pPr algn="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Documents and Settings\Admin\Рабочий стол\флаги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9560" y="3262147"/>
            <a:ext cx="1357654" cy="916086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флаги\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19560" y="4967867"/>
            <a:ext cx="1357654" cy="916086"/>
          </a:xfrm>
          <a:prstGeom prst="rect">
            <a:avLst/>
          </a:prstGeom>
          <a:noFill/>
        </p:spPr>
      </p:pic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