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4" autoAdjust="0"/>
  </p:normalViewPr>
  <p:slideViewPr>
    <p:cSldViewPr>
      <p:cViewPr>
        <p:scale>
          <a:sx n="50" d="100"/>
          <a:sy n="50" d="100"/>
        </p:scale>
        <p:origin x="-170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3FEB438-CDCB-4E4E-9FC4-4D56492A5D3B}" type="datetimeFigureOut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369BE85-BCA9-4BC4-BEB6-0E9ECC8412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49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 txBox="1">
            <a:spLocks/>
          </p:cNvSpPr>
          <p:nvPr userDrawn="1"/>
        </p:nvSpPr>
        <p:spPr>
          <a:xfrm>
            <a:off x="1571636" y="3253088"/>
            <a:ext cx="7000892" cy="128588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Power Point </a:t>
            </a:r>
            <a:r>
              <a:rPr lang="en-GB" sz="4000"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Template</a:t>
            </a:r>
            <a:endParaRPr lang="en-GB" altLang="zh-CN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1714500" y="4610100"/>
            <a:ext cx="37465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Add your company slogan</a:t>
            </a:r>
            <a:endParaRPr lang="zh-CN" altLang="en-US" sz="24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A8FA9-B291-43B9-8F7F-FA126AC7A2E0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E62E-304B-4C29-8FD5-6E66E682CC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90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51B72-7AD8-4BDA-A74C-E1CEA9D61C30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FE77-582F-4A71-8438-DF2F1D68A1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717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38528-0BC8-41A2-839B-C9C131850EFD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B9DE-D9EC-4DA4-8460-F1F9B02234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148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E0523-B97D-4DD5-917A-A3A0AA673E3C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C966A-71E7-403D-9F04-2F5BA9ECBF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86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0B73-5E95-4CD4-A662-1D3D6032C197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6F7BD-C2E7-4EA3-8AA3-6BCEBB2F18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38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F766-28CA-47AD-9B1C-659860A085D7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0B42-56D7-4A7E-9976-BAEB693AE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33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6E22-060B-468F-8EC9-7AFF90D1947C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0B029-B272-435E-94D0-8A9841B3B4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29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D9E0-509D-40C1-A2FC-FBABA50853FE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3A28-2B95-4390-91EC-A83E1807D1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70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FB205-3EA6-4D2E-80BF-95ECA94CBCD4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44CA-8958-4E54-919A-E919C1EAA7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6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A6E44-188B-49CC-B47D-39503D44BCDA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E9465-B845-4F4A-B338-B06068869B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58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BB678-8F77-4836-B3C3-68AB28AAD88C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ED72-1460-4D04-B8CB-88C801454E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17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6438"/>
            <a:ext cx="914400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F5E425-F0FE-4638-A12E-2A19050B479B}" type="datetime1">
              <a:rPr lang="zh-CN" altLang="en-US"/>
              <a:pPr>
                <a:defRPr/>
              </a:pPr>
              <a:t>2010/11/25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9C5FAE-A90C-4CE7-B04B-0728979B07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ln w="31550" cmpd="sng">
            <a:gradFill>
              <a:gsLst>
                <a:gs pos="70000">
                  <a:schemeClr val="accent6">
                    <a:shade val="50000"/>
                    <a:satMod val="190000"/>
                  </a:schemeClr>
                </a:gs>
                <a:gs pos="0">
                  <a:schemeClr val="accent6">
                    <a:tint val="77000"/>
                    <a:satMod val="180000"/>
                  </a:schemeClr>
                </a:gs>
              </a:gsLst>
              <a:lin ang="5400000"/>
            </a:gradFill>
            <a:prstDash val="solid"/>
          </a:ln>
          <a:solidFill>
            <a:srgbClr val="FFF0E7"/>
          </a:solidFill>
          <a:effectLst>
            <a:outerShdw blurRad="50800" dist="40000" dir="5400000" algn="tl" rotWithShape="0">
              <a:srgbClr val="000000">
                <a:shade val="5000"/>
                <a:satMod val="120000"/>
                <a:alpha val="33000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F0E7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F0E7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F0E7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F0E7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0E7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0E7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0E7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0E7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►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0"/>
          <p:cNvSpPr>
            <a:spLocks noChangeArrowheads="1"/>
          </p:cNvSpPr>
          <p:nvPr/>
        </p:nvSpPr>
        <p:spPr bwMode="gray">
          <a:xfrm>
            <a:off x="6357950" y="3645024"/>
            <a:ext cx="1398792" cy="1285668"/>
          </a:xfrm>
          <a:prstGeom prst="ellipse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37000">
                <a:schemeClr val="accent5">
                  <a:lumMod val="20000"/>
                  <a:lumOff val="80000"/>
                </a:schemeClr>
              </a:gs>
              <a:gs pos="91000">
                <a:schemeClr val="accent5">
                  <a:lumMod val="50000"/>
                </a:schemeClr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1712913" y="2405063"/>
            <a:ext cx="5207000" cy="2328862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  <a:alpha val="2500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gray">
          <a:xfrm>
            <a:off x="2669152" y="3950206"/>
            <a:ext cx="1398792" cy="1285668"/>
          </a:xfrm>
          <a:prstGeom prst="ellipse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37000">
                <a:schemeClr val="accent3">
                  <a:lumMod val="20000"/>
                  <a:lumOff val="80000"/>
                </a:schemeClr>
              </a:gs>
              <a:gs pos="91000">
                <a:srgbClr val="404F27"/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gray">
          <a:xfrm>
            <a:off x="3492500" y="3019425"/>
            <a:ext cx="164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0" hangingPunct="0"/>
            <a:r>
              <a:rPr lang="en-US" altLang="zh-CN" sz="2000" b="1" dirty="0">
                <a:solidFill>
                  <a:srgbClr val="000000"/>
                </a:solidFill>
              </a:rPr>
              <a:t>Add Your Text</a:t>
            </a:r>
          </a:p>
        </p:txBody>
      </p:sp>
      <p:sp>
        <p:nvSpPr>
          <p:cNvPr id="4105" name="Text Box 18"/>
          <p:cNvSpPr txBox="1">
            <a:spLocks noChangeArrowheads="1"/>
          </p:cNvSpPr>
          <p:nvPr/>
        </p:nvSpPr>
        <p:spPr bwMode="gray">
          <a:xfrm>
            <a:off x="2713811" y="4421188"/>
            <a:ext cx="1290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</a:rPr>
              <a:t>Concept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gray">
          <a:xfrm>
            <a:off x="4500562" y="3950206"/>
            <a:ext cx="1398792" cy="1285668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7000">
                <a:schemeClr val="accent1">
                  <a:lumMod val="20000"/>
                  <a:lumOff val="80000"/>
                </a:schemeClr>
              </a:gs>
              <a:gs pos="91000">
                <a:schemeClr val="tx2">
                  <a:lumMod val="75000"/>
                </a:schemeClr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7" name="Text Box 24"/>
          <p:cNvSpPr txBox="1">
            <a:spLocks noChangeArrowheads="1"/>
          </p:cNvSpPr>
          <p:nvPr/>
        </p:nvSpPr>
        <p:spPr bwMode="gray">
          <a:xfrm>
            <a:off x="4583113" y="4421188"/>
            <a:ext cx="1290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</a:rPr>
              <a:t>Concept</a:t>
            </a:r>
          </a:p>
        </p:txBody>
      </p:sp>
      <p:sp>
        <p:nvSpPr>
          <p:cNvPr id="4108" name="Text Box 31"/>
          <p:cNvSpPr txBox="1">
            <a:spLocks noChangeArrowheads="1"/>
          </p:cNvSpPr>
          <p:nvPr/>
        </p:nvSpPr>
        <p:spPr bwMode="gray">
          <a:xfrm>
            <a:off x="6513513" y="4116006"/>
            <a:ext cx="1058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</a:rPr>
              <a:t>Concept</a:t>
            </a:r>
          </a:p>
        </p:txBody>
      </p:sp>
      <p:sp>
        <p:nvSpPr>
          <p:cNvPr id="16" name="副标题 9"/>
          <p:cNvSpPr txBox="1">
            <a:spLocks/>
          </p:cNvSpPr>
          <p:nvPr/>
        </p:nvSpPr>
        <p:spPr>
          <a:xfrm>
            <a:off x="458579" y="476672"/>
            <a:ext cx="4286250" cy="5000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递进图示</a:t>
            </a:r>
            <a:endParaRPr lang="zh-CN" altLang="en-US" sz="40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sz="4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gray">
          <a:xfrm>
            <a:off x="3375024" y="896974"/>
            <a:ext cx="1882776" cy="1730510"/>
          </a:xfrm>
          <a:prstGeom prst="ellipse">
            <a:avLst/>
          </a:prstGeom>
          <a:gradFill>
            <a:gsLst>
              <a:gs pos="0">
                <a:srgbClr val="FF0000"/>
              </a:gs>
              <a:gs pos="37000">
                <a:schemeClr val="accent2">
                  <a:lumMod val="20000"/>
                  <a:lumOff val="80000"/>
                </a:schemeClr>
              </a:gs>
              <a:gs pos="91000">
                <a:srgbClr val="920000"/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gray">
          <a:xfrm>
            <a:off x="3517857" y="1403974"/>
            <a:ext cx="156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concept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gray">
          <a:xfrm>
            <a:off x="755576" y="3573016"/>
            <a:ext cx="1398792" cy="1285668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7000">
                <a:schemeClr val="accent1">
                  <a:lumMod val="20000"/>
                  <a:lumOff val="80000"/>
                </a:schemeClr>
              </a:gs>
              <a:gs pos="91000">
                <a:schemeClr val="tx2">
                  <a:lumMod val="75000"/>
                </a:schemeClr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gray">
          <a:xfrm>
            <a:off x="838127" y="4043998"/>
            <a:ext cx="1290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</a:rPr>
              <a:t>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10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TZ-手动增减;XG-细微;KJ-平面;DH-静态</cp:keywords>
  <dc:description>PPTfans.cn</dc:description>
  <cp:revision>11</cp:revision>
  <dcterms:created xsi:type="dcterms:W3CDTF">2008-08-26T05:26:36Z</dcterms:created>
  <dcterms:modified xsi:type="dcterms:W3CDTF">2010-11-25T04:22:44Z</dcterms:modified>
  <cp:category>UDi-逻辑图示</cp:category>
</cp:coreProperties>
</file>