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3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7158" y="357166"/>
            <a:ext cx="5500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CYLINDER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TOOLBOX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55"/>
          <p:cNvGrpSpPr/>
          <p:nvPr/>
        </p:nvGrpSpPr>
        <p:grpSpPr>
          <a:xfrm>
            <a:off x="390496" y="4572008"/>
            <a:ext cx="1857388" cy="1857388"/>
            <a:chOff x="357158" y="4286256"/>
            <a:chExt cx="1857388" cy="1857388"/>
          </a:xfrm>
        </p:grpSpPr>
        <p:grpSp>
          <p:nvGrpSpPr>
            <p:cNvPr id="3" name="Группа 58"/>
            <p:cNvGrpSpPr/>
            <p:nvPr/>
          </p:nvGrpSpPr>
          <p:grpSpPr>
            <a:xfrm>
              <a:off x="357158" y="4286256"/>
              <a:ext cx="1857388" cy="1857388"/>
              <a:chOff x="5429256" y="428604"/>
              <a:chExt cx="1857388" cy="1857388"/>
            </a:xfrm>
          </p:grpSpPr>
          <p:sp>
            <p:nvSpPr>
              <p:cNvPr id="63" name="Прямоугольник 62"/>
              <p:cNvSpPr/>
              <p:nvPr/>
            </p:nvSpPr>
            <p:spPr>
              <a:xfrm>
                <a:off x="5429256" y="428604"/>
                <a:ext cx="1857388" cy="185738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>
                <a:off x="5429256" y="428604"/>
                <a:ext cx="1857388" cy="28575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677702" y="4308741"/>
              <a:ext cx="11496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EXAMPLE TEXT</a:t>
              </a:r>
              <a:endPara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500034" y="4714884"/>
              <a:ext cx="159412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105"/>
          <p:cNvGrpSpPr/>
          <p:nvPr/>
        </p:nvGrpSpPr>
        <p:grpSpPr>
          <a:xfrm>
            <a:off x="3571868" y="4572008"/>
            <a:ext cx="1857388" cy="1857388"/>
            <a:chOff x="357158" y="4286256"/>
            <a:chExt cx="1857388" cy="1857388"/>
          </a:xfrm>
        </p:grpSpPr>
        <p:grpSp>
          <p:nvGrpSpPr>
            <p:cNvPr id="5" name="Группа 58"/>
            <p:cNvGrpSpPr/>
            <p:nvPr/>
          </p:nvGrpSpPr>
          <p:grpSpPr>
            <a:xfrm>
              <a:off x="357158" y="4286256"/>
              <a:ext cx="1857388" cy="1857388"/>
              <a:chOff x="5429256" y="428604"/>
              <a:chExt cx="1857388" cy="1857388"/>
            </a:xfrm>
          </p:grpSpPr>
          <p:sp>
            <p:nvSpPr>
              <p:cNvPr id="113" name="Прямоугольник 112"/>
              <p:cNvSpPr/>
              <p:nvPr/>
            </p:nvSpPr>
            <p:spPr>
              <a:xfrm>
                <a:off x="5429256" y="428604"/>
                <a:ext cx="1857388" cy="185738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Прямоугольник 113"/>
              <p:cNvSpPr/>
              <p:nvPr/>
            </p:nvSpPr>
            <p:spPr>
              <a:xfrm>
                <a:off x="5429256" y="428604"/>
                <a:ext cx="1857388" cy="285752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677702" y="4308741"/>
              <a:ext cx="11496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EXAMPLE TEXT</a:t>
              </a:r>
              <a:endPara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500034" y="4714884"/>
              <a:ext cx="159412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114"/>
          <p:cNvGrpSpPr/>
          <p:nvPr/>
        </p:nvGrpSpPr>
        <p:grpSpPr>
          <a:xfrm>
            <a:off x="6777053" y="4572008"/>
            <a:ext cx="1857388" cy="1857388"/>
            <a:chOff x="357158" y="4286256"/>
            <a:chExt cx="1857388" cy="1857388"/>
          </a:xfrm>
        </p:grpSpPr>
        <p:grpSp>
          <p:nvGrpSpPr>
            <p:cNvPr id="7" name="Группа 58"/>
            <p:cNvGrpSpPr/>
            <p:nvPr/>
          </p:nvGrpSpPr>
          <p:grpSpPr>
            <a:xfrm>
              <a:off x="357158" y="4286256"/>
              <a:ext cx="1857388" cy="1857388"/>
              <a:chOff x="5429256" y="428604"/>
              <a:chExt cx="1857388" cy="1857388"/>
            </a:xfrm>
          </p:grpSpPr>
          <p:sp>
            <p:nvSpPr>
              <p:cNvPr id="119" name="Прямоугольник 118"/>
              <p:cNvSpPr/>
              <p:nvPr/>
            </p:nvSpPr>
            <p:spPr>
              <a:xfrm>
                <a:off x="5429256" y="428604"/>
                <a:ext cx="1857388" cy="185738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Прямоугольник 119"/>
              <p:cNvSpPr/>
              <p:nvPr/>
            </p:nvSpPr>
            <p:spPr>
              <a:xfrm>
                <a:off x="5429256" y="428604"/>
                <a:ext cx="1857388" cy="285752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7" name="TextBox 116"/>
            <p:cNvSpPr txBox="1"/>
            <p:nvPr/>
          </p:nvSpPr>
          <p:spPr>
            <a:xfrm>
              <a:off x="677702" y="4308741"/>
              <a:ext cx="11496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EXAMPLE TEXT</a:t>
              </a:r>
              <a:endPara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500034" y="4714884"/>
              <a:ext cx="159412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4" name="Стрелка вправо 123"/>
          <p:cNvSpPr/>
          <p:nvPr/>
        </p:nvSpPr>
        <p:spPr>
          <a:xfrm>
            <a:off x="2143108" y="2576507"/>
            <a:ext cx="1357322" cy="857256"/>
          </a:xfrm>
          <a:prstGeom prst="rightArrow">
            <a:avLst/>
          </a:prstGeom>
          <a:gradFill>
            <a:gsLst>
              <a:gs pos="2400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5600000" scaled="0"/>
          </a:gra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Стрелка вправо 124"/>
          <p:cNvSpPr/>
          <p:nvPr/>
        </p:nvSpPr>
        <p:spPr>
          <a:xfrm>
            <a:off x="5286380" y="2576507"/>
            <a:ext cx="1357322" cy="857256"/>
          </a:xfrm>
          <a:prstGeom prst="rightArrow">
            <a:avLst/>
          </a:prstGeom>
          <a:gradFill>
            <a:gsLst>
              <a:gs pos="2400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5600000" scaled="0"/>
          </a:gra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Ellipse 98"/>
          <p:cNvSpPr/>
          <p:nvPr/>
        </p:nvSpPr>
        <p:spPr bwMode="auto">
          <a:xfrm>
            <a:off x="295056" y="3609977"/>
            <a:ext cx="1633738" cy="35719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Can 45"/>
          <p:cNvSpPr/>
          <p:nvPr/>
        </p:nvSpPr>
        <p:spPr>
          <a:xfrm>
            <a:off x="457172" y="2071678"/>
            <a:ext cx="1285884" cy="1643074"/>
          </a:xfrm>
          <a:prstGeom prst="can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kstboks 86"/>
          <p:cNvSpPr txBox="1">
            <a:spLocks noChangeArrowheads="1"/>
          </p:cNvSpPr>
          <p:nvPr/>
        </p:nvSpPr>
        <p:spPr bwMode="auto">
          <a:xfrm>
            <a:off x="457172" y="2835471"/>
            <a:ext cx="12937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Ellipse 98"/>
          <p:cNvSpPr/>
          <p:nvPr/>
        </p:nvSpPr>
        <p:spPr bwMode="auto">
          <a:xfrm>
            <a:off x="3528815" y="3609977"/>
            <a:ext cx="1633738" cy="35719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Can 47"/>
          <p:cNvSpPr/>
          <p:nvPr/>
        </p:nvSpPr>
        <p:spPr>
          <a:xfrm>
            <a:off x="3690931" y="2071678"/>
            <a:ext cx="1285884" cy="1643074"/>
          </a:xfrm>
          <a:prstGeom prst="can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kstboks 86"/>
          <p:cNvSpPr txBox="1">
            <a:spLocks noChangeArrowheads="1"/>
          </p:cNvSpPr>
          <p:nvPr/>
        </p:nvSpPr>
        <p:spPr bwMode="auto">
          <a:xfrm>
            <a:off x="3690931" y="2835471"/>
            <a:ext cx="12937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Ellipse 98"/>
          <p:cNvSpPr/>
          <p:nvPr/>
        </p:nvSpPr>
        <p:spPr bwMode="auto">
          <a:xfrm>
            <a:off x="6914977" y="3609977"/>
            <a:ext cx="1633738" cy="35719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n 50"/>
          <p:cNvSpPr/>
          <p:nvPr/>
        </p:nvSpPr>
        <p:spPr>
          <a:xfrm>
            <a:off x="7077093" y="2071678"/>
            <a:ext cx="1285884" cy="1643074"/>
          </a:xfrm>
          <a:prstGeom prst="can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kstboks 86"/>
          <p:cNvSpPr txBox="1">
            <a:spLocks noChangeArrowheads="1"/>
          </p:cNvSpPr>
          <p:nvPr/>
        </p:nvSpPr>
        <p:spPr bwMode="auto">
          <a:xfrm>
            <a:off x="7077093" y="2835471"/>
            <a:ext cx="12937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96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56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