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5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1777126" y="1152046"/>
            <a:ext cx="5438080" cy="463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152047"/>
            <a:ext cx="5438080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1928794" y="1539099"/>
            <a:ext cx="51435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Go ahead and replace it with your own text. </a:t>
            </a:r>
          </a:p>
        </p:txBody>
      </p:sp>
      <p:grpSp>
        <p:nvGrpSpPr>
          <p:cNvPr id="129" name="Group 217"/>
          <p:cNvGrpSpPr/>
          <p:nvPr/>
        </p:nvGrpSpPr>
        <p:grpSpPr>
          <a:xfrm>
            <a:off x="1566600" y="4862888"/>
            <a:ext cx="3505466" cy="1084396"/>
            <a:chOff x="1214414" y="4643446"/>
            <a:chExt cx="4924219" cy="15232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30" name="Group 122"/>
            <p:cNvGrpSpPr/>
            <p:nvPr/>
          </p:nvGrpSpPr>
          <p:grpSpPr>
            <a:xfrm>
              <a:off x="4946420" y="4687175"/>
              <a:ext cx="1192213" cy="1479551"/>
              <a:chOff x="4024313" y="4972050"/>
              <a:chExt cx="1192213" cy="1479551"/>
            </a:xfrm>
          </p:grpSpPr>
          <p:sp>
            <p:nvSpPr>
              <p:cNvPr id="278" name="Freeform 8"/>
              <p:cNvSpPr>
                <a:spLocks/>
              </p:cNvSpPr>
              <p:nvPr/>
            </p:nvSpPr>
            <p:spPr bwMode="auto">
              <a:xfrm>
                <a:off x="4540250" y="5738813"/>
                <a:ext cx="39688" cy="2778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8" y="175"/>
                  </a:cxn>
                  <a:cxn ang="0">
                    <a:pos x="0" y="172"/>
                  </a:cxn>
                  <a:cxn ang="0">
                    <a:pos x="13" y="16"/>
                  </a:cxn>
                  <a:cxn ang="0">
                    <a:pos x="25" y="0"/>
                  </a:cxn>
                </a:cxnLst>
                <a:rect l="0" t="0" r="r" b="b"/>
                <a:pathLst>
                  <a:path w="25" h="175">
                    <a:moveTo>
                      <a:pt x="25" y="0"/>
                    </a:moveTo>
                    <a:lnTo>
                      <a:pt x="8" y="175"/>
                    </a:lnTo>
                    <a:lnTo>
                      <a:pt x="0" y="172"/>
                    </a:lnTo>
                    <a:lnTo>
                      <a:pt x="13" y="16"/>
                    </a:lnTo>
                    <a:lnTo>
                      <a:pt x="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9"/>
              <p:cNvSpPr>
                <a:spLocks/>
              </p:cNvSpPr>
              <p:nvPr/>
            </p:nvSpPr>
            <p:spPr bwMode="auto">
              <a:xfrm>
                <a:off x="4583113" y="5284788"/>
                <a:ext cx="36513" cy="22701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" y="143"/>
                  </a:cxn>
                  <a:cxn ang="0">
                    <a:pos x="0" y="141"/>
                  </a:cxn>
                  <a:cxn ang="0">
                    <a:pos x="12" y="15"/>
                  </a:cxn>
                  <a:cxn ang="0">
                    <a:pos x="23" y="0"/>
                  </a:cxn>
                </a:cxnLst>
                <a:rect l="0" t="0" r="r" b="b"/>
                <a:pathLst>
                  <a:path w="23" h="143">
                    <a:moveTo>
                      <a:pt x="23" y="0"/>
                    </a:moveTo>
                    <a:lnTo>
                      <a:pt x="10" y="143"/>
                    </a:lnTo>
                    <a:lnTo>
                      <a:pt x="0" y="141"/>
                    </a:lnTo>
                    <a:lnTo>
                      <a:pt x="12" y="15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>
                <a:off x="4408488" y="5764213"/>
                <a:ext cx="152400" cy="2825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3" y="156"/>
                  </a:cxn>
                  <a:cxn ang="0">
                    <a:pos x="0" y="178"/>
                  </a:cxn>
                  <a:cxn ang="0">
                    <a:pos x="15" y="22"/>
                  </a:cxn>
                  <a:cxn ang="0">
                    <a:pos x="96" y="0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83" y="156"/>
                    </a:lnTo>
                    <a:lnTo>
                      <a:pt x="0" y="178"/>
                    </a:lnTo>
                    <a:lnTo>
                      <a:pt x="15" y="22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1"/>
              <p:cNvSpPr>
                <a:spLocks/>
              </p:cNvSpPr>
              <p:nvPr/>
            </p:nvSpPr>
            <p:spPr bwMode="auto">
              <a:xfrm>
                <a:off x="4365625" y="5791200"/>
                <a:ext cx="66675" cy="2762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2" y="5"/>
                  </a:cxn>
                  <a:cxn ang="0">
                    <a:pos x="27" y="161"/>
                  </a:cxn>
                  <a:cxn ang="0">
                    <a:pos x="0" y="174"/>
                  </a:cxn>
                  <a:cxn ang="0">
                    <a:pos x="15" y="0"/>
                  </a:cxn>
                </a:cxnLst>
                <a:rect l="0" t="0" r="r" b="b"/>
                <a:pathLst>
                  <a:path w="42" h="174">
                    <a:moveTo>
                      <a:pt x="15" y="0"/>
                    </a:moveTo>
                    <a:lnTo>
                      <a:pt x="42" y="5"/>
                    </a:lnTo>
                    <a:lnTo>
                      <a:pt x="27" y="161"/>
                    </a:lnTo>
                    <a:lnTo>
                      <a:pt x="0" y="174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2"/>
              <p:cNvSpPr>
                <a:spLocks/>
              </p:cNvSpPr>
              <p:nvPr/>
            </p:nvSpPr>
            <p:spPr bwMode="auto">
              <a:xfrm>
                <a:off x="5105400" y="6134100"/>
                <a:ext cx="39688" cy="28257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2"/>
                  </a:cxn>
                  <a:cxn ang="0">
                    <a:pos x="11" y="162"/>
                  </a:cxn>
                  <a:cxn ang="0">
                    <a:pos x="0" y="178"/>
                  </a:cxn>
                  <a:cxn ang="0">
                    <a:pos x="15" y="0"/>
                  </a:cxn>
                </a:cxnLst>
                <a:rect l="0" t="0" r="r" b="b"/>
                <a:pathLst>
                  <a:path w="25" h="178">
                    <a:moveTo>
                      <a:pt x="15" y="0"/>
                    </a:moveTo>
                    <a:lnTo>
                      <a:pt x="25" y="2"/>
                    </a:lnTo>
                    <a:lnTo>
                      <a:pt x="11" y="162"/>
                    </a:lnTo>
                    <a:lnTo>
                      <a:pt x="0" y="178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3"/>
              <p:cNvSpPr>
                <a:spLocks/>
              </p:cNvSpPr>
              <p:nvPr/>
            </p:nvSpPr>
            <p:spPr bwMode="auto">
              <a:xfrm>
                <a:off x="4454525" y="5308600"/>
                <a:ext cx="147638" cy="23495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81" y="126"/>
                  </a:cxn>
                  <a:cxn ang="0">
                    <a:pos x="0" y="148"/>
                  </a:cxn>
                  <a:cxn ang="0">
                    <a:pos x="11" y="23"/>
                  </a:cxn>
                  <a:cxn ang="0">
                    <a:pos x="93" y="0"/>
                  </a:cxn>
                </a:cxnLst>
                <a:rect l="0" t="0" r="r" b="b"/>
                <a:pathLst>
                  <a:path w="93" h="148">
                    <a:moveTo>
                      <a:pt x="93" y="0"/>
                    </a:moveTo>
                    <a:lnTo>
                      <a:pt x="81" y="126"/>
                    </a:lnTo>
                    <a:lnTo>
                      <a:pt x="0" y="148"/>
                    </a:lnTo>
                    <a:lnTo>
                      <a:pt x="11" y="23"/>
                    </a:lnTo>
                    <a:lnTo>
                      <a:pt x="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"/>
              <p:cNvSpPr>
                <a:spLocks/>
              </p:cNvSpPr>
              <p:nvPr/>
            </p:nvSpPr>
            <p:spPr bwMode="auto">
              <a:xfrm>
                <a:off x="5094288" y="5616575"/>
                <a:ext cx="38100" cy="257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4" y="3"/>
                  </a:cxn>
                  <a:cxn ang="0">
                    <a:pos x="11" y="146"/>
                  </a:cxn>
                  <a:cxn ang="0">
                    <a:pos x="0" y="162"/>
                  </a:cxn>
                  <a:cxn ang="0">
                    <a:pos x="14" y="0"/>
                  </a:cxn>
                </a:cxnLst>
                <a:rect l="0" t="0" r="r" b="b"/>
                <a:pathLst>
                  <a:path w="24" h="162">
                    <a:moveTo>
                      <a:pt x="14" y="0"/>
                    </a:moveTo>
                    <a:lnTo>
                      <a:pt x="24" y="3"/>
                    </a:lnTo>
                    <a:lnTo>
                      <a:pt x="11" y="146"/>
                    </a:lnTo>
                    <a:lnTo>
                      <a:pt x="0" y="162"/>
                    </a:lnTo>
                    <a:lnTo>
                      <a:pt x="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5"/>
              <p:cNvSpPr>
                <a:spLocks/>
              </p:cNvSpPr>
              <p:nvPr/>
            </p:nvSpPr>
            <p:spPr bwMode="auto">
              <a:xfrm>
                <a:off x="4411663" y="5335588"/>
                <a:ext cx="60325" cy="2270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8" y="6"/>
                  </a:cxn>
                  <a:cxn ang="0">
                    <a:pos x="27" y="131"/>
                  </a:cxn>
                  <a:cxn ang="0">
                    <a:pos x="0" y="143"/>
                  </a:cxn>
                  <a:cxn ang="0">
                    <a:pos x="12" y="0"/>
                  </a:cxn>
                </a:cxnLst>
                <a:rect l="0" t="0" r="r" b="b"/>
                <a:pathLst>
                  <a:path w="38" h="143">
                    <a:moveTo>
                      <a:pt x="12" y="0"/>
                    </a:moveTo>
                    <a:lnTo>
                      <a:pt x="38" y="6"/>
                    </a:lnTo>
                    <a:lnTo>
                      <a:pt x="27" y="131"/>
                    </a:lnTo>
                    <a:lnTo>
                      <a:pt x="0" y="143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6"/>
              <p:cNvSpPr>
                <a:spLocks/>
              </p:cNvSpPr>
              <p:nvPr/>
            </p:nvSpPr>
            <p:spPr bwMode="auto">
              <a:xfrm>
                <a:off x="5176838" y="5159375"/>
                <a:ext cx="39688" cy="26828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3"/>
                  </a:cxn>
                  <a:cxn ang="0">
                    <a:pos x="11" y="152"/>
                  </a:cxn>
                  <a:cxn ang="0">
                    <a:pos x="0" y="169"/>
                  </a:cxn>
                  <a:cxn ang="0">
                    <a:pos x="15" y="0"/>
                  </a:cxn>
                </a:cxnLst>
                <a:rect l="0" t="0" r="r" b="b"/>
                <a:pathLst>
                  <a:path w="25" h="169">
                    <a:moveTo>
                      <a:pt x="15" y="0"/>
                    </a:moveTo>
                    <a:lnTo>
                      <a:pt x="25" y="3"/>
                    </a:lnTo>
                    <a:lnTo>
                      <a:pt x="11" y="152"/>
                    </a:lnTo>
                    <a:lnTo>
                      <a:pt x="0" y="16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7"/>
              <p:cNvSpPr>
                <a:spLocks/>
              </p:cNvSpPr>
              <p:nvPr/>
            </p:nvSpPr>
            <p:spPr bwMode="auto">
              <a:xfrm>
                <a:off x="4024313" y="6256338"/>
                <a:ext cx="950913" cy="19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2" y="118"/>
                  </a:cxn>
                  <a:cxn ang="0">
                    <a:pos x="599" y="12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599" h="123">
                    <a:moveTo>
                      <a:pt x="0" y="0"/>
                    </a:moveTo>
                    <a:lnTo>
                      <a:pt x="572" y="118"/>
                    </a:lnTo>
                    <a:lnTo>
                      <a:pt x="599" y="123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8"/>
              <p:cNvSpPr>
                <a:spLocks/>
              </p:cNvSpPr>
              <p:nvPr/>
            </p:nvSpPr>
            <p:spPr bwMode="auto">
              <a:xfrm>
                <a:off x="4408488" y="6011863"/>
                <a:ext cx="720725" cy="15557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454" y="77"/>
                  </a:cxn>
                  <a:cxn ang="0">
                    <a:pos x="373" y="98"/>
                  </a:cxn>
                  <a:cxn ang="0">
                    <a:pos x="0" y="22"/>
                  </a:cxn>
                  <a:cxn ang="0">
                    <a:pos x="83" y="0"/>
                  </a:cxn>
                </a:cxnLst>
                <a:rect l="0" t="0" r="r" b="b"/>
                <a:pathLst>
                  <a:path w="454" h="98">
                    <a:moveTo>
                      <a:pt x="83" y="0"/>
                    </a:moveTo>
                    <a:lnTo>
                      <a:pt x="454" y="77"/>
                    </a:lnTo>
                    <a:lnTo>
                      <a:pt x="373" y="98"/>
                    </a:lnTo>
                    <a:lnTo>
                      <a:pt x="0" y="22"/>
                    </a:lnTo>
                    <a:lnTo>
                      <a:pt x="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9"/>
              <p:cNvSpPr>
                <a:spLocks/>
              </p:cNvSpPr>
              <p:nvPr/>
            </p:nvSpPr>
            <p:spPr bwMode="auto">
              <a:xfrm>
                <a:off x="4975225" y="6134100"/>
                <a:ext cx="153988" cy="3175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82" y="178"/>
                  </a:cxn>
                  <a:cxn ang="0">
                    <a:pos x="0" y="200"/>
                  </a:cxn>
                  <a:cxn ang="0">
                    <a:pos x="16" y="21"/>
                  </a:cxn>
                  <a:cxn ang="0">
                    <a:pos x="97" y="0"/>
                  </a:cxn>
                </a:cxnLst>
                <a:rect l="0" t="0" r="r" b="b"/>
                <a:pathLst>
                  <a:path w="97" h="200">
                    <a:moveTo>
                      <a:pt x="97" y="0"/>
                    </a:moveTo>
                    <a:lnTo>
                      <a:pt x="82" y="178"/>
                    </a:lnTo>
                    <a:lnTo>
                      <a:pt x="0" y="200"/>
                    </a:lnTo>
                    <a:lnTo>
                      <a:pt x="16" y="21"/>
                    </a:lnTo>
                    <a:lnTo>
                      <a:pt x="9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20"/>
              <p:cNvSpPr>
                <a:spLocks/>
              </p:cNvSpPr>
              <p:nvPr/>
            </p:nvSpPr>
            <p:spPr bwMode="auto">
              <a:xfrm>
                <a:off x="4365625" y="6046788"/>
                <a:ext cx="635000" cy="1397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400" y="76"/>
                  </a:cxn>
                  <a:cxn ang="0">
                    <a:pos x="373" y="88"/>
                  </a:cxn>
                  <a:cxn ang="0">
                    <a:pos x="0" y="13"/>
                  </a:cxn>
                  <a:cxn ang="0">
                    <a:pos x="27" y="0"/>
                  </a:cxn>
                </a:cxnLst>
                <a:rect l="0" t="0" r="r" b="b"/>
                <a:pathLst>
                  <a:path w="400" h="88">
                    <a:moveTo>
                      <a:pt x="27" y="0"/>
                    </a:moveTo>
                    <a:lnTo>
                      <a:pt x="400" y="76"/>
                    </a:lnTo>
                    <a:lnTo>
                      <a:pt x="373" y="88"/>
                    </a:lnTo>
                    <a:lnTo>
                      <a:pt x="0" y="13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21"/>
              <p:cNvSpPr>
                <a:spLocks/>
              </p:cNvSpPr>
              <p:nvPr/>
            </p:nvSpPr>
            <p:spPr bwMode="auto">
              <a:xfrm>
                <a:off x="4932363" y="6167438"/>
                <a:ext cx="68263" cy="28416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7" y="179"/>
                  </a:cxn>
                  <a:cxn ang="0">
                    <a:pos x="0" y="174"/>
                  </a:cxn>
                  <a:cxn ang="0">
                    <a:pos x="16" y="12"/>
                  </a:cxn>
                  <a:cxn ang="0">
                    <a:pos x="43" y="0"/>
                  </a:cxn>
                </a:cxnLst>
                <a:rect l="0" t="0" r="r" b="b"/>
                <a:pathLst>
                  <a:path w="43" h="179">
                    <a:moveTo>
                      <a:pt x="43" y="0"/>
                    </a:moveTo>
                    <a:lnTo>
                      <a:pt x="27" y="179"/>
                    </a:lnTo>
                    <a:lnTo>
                      <a:pt x="0" y="174"/>
                    </a:lnTo>
                    <a:lnTo>
                      <a:pt x="16" y="12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22"/>
              <p:cNvSpPr>
                <a:spLocks/>
              </p:cNvSpPr>
              <p:nvPr/>
            </p:nvSpPr>
            <p:spPr bwMode="auto">
              <a:xfrm>
                <a:off x="4389438" y="5791200"/>
                <a:ext cx="574675" cy="1174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68"/>
                  </a:cxn>
                  <a:cxn ang="0">
                    <a:pos x="362" y="74"/>
                  </a:cxn>
                  <a:cxn ang="0">
                    <a:pos x="27" y="5"/>
                  </a:cxn>
                  <a:cxn ang="0">
                    <a:pos x="0" y="0"/>
                  </a:cxn>
                </a:cxnLst>
                <a:rect l="0" t="0" r="r" b="b"/>
                <a:pathLst>
                  <a:path w="362" h="74">
                    <a:moveTo>
                      <a:pt x="0" y="0"/>
                    </a:moveTo>
                    <a:lnTo>
                      <a:pt x="336" y="68"/>
                    </a:lnTo>
                    <a:lnTo>
                      <a:pt x="362" y="74"/>
                    </a:lnTo>
                    <a:lnTo>
                      <a:pt x="2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23"/>
              <p:cNvSpPr>
                <a:spLocks/>
              </p:cNvSpPr>
              <p:nvPr/>
            </p:nvSpPr>
            <p:spPr bwMode="auto">
              <a:xfrm>
                <a:off x="4964113" y="5616575"/>
                <a:ext cx="152400" cy="292100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2" y="162"/>
                  </a:cxn>
                  <a:cxn ang="0">
                    <a:pos x="0" y="184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84">
                    <a:moveTo>
                      <a:pt x="96" y="0"/>
                    </a:moveTo>
                    <a:lnTo>
                      <a:pt x="82" y="162"/>
                    </a:lnTo>
                    <a:lnTo>
                      <a:pt x="0" y="184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24"/>
              <p:cNvSpPr>
                <a:spLocks/>
              </p:cNvSpPr>
              <p:nvPr/>
            </p:nvSpPr>
            <p:spPr bwMode="auto">
              <a:xfrm>
                <a:off x="4454525" y="5508625"/>
                <a:ext cx="661988" cy="14446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17" y="68"/>
                  </a:cxn>
                  <a:cxn ang="0">
                    <a:pos x="335" y="91"/>
                  </a:cxn>
                  <a:cxn ang="0">
                    <a:pos x="0" y="22"/>
                  </a:cxn>
                  <a:cxn ang="0">
                    <a:pos x="81" y="0"/>
                  </a:cxn>
                </a:cxnLst>
                <a:rect l="0" t="0" r="r" b="b"/>
                <a:pathLst>
                  <a:path w="417" h="91">
                    <a:moveTo>
                      <a:pt x="81" y="0"/>
                    </a:moveTo>
                    <a:lnTo>
                      <a:pt x="417" y="68"/>
                    </a:lnTo>
                    <a:lnTo>
                      <a:pt x="335" y="91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25"/>
              <p:cNvSpPr>
                <a:spLocks/>
              </p:cNvSpPr>
              <p:nvPr/>
            </p:nvSpPr>
            <p:spPr bwMode="auto">
              <a:xfrm>
                <a:off x="4411663" y="5543550"/>
                <a:ext cx="574675" cy="1285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62" y="69"/>
                  </a:cxn>
                  <a:cxn ang="0">
                    <a:pos x="335" y="81"/>
                  </a:cxn>
                  <a:cxn ang="0">
                    <a:pos x="0" y="12"/>
                  </a:cxn>
                  <a:cxn ang="0">
                    <a:pos x="27" y="0"/>
                  </a:cxn>
                </a:cxnLst>
                <a:rect l="0" t="0" r="r" b="b"/>
                <a:pathLst>
                  <a:path w="362" h="81">
                    <a:moveTo>
                      <a:pt x="27" y="0"/>
                    </a:moveTo>
                    <a:lnTo>
                      <a:pt x="362" y="69"/>
                    </a:lnTo>
                    <a:lnTo>
                      <a:pt x="335" y="81"/>
                    </a:lnTo>
                    <a:lnTo>
                      <a:pt x="0" y="12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26"/>
              <p:cNvSpPr>
                <a:spLocks/>
              </p:cNvSpPr>
              <p:nvPr/>
            </p:nvSpPr>
            <p:spPr bwMode="auto">
              <a:xfrm>
                <a:off x="4922838" y="5653088"/>
                <a:ext cx="63500" cy="2555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6" y="161"/>
                  </a:cxn>
                  <a:cxn ang="0">
                    <a:pos x="0" y="155"/>
                  </a:cxn>
                  <a:cxn ang="0">
                    <a:pos x="13" y="12"/>
                  </a:cxn>
                  <a:cxn ang="0">
                    <a:pos x="40" y="0"/>
                  </a:cxn>
                </a:cxnLst>
                <a:rect l="0" t="0" r="r" b="b"/>
                <a:pathLst>
                  <a:path w="40" h="161">
                    <a:moveTo>
                      <a:pt x="40" y="0"/>
                    </a:moveTo>
                    <a:lnTo>
                      <a:pt x="26" y="161"/>
                    </a:lnTo>
                    <a:lnTo>
                      <a:pt x="0" y="155"/>
                    </a:lnTo>
                    <a:lnTo>
                      <a:pt x="13" y="12"/>
                    </a:lnTo>
                    <a:lnTo>
                      <a:pt x="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27"/>
              <p:cNvSpPr>
                <a:spLocks/>
              </p:cNvSpPr>
              <p:nvPr/>
            </p:nvSpPr>
            <p:spPr bwMode="auto">
              <a:xfrm>
                <a:off x="4430713" y="5335588"/>
                <a:ext cx="617538" cy="127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74"/>
                  </a:cxn>
                  <a:cxn ang="0">
                    <a:pos x="389" y="80"/>
                  </a:cxn>
                  <a:cxn ang="0">
                    <a:pos x="26" y="6"/>
                  </a:cxn>
                  <a:cxn ang="0">
                    <a:pos x="0" y="0"/>
                  </a:cxn>
                </a:cxnLst>
                <a:rect l="0" t="0" r="r" b="b"/>
                <a:pathLst>
                  <a:path w="389" h="80">
                    <a:moveTo>
                      <a:pt x="0" y="0"/>
                    </a:moveTo>
                    <a:lnTo>
                      <a:pt x="362" y="74"/>
                    </a:lnTo>
                    <a:lnTo>
                      <a:pt x="389" y="80"/>
                    </a:lnTo>
                    <a:lnTo>
                      <a:pt x="2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28"/>
              <p:cNvSpPr>
                <a:spLocks/>
              </p:cNvSpPr>
              <p:nvPr/>
            </p:nvSpPr>
            <p:spPr bwMode="auto">
              <a:xfrm>
                <a:off x="5048250" y="5159375"/>
                <a:ext cx="152400" cy="30321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1" y="169"/>
                  </a:cxn>
                  <a:cxn ang="0">
                    <a:pos x="0" y="191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91">
                    <a:moveTo>
                      <a:pt x="96" y="0"/>
                    </a:moveTo>
                    <a:lnTo>
                      <a:pt x="81" y="169"/>
                    </a:lnTo>
                    <a:lnTo>
                      <a:pt x="0" y="191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29"/>
              <p:cNvSpPr>
                <a:spLocks/>
              </p:cNvSpPr>
              <p:nvPr/>
            </p:nvSpPr>
            <p:spPr bwMode="auto">
              <a:xfrm>
                <a:off x="4152900" y="4972050"/>
                <a:ext cx="1047750" cy="223838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60" y="118"/>
                  </a:cxn>
                  <a:cxn ang="0">
                    <a:pos x="578" y="141"/>
                  </a:cxn>
                  <a:cxn ang="0">
                    <a:pos x="0" y="23"/>
                  </a:cxn>
                  <a:cxn ang="0">
                    <a:pos x="81" y="0"/>
                  </a:cxn>
                </a:cxnLst>
                <a:rect l="0" t="0" r="r" b="b"/>
                <a:pathLst>
                  <a:path w="660" h="141">
                    <a:moveTo>
                      <a:pt x="81" y="0"/>
                    </a:moveTo>
                    <a:lnTo>
                      <a:pt x="660" y="118"/>
                    </a:lnTo>
                    <a:lnTo>
                      <a:pt x="578" y="141"/>
                    </a:lnTo>
                    <a:lnTo>
                      <a:pt x="0" y="23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30"/>
              <p:cNvSpPr>
                <a:spLocks/>
              </p:cNvSpPr>
              <p:nvPr/>
            </p:nvSpPr>
            <p:spPr bwMode="auto">
              <a:xfrm>
                <a:off x="5005388" y="5195888"/>
                <a:ext cx="65088" cy="26670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27" y="168"/>
                  </a:cxn>
                  <a:cxn ang="0">
                    <a:pos x="0" y="162"/>
                  </a:cxn>
                  <a:cxn ang="0">
                    <a:pos x="14" y="12"/>
                  </a:cxn>
                  <a:cxn ang="0">
                    <a:pos x="41" y="0"/>
                  </a:cxn>
                </a:cxnLst>
                <a:rect l="0" t="0" r="r" b="b"/>
                <a:pathLst>
                  <a:path w="41" h="168">
                    <a:moveTo>
                      <a:pt x="41" y="0"/>
                    </a:moveTo>
                    <a:lnTo>
                      <a:pt x="27" y="168"/>
                    </a:lnTo>
                    <a:lnTo>
                      <a:pt x="0" y="162"/>
                    </a:lnTo>
                    <a:lnTo>
                      <a:pt x="14" y="12"/>
                    </a:lnTo>
                    <a:lnTo>
                      <a:pt x="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31"/>
              <p:cNvSpPr>
                <a:spLocks/>
              </p:cNvSpPr>
              <p:nvPr/>
            </p:nvSpPr>
            <p:spPr bwMode="auto">
              <a:xfrm>
                <a:off x="4024313" y="5032375"/>
                <a:ext cx="1003300" cy="141128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2" y="115"/>
                  </a:cxn>
                  <a:cxn ang="0">
                    <a:pos x="618" y="265"/>
                  </a:cxn>
                  <a:cxn ang="0">
                    <a:pos x="256" y="191"/>
                  </a:cxn>
                  <a:cxn ang="0">
                    <a:pos x="244" y="334"/>
                  </a:cxn>
                  <a:cxn ang="0">
                    <a:pos x="579" y="403"/>
                  </a:cxn>
                  <a:cxn ang="0">
                    <a:pos x="566" y="546"/>
                  </a:cxn>
                  <a:cxn ang="0">
                    <a:pos x="230" y="478"/>
                  </a:cxn>
                  <a:cxn ang="0">
                    <a:pos x="215" y="652"/>
                  </a:cxn>
                  <a:cxn ang="0">
                    <a:pos x="588" y="727"/>
                  </a:cxn>
                  <a:cxn ang="0">
                    <a:pos x="572" y="889"/>
                  </a:cxn>
                  <a:cxn ang="0">
                    <a:pos x="0" y="771"/>
                  </a:cxn>
                  <a:cxn ang="0">
                    <a:pos x="69" y="0"/>
                  </a:cxn>
                </a:cxnLst>
                <a:rect l="0" t="0" r="r" b="b"/>
                <a:pathLst>
                  <a:path w="632" h="889">
                    <a:moveTo>
                      <a:pt x="69" y="0"/>
                    </a:moveTo>
                    <a:lnTo>
                      <a:pt x="632" y="115"/>
                    </a:lnTo>
                    <a:lnTo>
                      <a:pt x="618" y="265"/>
                    </a:lnTo>
                    <a:lnTo>
                      <a:pt x="256" y="191"/>
                    </a:lnTo>
                    <a:lnTo>
                      <a:pt x="244" y="334"/>
                    </a:lnTo>
                    <a:lnTo>
                      <a:pt x="579" y="403"/>
                    </a:lnTo>
                    <a:lnTo>
                      <a:pt x="566" y="546"/>
                    </a:lnTo>
                    <a:lnTo>
                      <a:pt x="230" y="478"/>
                    </a:lnTo>
                    <a:lnTo>
                      <a:pt x="215" y="652"/>
                    </a:lnTo>
                    <a:lnTo>
                      <a:pt x="588" y="727"/>
                    </a:lnTo>
                    <a:lnTo>
                      <a:pt x="572" y="889"/>
                    </a:lnTo>
                    <a:lnTo>
                      <a:pt x="0" y="771"/>
                    </a:lnTo>
                    <a:lnTo>
                      <a:pt x="6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32"/>
              <p:cNvSpPr>
                <a:spLocks/>
              </p:cNvSpPr>
              <p:nvPr/>
            </p:nvSpPr>
            <p:spPr bwMode="auto">
              <a:xfrm>
                <a:off x="4133850" y="5008563"/>
                <a:ext cx="936625" cy="2063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90" y="118"/>
                  </a:cxn>
                  <a:cxn ang="0">
                    <a:pos x="563" y="130"/>
                  </a:cxn>
                  <a:cxn ang="0">
                    <a:pos x="0" y="15"/>
                  </a:cxn>
                  <a:cxn ang="0">
                    <a:pos x="12" y="0"/>
                  </a:cxn>
                </a:cxnLst>
                <a:rect l="0" t="0" r="r" b="b"/>
                <a:pathLst>
                  <a:path w="590" h="130">
                    <a:moveTo>
                      <a:pt x="12" y="0"/>
                    </a:moveTo>
                    <a:lnTo>
                      <a:pt x="590" y="118"/>
                    </a:lnTo>
                    <a:lnTo>
                      <a:pt x="563" y="130"/>
                    </a:lnTo>
                    <a:lnTo>
                      <a:pt x="0" y="15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" name="Group 167"/>
            <p:cNvGrpSpPr/>
            <p:nvPr/>
          </p:nvGrpSpPr>
          <p:grpSpPr>
            <a:xfrm>
              <a:off x="3857620" y="4714884"/>
              <a:ext cx="1008062" cy="1296988"/>
              <a:chOff x="4278313" y="3581400"/>
              <a:chExt cx="1008062" cy="1296988"/>
            </a:xfrm>
          </p:grpSpPr>
          <p:sp>
            <p:nvSpPr>
              <p:cNvPr id="265" name="Freeform 33"/>
              <p:cNvSpPr>
                <a:spLocks/>
              </p:cNvSpPr>
              <p:nvPr/>
            </p:nvSpPr>
            <p:spPr bwMode="auto">
              <a:xfrm>
                <a:off x="5283200" y="4503738"/>
                <a:ext cx="3175" cy="3048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92"/>
                  </a:cxn>
                  <a:cxn ang="0">
                    <a:pos x="1" y="179"/>
                  </a:cxn>
                  <a:cxn ang="0">
                    <a:pos x="0" y="25"/>
                  </a:cxn>
                  <a:cxn ang="0">
                    <a:pos x="1" y="0"/>
                  </a:cxn>
                </a:cxnLst>
                <a:rect l="0" t="0" r="r" b="b"/>
                <a:pathLst>
                  <a:path w="2" h="192">
                    <a:moveTo>
                      <a:pt x="1" y="0"/>
                    </a:moveTo>
                    <a:lnTo>
                      <a:pt x="2" y="192"/>
                    </a:lnTo>
                    <a:lnTo>
                      <a:pt x="1" y="179"/>
                    </a:lnTo>
                    <a:lnTo>
                      <a:pt x="0" y="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34"/>
              <p:cNvSpPr>
                <a:spLocks/>
              </p:cNvSpPr>
              <p:nvPr/>
            </p:nvSpPr>
            <p:spPr bwMode="auto">
              <a:xfrm>
                <a:off x="4629150" y="4470400"/>
                <a:ext cx="655638" cy="76200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413" y="21"/>
                  </a:cxn>
                  <a:cxn ang="0">
                    <a:pos x="73" y="48"/>
                  </a:cxn>
                  <a:cxn ang="0">
                    <a:pos x="0" y="27"/>
                  </a:cxn>
                  <a:cxn ang="0">
                    <a:pos x="339" y="0"/>
                  </a:cxn>
                </a:cxnLst>
                <a:rect l="0" t="0" r="r" b="b"/>
                <a:pathLst>
                  <a:path w="413" h="48">
                    <a:moveTo>
                      <a:pt x="339" y="0"/>
                    </a:moveTo>
                    <a:lnTo>
                      <a:pt x="413" y="21"/>
                    </a:lnTo>
                    <a:lnTo>
                      <a:pt x="73" y="48"/>
                    </a:lnTo>
                    <a:lnTo>
                      <a:pt x="0" y="27"/>
                    </a:lnTo>
                    <a:lnTo>
                      <a:pt x="33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35"/>
              <p:cNvSpPr>
                <a:spLocks/>
              </p:cNvSpPr>
              <p:nvPr/>
            </p:nvSpPr>
            <p:spPr bwMode="auto">
              <a:xfrm>
                <a:off x="4743450" y="4503738"/>
                <a:ext cx="541338" cy="84138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340" y="25"/>
                  </a:cxn>
                  <a:cxn ang="0">
                    <a:pos x="0" y="53"/>
                  </a:cxn>
                  <a:cxn ang="0">
                    <a:pos x="1" y="27"/>
                  </a:cxn>
                  <a:cxn ang="0">
                    <a:pos x="341" y="0"/>
                  </a:cxn>
                </a:cxnLst>
                <a:rect l="0" t="0" r="r" b="b"/>
                <a:pathLst>
                  <a:path w="341" h="53">
                    <a:moveTo>
                      <a:pt x="341" y="0"/>
                    </a:moveTo>
                    <a:lnTo>
                      <a:pt x="340" y="25"/>
                    </a:lnTo>
                    <a:lnTo>
                      <a:pt x="0" y="53"/>
                    </a:lnTo>
                    <a:lnTo>
                      <a:pt x="1" y="27"/>
                    </a:lnTo>
                    <a:lnTo>
                      <a:pt x="3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36"/>
              <p:cNvSpPr>
                <a:spLocks/>
              </p:cNvSpPr>
              <p:nvPr/>
            </p:nvSpPr>
            <p:spPr bwMode="auto">
              <a:xfrm>
                <a:off x="4400550" y="4787900"/>
                <a:ext cx="885825" cy="90488"/>
              </a:xfrm>
              <a:custGeom>
                <a:avLst/>
                <a:gdLst/>
                <a:ahLst/>
                <a:cxnLst>
                  <a:cxn ang="0">
                    <a:pos x="557" y="0"/>
                  </a:cxn>
                  <a:cxn ang="0">
                    <a:pos x="558" y="13"/>
                  </a:cxn>
                  <a:cxn ang="0">
                    <a:pos x="0" y="57"/>
                  </a:cxn>
                  <a:cxn ang="0">
                    <a:pos x="33" y="41"/>
                  </a:cxn>
                  <a:cxn ang="0">
                    <a:pos x="557" y="0"/>
                  </a:cxn>
                </a:cxnLst>
                <a:rect l="0" t="0" r="r" b="b"/>
                <a:pathLst>
                  <a:path w="558" h="57">
                    <a:moveTo>
                      <a:pt x="557" y="0"/>
                    </a:moveTo>
                    <a:lnTo>
                      <a:pt x="558" y="13"/>
                    </a:lnTo>
                    <a:lnTo>
                      <a:pt x="0" y="57"/>
                    </a:lnTo>
                    <a:lnTo>
                      <a:pt x="33" y="41"/>
                    </a:lnTo>
                    <a:lnTo>
                      <a:pt x="5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37"/>
              <p:cNvSpPr>
                <a:spLocks/>
              </p:cNvSpPr>
              <p:nvPr/>
            </p:nvSpPr>
            <p:spPr bwMode="auto">
              <a:xfrm>
                <a:off x="4738688" y="3616325"/>
                <a:ext cx="6350" cy="9715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586"/>
                  </a:cxn>
                  <a:cxn ang="0">
                    <a:pos x="3" y="612"/>
                  </a:cxn>
                  <a:cxn ang="0">
                    <a:pos x="0" y="26"/>
                  </a:cxn>
                  <a:cxn ang="0">
                    <a:pos x="1" y="0"/>
                  </a:cxn>
                </a:cxnLst>
                <a:rect l="0" t="0" r="r" b="b"/>
                <a:pathLst>
                  <a:path w="4" h="612">
                    <a:moveTo>
                      <a:pt x="1" y="0"/>
                    </a:moveTo>
                    <a:lnTo>
                      <a:pt x="4" y="586"/>
                    </a:lnTo>
                    <a:lnTo>
                      <a:pt x="3" y="612"/>
                    </a:lnTo>
                    <a:lnTo>
                      <a:pt x="0" y="2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38"/>
              <p:cNvSpPr>
                <a:spLocks/>
              </p:cNvSpPr>
              <p:nvPr/>
            </p:nvSpPr>
            <p:spPr bwMode="auto">
              <a:xfrm>
                <a:off x="4278313" y="3581400"/>
                <a:ext cx="461963" cy="61913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91" y="22"/>
                  </a:cxn>
                  <a:cxn ang="0">
                    <a:pos x="73" y="39"/>
                  </a:cxn>
                  <a:cxn ang="0">
                    <a:pos x="0" y="18"/>
                  </a:cxn>
                  <a:cxn ang="0">
                    <a:pos x="218" y="0"/>
                  </a:cxn>
                </a:cxnLst>
                <a:rect l="0" t="0" r="r" b="b"/>
                <a:pathLst>
                  <a:path w="291" h="39">
                    <a:moveTo>
                      <a:pt x="218" y="0"/>
                    </a:moveTo>
                    <a:lnTo>
                      <a:pt x="291" y="22"/>
                    </a:lnTo>
                    <a:lnTo>
                      <a:pt x="73" y="39"/>
                    </a:lnTo>
                    <a:lnTo>
                      <a:pt x="0" y="18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39"/>
              <p:cNvSpPr>
                <a:spLocks/>
              </p:cNvSpPr>
              <p:nvPr/>
            </p:nvSpPr>
            <p:spPr bwMode="auto">
              <a:xfrm>
                <a:off x="4278313" y="3609975"/>
                <a:ext cx="122238" cy="1268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21"/>
                  </a:cxn>
                  <a:cxn ang="0">
                    <a:pos x="77" y="799"/>
                  </a:cxn>
                  <a:cxn ang="0">
                    <a:pos x="4" y="777"/>
                  </a:cxn>
                  <a:cxn ang="0">
                    <a:pos x="0" y="0"/>
                  </a:cxn>
                </a:cxnLst>
                <a:rect l="0" t="0" r="r" b="b"/>
                <a:pathLst>
                  <a:path w="77" h="799">
                    <a:moveTo>
                      <a:pt x="0" y="0"/>
                    </a:moveTo>
                    <a:lnTo>
                      <a:pt x="73" y="21"/>
                    </a:lnTo>
                    <a:lnTo>
                      <a:pt x="77" y="799"/>
                    </a:lnTo>
                    <a:lnTo>
                      <a:pt x="4" y="77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40"/>
              <p:cNvSpPr>
                <a:spLocks/>
              </p:cNvSpPr>
              <p:nvPr/>
            </p:nvSpPr>
            <p:spPr bwMode="auto">
              <a:xfrm>
                <a:off x="4394200" y="3643313"/>
                <a:ext cx="58738" cy="1235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23"/>
                  </a:cxn>
                  <a:cxn ang="0">
                    <a:pos x="37" y="762"/>
                  </a:cxn>
                  <a:cxn ang="0">
                    <a:pos x="4" y="778"/>
                  </a:cxn>
                  <a:cxn ang="0">
                    <a:pos x="0" y="0"/>
                  </a:cxn>
                </a:cxnLst>
                <a:rect l="0" t="0" r="r" b="b"/>
                <a:pathLst>
                  <a:path w="37" h="778">
                    <a:moveTo>
                      <a:pt x="0" y="0"/>
                    </a:moveTo>
                    <a:lnTo>
                      <a:pt x="34" y="23"/>
                    </a:lnTo>
                    <a:lnTo>
                      <a:pt x="37" y="762"/>
                    </a:lnTo>
                    <a:lnTo>
                      <a:pt x="4" y="77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41"/>
              <p:cNvSpPr>
                <a:spLocks/>
              </p:cNvSpPr>
              <p:nvPr/>
            </p:nvSpPr>
            <p:spPr bwMode="auto">
              <a:xfrm>
                <a:off x="4394200" y="3616325"/>
                <a:ext cx="346075" cy="63500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7" y="26"/>
                  </a:cxn>
                  <a:cxn ang="0">
                    <a:pos x="34" y="40"/>
                  </a:cxn>
                  <a:cxn ang="0">
                    <a:pos x="0" y="17"/>
                  </a:cxn>
                  <a:cxn ang="0">
                    <a:pos x="218" y="0"/>
                  </a:cxn>
                </a:cxnLst>
                <a:rect l="0" t="0" r="r" b="b"/>
                <a:pathLst>
                  <a:path w="218" h="40">
                    <a:moveTo>
                      <a:pt x="218" y="0"/>
                    </a:moveTo>
                    <a:lnTo>
                      <a:pt x="217" y="26"/>
                    </a:lnTo>
                    <a:lnTo>
                      <a:pt x="34" y="40"/>
                    </a:lnTo>
                    <a:lnTo>
                      <a:pt x="0" y="17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42"/>
              <p:cNvSpPr>
                <a:spLocks/>
              </p:cNvSpPr>
              <p:nvPr/>
            </p:nvSpPr>
            <p:spPr bwMode="auto">
              <a:xfrm>
                <a:off x="4448175" y="3657600"/>
                <a:ext cx="836613" cy="1195388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6" y="586"/>
                  </a:cxn>
                  <a:cxn ang="0">
                    <a:pos x="526" y="558"/>
                  </a:cxn>
                  <a:cxn ang="0">
                    <a:pos x="527" y="712"/>
                  </a:cxn>
                  <a:cxn ang="0">
                    <a:pos x="3" y="753"/>
                  </a:cxn>
                  <a:cxn ang="0">
                    <a:pos x="0" y="14"/>
                  </a:cxn>
                  <a:cxn ang="0">
                    <a:pos x="183" y="0"/>
                  </a:cxn>
                </a:cxnLst>
                <a:rect l="0" t="0" r="r" b="b"/>
                <a:pathLst>
                  <a:path w="527" h="753">
                    <a:moveTo>
                      <a:pt x="183" y="0"/>
                    </a:moveTo>
                    <a:lnTo>
                      <a:pt x="186" y="586"/>
                    </a:lnTo>
                    <a:lnTo>
                      <a:pt x="526" y="558"/>
                    </a:lnTo>
                    <a:lnTo>
                      <a:pt x="527" y="712"/>
                    </a:lnTo>
                    <a:lnTo>
                      <a:pt x="3" y="753"/>
                    </a:lnTo>
                    <a:lnTo>
                      <a:pt x="0" y="14"/>
                    </a:lnTo>
                    <a:lnTo>
                      <a:pt x="1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" name="Group 178"/>
            <p:cNvGrpSpPr/>
            <p:nvPr/>
          </p:nvGrpSpPr>
          <p:grpSpPr>
            <a:xfrm>
              <a:off x="2428860" y="4714884"/>
              <a:ext cx="1343025" cy="1266826"/>
              <a:chOff x="3856038" y="2241550"/>
              <a:chExt cx="1343025" cy="1266826"/>
            </a:xfrm>
          </p:grpSpPr>
          <p:sp>
            <p:nvSpPr>
              <p:cNvPr id="232" name="Freeform 44"/>
              <p:cNvSpPr>
                <a:spLocks/>
              </p:cNvSpPr>
              <p:nvPr/>
            </p:nvSpPr>
            <p:spPr bwMode="auto">
              <a:xfrm>
                <a:off x="4224338" y="3221038"/>
                <a:ext cx="120650" cy="25717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4" y="120"/>
                  </a:cxn>
                  <a:cxn ang="0">
                    <a:pos x="0" y="162"/>
                  </a:cxn>
                  <a:cxn ang="0">
                    <a:pos x="32" y="41"/>
                  </a:cxn>
                  <a:cxn ang="0">
                    <a:pos x="76" y="0"/>
                  </a:cxn>
                </a:cxnLst>
                <a:rect l="0" t="0" r="r" b="b"/>
                <a:pathLst>
                  <a:path w="76" h="162">
                    <a:moveTo>
                      <a:pt x="76" y="0"/>
                    </a:moveTo>
                    <a:lnTo>
                      <a:pt x="44" y="120"/>
                    </a:lnTo>
                    <a:lnTo>
                      <a:pt x="0" y="162"/>
                    </a:lnTo>
                    <a:lnTo>
                      <a:pt x="32" y="41"/>
                    </a:ln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45"/>
              <p:cNvSpPr>
                <a:spLocks/>
              </p:cNvSpPr>
              <p:nvPr/>
            </p:nvSpPr>
            <p:spPr bwMode="auto">
              <a:xfrm>
                <a:off x="4198938" y="3286125"/>
                <a:ext cx="76200" cy="19208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0"/>
                  </a:cxn>
                  <a:cxn ang="0">
                    <a:pos x="16" y="121"/>
                  </a:cxn>
                  <a:cxn ang="0">
                    <a:pos x="0" y="121"/>
                  </a:cxn>
                  <a:cxn ang="0">
                    <a:pos x="32" y="0"/>
                  </a:cxn>
                </a:cxnLst>
                <a:rect l="0" t="0" r="r" b="b"/>
                <a:pathLst>
                  <a:path w="48" h="121">
                    <a:moveTo>
                      <a:pt x="32" y="0"/>
                    </a:moveTo>
                    <a:lnTo>
                      <a:pt x="48" y="0"/>
                    </a:lnTo>
                    <a:lnTo>
                      <a:pt x="16" y="121"/>
                    </a:lnTo>
                    <a:lnTo>
                      <a:pt x="0" y="121"/>
                    </a:lnTo>
                    <a:lnTo>
                      <a:pt x="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46"/>
              <p:cNvSpPr>
                <a:spLocks/>
              </p:cNvSpPr>
              <p:nvPr/>
            </p:nvSpPr>
            <p:spPr bwMode="auto">
              <a:xfrm>
                <a:off x="4321175" y="2241550"/>
                <a:ext cx="40163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253" y="8"/>
                  </a:cxn>
                  <a:cxn ang="0">
                    <a:pos x="248" y="9"/>
                  </a:cxn>
                  <a:cxn ang="0">
                    <a:pos x="0" y="0"/>
                  </a:cxn>
                </a:cxnLst>
                <a:rect l="0" t="0" r="r" b="b"/>
                <a:pathLst>
                  <a:path w="253" h="9">
                    <a:moveTo>
                      <a:pt x="0" y="0"/>
                    </a:moveTo>
                    <a:lnTo>
                      <a:pt x="16" y="0"/>
                    </a:lnTo>
                    <a:lnTo>
                      <a:pt x="253" y="8"/>
                    </a:lnTo>
                    <a:lnTo>
                      <a:pt x="248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47"/>
              <p:cNvSpPr>
                <a:spLocks/>
              </p:cNvSpPr>
              <p:nvPr/>
            </p:nvSpPr>
            <p:spPr bwMode="auto">
              <a:xfrm>
                <a:off x="4714875" y="2254250"/>
                <a:ext cx="484188" cy="11890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02" y="729"/>
                  </a:cxn>
                  <a:cxn ang="0">
                    <a:pos x="305" y="749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rect l="0" t="0" r="r" b="b"/>
                <a:pathLst>
                  <a:path w="305" h="749">
                    <a:moveTo>
                      <a:pt x="5" y="0"/>
                    </a:moveTo>
                    <a:lnTo>
                      <a:pt x="302" y="729"/>
                    </a:lnTo>
                    <a:lnTo>
                      <a:pt x="305" y="749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48"/>
              <p:cNvSpPr>
                <a:spLocks/>
              </p:cNvSpPr>
              <p:nvPr/>
            </p:nvSpPr>
            <p:spPr bwMode="auto">
              <a:xfrm>
                <a:off x="4344988" y="2970213"/>
                <a:ext cx="325438" cy="7461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05" y="5"/>
                  </a:cxn>
                  <a:cxn ang="0">
                    <a:pos x="161" y="47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05" h="47">
                    <a:moveTo>
                      <a:pt x="43" y="0"/>
                    </a:moveTo>
                    <a:lnTo>
                      <a:pt x="205" y="5"/>
                    </a:lnTo>
                    <a:lnTo>
                      <a:pt x="161" y="47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49"/>
              <p:cNvSpPr>
                <a:spLocks/>
              </p:cNvSpPr>
              <p:nvPr/>
            </p:nvSpPr>
            <p:spPr bwMode="auto">
              <a:xfrm>
                <a:off x="4308475" y="3035300"/>
                <a:ext cx="295275" cy="412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84" y="6"/>
                  </a:cxn>
                  <a:cxn ang="0">
                    <a:pos x="186" y="26"/>
                  </a:cxn>
                  <a:cxn ang="0">
                    <a:pos x="0" y="19"/>
                  </a:cxn>
                  <a:cxn ang="0">
                    <a:pos x="23" y="0"/>
                  </a:cxn>
                </a:cxnLst>
                <a:rect l="0" t="0" r="r" b="b"/>
                <a:pathLst>
                  <a:path w="186" h="26">
                    <a:moveTo>
                      <a:pt x="23" y="0"/>
                    </a:moveTo>
                    <a:lnTo>
                      <a:pt x="184" y="6"/>
                    </a:lnTo>
                    <a:lnTo>
                      <a:pt x="186" y="26"/>
                    </a:lnTo>
                    <a:lnTo>
                      <a:pt x="0" y="19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50"/>
              <p:cNvSpPr>
                <a:spLocks/>
              </p:cNvSpPr>
              <p:nvPr/>
            </p:nvSpPr>
            <p:spPr bwMode="auto">
              <a:xfrm>
                <a:off x="4344988" y="2552700"/>
                <a:ext cx="180975" cy="482600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43" y="263"/>
                  </a:cxn>
                  <a:cxn ang="0">
                    <a:pos x="0" y="304"/>
                  </a:cxn>
                  <a:cxn ang="0">
                    <a:pos x="70" y="42"/>
                  </a:cxn>
                  <a:cxn ang="0">
                    <a:pos x="114" y="0"/>
                  </a:cxn>
                </a:cxnLst>
                <a:rect l="0" t="0" r="r" b="b"/>
                <a:pathLst>
                  <a:path w="114" h="304">
                    <a:moveTo>
                      <a:pt x="114" y="0"/>
                    </a:moveTo>
                    <a:lnTo>
                      <a:pt x="43" y="263"/>
                    </a:lnTo>
                    <a:lnTo>
                      <a:pt x="0" y="304"/>
                    </a:lnTo>
                    <a:lnTo>
                      <a:pt x="70" y="42"/>
                    </a:lnTo>
                    <a:lnTo>
                      <a:pt x="1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51"/>
              <p:cNvSpPr>
                <a:spLocks/>
              </p:cNvSpPr>
              <p:nvPr/>
            </p:nvSpPr>
            <p:spPr bwMode="auto">
              <a:xfrm>
                <a:off x="4308475" y="2584450"/>
                <a:ext cx="147638" cy="481013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22"/>
                  </a:cxn>
                  <a:cxn ang="0">
                    <a:pos x="23" y="284"/>
                  </a:cxn>
                  <a:cxn ang="0">
                    <a:pos x="0" y="303"/>
                  </a:cxn>
                  <a:cxn ang="0">
                    <a:pos x="82" y="0"/>
                  </a:cxn>
                </a:cxnLst>
                <a:rect l="0" t="0" r="r" b="b"/>
                <a:pathLst>
                  <a:path w="93" h="303">
                    <a:moveTo>
                      <a:pt x="82" y="0"/>
                    </a:moveTo>
                    <a:lnTo>
                      <a:pt x="93" y="22"/>
                    </a:lnTo>
                    <a:lnTo>
                      <a:pt x="23" y="284"/>
                    </a:lnTo>
                    <a:lnTo>
                      <a:pt x="0" y="303"/>
                    </a:lnTo>
                    <a:lnTo>
                      <a:pt x="8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52"/>
              <p:cNvSpPr>
                <a:spLocks/>
              </p:cNvSpPr>
              <p:nvPr/>
            </p:nvSpPr>
            <p:spPr bwMode="auto">
              <a:xfrm>
                <a:off x="3856038" y="2306638"/>
                <a:ext cx="396875" cy="1158875"/>
              </a:xfrm>
              <a:custGeom>
                <a:avLst/>
                <a:gdLst/>
                <a:ahLst/>
                <a:cxnLst>
                  <a:cxn ang="0">
                    <a:pos x="250" y="0"/>
                  </a:cxn>
                  <a:cxn ang="0">
                    <a:pos x="247" y="20"/>
                  </a:cxn>
                  <a:cxn ang="0">
                    <a:pos x="3" y="730"/>
                  </a:cxn>
                  <a:cxn ang="0">
                    <a:pos x="0" y="730"/>
                  </a:cxn>
                  <a:cxn ang="0">
                    <a:pos x="250" y="0"/>
                  </a:cxn>
                </a:cxnLst>
                <a:rect l="0" t="0" r="r" b="b"/>
                <a:pathLst>
                  <a:path w="250" h="730">
                    <a:moveTo>
                      <a:pt x="250" y="0"/>
                    </a:moveTo>
                    <a:lnTo>
                      <a:pt x="247" y="20"/>
                    </a:lnTo>
                    <a:lnTo>
                      <a:pt x="3" y="730"/>
                    </a:lnTo>
                    <a:lnTo>
                      <a:pt x="0" y="730"/>
                    </a:lnTo>
                    <a:lnTo>
                      <a:pt x="2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53"/>
              <p:cNvSpPr>
                <a:spLocks/>
              </p:cNvSpPr>
              <p:nvPr/>
            </p:nvSpPr>
            <p:spPr bwMode="auto">
              <a:xfrm>
                <a:off x="4252913" y="2241550"/>
                <a:ext cx="461963" cy="793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91" y="9"/>
                  </a:cxn>
                  <a:cxn ang="0">
                    <a:pos x="247" y="50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91" h="50">
                    <a:moveTo>
                      <a:pt x="43" y="0"/>
                    </a:moveTo>
                    <a:lnTo>
                      <a:pt x="291" y="9"/>
                    </a:lnTo>
                    <a:lnTo>
                      <a:pt x="247" y="50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54"/>
              <p:cNvSpPr>
                <a:spLocks/>
              </p:cNvSpPr>
              <p:nvPr/>
            </p:nvSpPr>
            <p:spPr bwMode="auto">
              <a:xfrm>
                <a:off x="4645025" y="2255838"/>
                <a:ext cx="554038" cy="12525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49" y="748"/>
                  </a:cxn>
                  <a:cxn ang="0">
                    <a:pos x="305" y="789"/>
                  </a:cxn>
                  <a:cxn ang="0">
                    <a:pos x="0" y="41"/>
                  </a:cxn>
                  <a:cxn ang="0">
                    <a:pos x="44" y="0"/>
                  </a:cxn>
                </a:cxnLst>
                <a:rect l="0" t="0" r="r" b="b"/>
                <a:pathLst>
                  <a:path w="349" h="789">
                    <a:moveTo>
                      <a:pt x="44" y="0"/>
                    </a:moveTo>
                    <a:lnTo>
                      <a:pt x="349" y="748"/>
                    </a:lnTo>
                    <a:lnTo>
                      <a:pt x="305" y="789"/>
                    </a:lnTo>
                    <a:lnTo>
                      <a:pt x="0" y="41"/>
                    </a:lnTo>
                    <a:lnTo>
                      <a:pt x="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55"/>
              <p:cNvSpPr>
                <a:spLocks/>
              </p:cNvSpPr>
              <p:nvPr/>
            </p:nvSpPr>
            <p:spPr bwMode="auto">
              <a:xfrm>
                <a:off x="4621213" y="2320925"/>
                <a:ext cx="508000" cy="11874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20" y="748"/>
                  </a:cxn>
                  <a:cxn ang="0">
                    <a:pos x="297" y="748"/>
                  </a:cxn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320" h="748">
                    <a:moveTo>
                      <a:pt x="15" y="0"/>
                    </a:moveTo>
                    <a:lnTo>
                      <a:pt x="320" y="748"/>
                    </a:lnTo>
                    <a:lnTo>
                      <a:pt x="297" y="748"/>
                    </a:lnTo>
                    <a:lnTo>
                      <a:pt x="0" y="1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56"/>
              <p:cNvSpPr>
                <a:spLocks noEditPoints="1"/>
              </p:cNvSpPr>
              <p:nvPr/>
            </p:nvSpPr>
            <p:spPr bwMode="auto">
              <a:xfrm>
                <a:off x="3860800" y="2338388"/>
                <a:ext cx="1231900" cy="1169988"/>
              </a:xfrm>
              <a:custGeom>
                <a:avLst/>
                <a:gdLst/>
                <a:ahLst/>
                <a:cxnLst>
                  <a:cxn ang="0">
                    <a:pos x="364" y="155"/>
                  </a:cxn>
                  <a:cxn ang="0">
                    <a:pos x="282" y="458"/>
                  </a:cxn>
                  <a:cxn ang="0">
                    <a:pos x="468" y="465"/>
                  </a:cxn>
                  <a:cxn ang="0">
                    <a:pos x="364" y="155"/>
                  </a:cxn>
                  <a:cxn ang="0">
                    <a:pos x="244" y="0"/>
                  </a:cxn>
                  <a:cxn ang="0">
                    <a:pos x="479" y="8"/>
                  </a:cxn>
                  <a:cxn ang="0">
                    <a:pos x="776" y="737"/>
                  </a:cxn>
                  <a:cxn ang="0">
                    <a:pos x="558" y="730"/>
                  </a:cxn>
                  <a:cxn ang="0">
                    <a:pos x="516" y="607"/>
                  </a:cxn>
                  <a:cxn ang="0">
                    <a:pos x="245" y="597"/>
                  </a:cxn>
                  <a:cxn ang="0">
                    <a:pos x="213" y="718"/>
                  </a:cxn>
                  <a:cxn ang="0">
                    <a:pos x="0" y="710"/>
                  </a:cxn>
                  <a:cxn ang="0">
                    <a:pos x="244" y="0"/>
                  </a:cxn>
                </a:cxnLst>
                <a:rect l="0" t="0" r="r" b="b"/>
                <a:pathLst>
                  <a:path w="776" h="737">
                    <a:moveTo>
                      <a:pt x="364" y="155"/>
                    </a:moveTo>
                    <a:lnTo>
                      <a:pt x="282" y="458"/>
                    </a:lnTo>
                    <a:lnTo>
                      <a:pt x="468" y="465"/>
                    </a:lnTo>
                    <a:lnTo>
                      <a:pt x="364" y="155"/>
                    </a:lnTo>
                    <a:close/>
                    <a:moveTo>
                      <a:pt x="244" y="0"/>
                    </a:moveTo>
                    <a:lnTo>
                      <a:pt x="479" y="8"/>
                    </a:lnTo>
                    <a:lnTo>
                      <a:pt x="776" y="737"/>
                    </a:lnTo>
                    <a:lnTo>
                      <a:pt x="558" y="730"/>
                    </a:lnTo>
                    <a:lnTo>
                      <a:pt x="516" y="607"/>
                    </a:lnTo>
                    <a:lnTo>
                      <a:pt x="245" y="597"/>
                    </a:lnTo>
                    <a:lnTo>
                      <a:pt x="213" y="718"/>
                    </a:lnTo>
                    <a:lnTo>
                      <a:pt x="0" y="710"/>
                    </a:lnTo>
                    <a:lnTo>
                      <a:pt x="2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57"/>
              <p:cNvSpPr>
                <a:spLocks/>
              </p:cNvSpPr>
              <p:nvPr/>
            </p:nvSpPr>
            <p:spPr bwMode="auto">
              <a:xfrm>
                <a:off x="4248150" y="2306638"/>
                <a:ext cx="396875" cy="444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50" y="9"/>
                  </a:cxn>
                  <a:cxn ang="0">
                    <a:pos x="235" y="28"/>
                  </a:cxn>
                  <a:cxn ang="0">
                    <a:pos x="0" y="20"/>
                  </a:cxn>
                  <a:cxn ang="0">
                    <a:pos x="3" y="0"/>
                  </a:cxn>
                </a:cxnLst>
                <a:rect l="0" t="0" r="r" b="b"/>
                <a:pathLst>
                  <a:path w="250" h="28">
                    <a:moveTo>
                      <a:pt x="3" y="0"/>
                    </a:moveTo>
                    <a:lnTo>
                      <a:pt x="250" y="9"/>
                    </a:lnTo>
                    <a:lnTo>
                      <a:pt x="235" y="28"/>
                    </a:lnTo>
                    <a:lnTo>
                      <a:pt x="0" y="20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" name="Group 197"/>
            <p:cNvGrpSpPr/>
            <p:nvPr/>
          </p:nvGrpSpPr>
          <p:grpSpPr>
            <a:xfrm>
              <a:off x="1214414" y="4643446"/>
              <a:ext cx="1265237" cy="1433512"/>
              <a:chOff x="3881438" y="719138"/>
              <a:chExt cx="1265237" cy="1433512"/>
            </a:xfrm>
          </p:grpSpPr>
          <p:sp>
            <p:nvSpPr>
              <p:cNvPr id="134" name="Freeform 58"/>
              <p:cNvSpPr>
                <a:spLocks/>
              </p:cNvSpPr>
              <p:nvPr/>
            </p:nvSpPr>
            <p:spPr bwMode="auto">
              <a:xfrm>
                <a:off x="4581525" y="1625600"/>
                <a:ext cx="98425" cy="1984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9"/>
                  </a:cxn>
                  <a:cxn ang="0">
                    <a:pos x="60" y="19"/>
                  </a:cxn>
                  <a:cxn ang="0">
                    <a:pos x="62" y="29"/>
                  </a:cxn>
                  <a:cxn ang="0">
                    <a:pos x="62" y="52"/>
                  </a:cxn>
                  <a:cxn ang="0">
                    <a:pos x="55" y="73"/>
                  </a:cxn>
                  <a:cxn ang="0">
                    <a:pos x="42" y="94"/>
                  </a:cxn>
                  <a:cxn ang="0">
                    <a:pos x="26" y="108"/>
                  </a:cxn>
                  <a:cxn ang="0">
                    <a:pos x="8" y="121"/>
                  </a:cxn>
                  <a:cxn ang="0">
                    <a:pos x="0" y="125"/>
                  </a:cxn>
                  <a:cxn ang="0">
                    <a:pos x="20" y="112"/>
                  </a:cxn>
                  <a:cxn ang="0">
                    <a:pos x="36" y="95"/>
                  </a:cxn>
                  <a:cxn ang="0">
                    <a:pos x="49" y="77"/>
                  </a:cxn>
                  <a:cxn ang="0">
                    <a:pos x="57" y="59"/>
                  </a:cxn>
                  <a:cxn ang="0">
                    <a:pos x="60" y="41"/>
                  </a:cxn>
                  <a:cxn ang="0">
                    <a:pos x="59" y="22"/>
                  </a:cxn>
                  <a:cxn ang="0">
                    <a:pos x="54" y="0"/>
                  </a:cxn>
                </a:cxnLst>
                <a:rect l="0" t="0" r="r" b="b"/>
                <a:pathLst>
                  <a:path w="62" h="125">
                    <a:moveTo>
                      <a:pt x="54" y="0"/>
                    </a:moveTo>
                    <a:lnTo>
                      <a:pt x="57" y="9"/>
                    </a:lnTo>
                    <a:lnTo>
                      <a:pt x="60" y="19"/>
                    </a:lnTo>
                    <a:lnTo>
                      <a:pt x="62" y="29"/>
                    </a:lnTo>
                    <a:lnTo>
                      <a:pt x="62" y="52"/>
                    </a:lnTo>
                    <a:lnTo>
                      <a:pt x="55" y="73"/>
                    </a:lnTo>
                    <a:lnTo>
                      <a:pt x="42" y="94"/>
                    </a:lnTo>
                    <a:lnTo>
                      <a:pt x="26" y="108"/>
                    </a:lnTo>
                    <a:lnTo>
                      <a:pt x="8" y="121"/>
                    </a:lnTo>
                    <a:lnTo>
                      <a:pt x="0" y="125"/>
                    </a:lnTo>
                    <a:lnTo>
                      <a:pt x="20" y="112"/>
                    </a:lnTo>
                    <a:lnTo>
                      <a:pt x="36" y="95"/>
                    </a:lnTo>
                    <a:lnTo>
                      <a:pt x="49" y="77"/>
                    </a:lnTo>
                    <a:lnTo>
                      <a:pt x="57" y="59"/>
                    </a:lnTo>
                    <a:lnTo>
                      <a:pt x="60" y="41"/>
                    </a:lnTo>
                    <a:lnTo>
                      <a:pt x="59" y="22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59"/>
              <p:cNvSpPr>
                <a:spLocks noEditPoints="1"/>
              </p:cNvSpPr>
              <p:nvPr/>
            </p:nvSpPr>
            <p:spPr bwMode="auto">
              <a:xfrm>
                <a:off x="4564063" y="1076325"/>
                <a:ext cx="17463" cy="4921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8" y="20"/>
                  </a:cxn>
                  <a:cxn ang="0">
                    <a:pos x="9" y="25"/>
                  </a:cxn>
                  <a:cxn ang="0">
                    <a:pos x="11" y="31"/>
                  </a:cxn>
                  <a:cxn ang="0">
                    <a:pos x="4" y="15"/>
                  </a:cxn>
                  <a:cxn ang="0">
                    <a:pos x="3" y="9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1" h="31">
                    <a:moveTo>
                      <a:pt x="3" y="9"/>
                    </a:moveTo>
                    <a:lnTo>
                      <a:pt x="5" y="15"/>
                    </a:lnTo>
                    <a:lnTo>
                      <a:pt x="8" y="20"/>
                    </a:lnTo>
                    <a:lnTo>
                      <a:pt x="9" y="25"/>
                    </a:lnTo>
                    <a:lnTo>
                      <a:pt x="11" y="31"/>
                    </a:lnTo>
                    <a:lnTo>
                      <a:pt x="4" y="15"/>
                    </a:lnTo>
                    <a:lnTo>
                      <a:pt x="3" y="9"/>
                    </a:lnTo>
                    <a:close/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60"/>
              <p:cNvSpPr>
                <a:spLocks/>
              </p:cNvSpPr>
              <p:nvPr/>
            </p:nvSpPr>
            <p:spPr bwMode="auto">
              <a:xfrm>
                <a:off x="3902075" y="1747838"/>
                <a:ext cx="44450" cy="1254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0"/>
                  </a:cxn>
                  <a:cxn ang="0">
                    <a:pos x="28" y="79"/>
                  </a:cxn>
                  <a:cxn ang="0">
                    <a:pos x="25" y="70"/>
                  </a:cxn>
                  <a:cxn ang="0">
                    <a:pos x="10" y="36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8" h="79">
                    <a:moveTo>
                      <a:pt x="3" y="0"/>
                    </a:moveTo>
                    <a:lnTo>
                      <a:pt x="14" y="40"/>
                    </a:lnTo>
                    <a:lnTo>
                      <a:pt x="28" y="79"/>
                    </a:lnTo>
                    <a:lnTo>
                      <a:pt x="25" y="70"/>
                    </a:lnTo>
                    <a:lnTo>
                      <a:pt x="10" y="3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61"/>
              <p:cNvSpPr>
                <a:spLocks/>
              </p:cNvSpPr>
              <p:nvPr/>
            </p:nvSpPr>
            <p:spPr bwMode="auto">
              <a:xfrm>
                <a:off x="4403725" y="1574800"/>
                <a:ext cx="363538" cy="30321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179" y="21"/>
                  </a:cxn>
                  <a:cxn ang="0">
                    <a:pos x="183" y="23"/>
                  </a:cxn>
                  <a:cxn ang="0">
                    <a:pos x="188" y="24"/>
                  </a:cxn>
                  <a:cxn ang="0">
                    <a:pos x="194" y="29"/>
                  </a:cxn>
                  <a:cxn ang="0">
                    <a:pos x="208" y="40"/>
                  </a:cxn>
                  <a:cxn ang="0">
                    <a:pos x="218" y="53"/>
                  </a:cxn>
                  <a:cxn ang="0">
                    <a:pos x="225" y="66"/>
                  </a:cxn>
                  <a:cxn ang="0">
                    <a:pos x="229" y="81"/>
                  </a:cxn>
                  <a:cxn ang="0">
                    <a:pos x="229" y="98"/>
                  </a:cxn>
                  <a:cxn ang="0">
                    <a:pos x="226" y="114"/>
                  </a:cxn>
                  <a:cxn ang="0">
                    <a:pos x="219" y="130"/>
                  </a:cxn>
                  <a:cxn ang="0">
                    <a:pos x="214" y="137"/>
                  </a:cxn>
                  <a:cxn ang="0">
                    <a:pos x="208" y="146"/>
                  </a:cxn>
                  <a:cxn ang="0">
                    <a:pos x="203" y="151"/>
                  </a:cxn>
                  <a:cxn ang="0">
                    <a:pos x="199" y="157"/>
                  </a:cxn>
                  <a:cxn ang="0">
                    <a:pos x="185" y="167"/>
                  </a:cxn>
                  <a:cxn ang="0">
                    <a:pos x="166" y="177"/>
                  </a:cxn>
                  <a:cxn ang="0">
                    <a:pos x="149" y="182"/>
                  </a:cxn>
                  <a:cxn ang="0">
                    <a:pos x="129" y="188"/>
                  </a:cxn>
                  <a:cxn ang="0">
                    <a:pos x="125" y="188"/>
                  </a:cxn>
                  <a:cxn ang="0">
                    <a:pos x="120" y="189"/>
                  </a:cxn>
                  <a:cxn ang="0">
                    <a:pos x="100" y="191"/>
                  </a:cxn>
                  <a:cxn ang="0">
                    <a:pos x="81" y="190"/>
                  </a:cxn>
                  <a:cxn ang="0">
                    <a:pos x="64" y="185"/>
                  </a:cxn>
                  <a:cxn ang="0">
                    <a:pos x="59" y="183"/>
                  </a:cxn>
                  <a:cxn ang="0">
                    <a:pos x="55" y="182"/>
                  </a:cxn>
                  <a:cxn ang="0">
                    <a:pos x="0" y="161"/>
                  </a:cxn>
                  <a:cxn ang="0">
                    <a:pos x="5" y="162"/>
                  </a:cxn>
                  <a:cxn ang="0">
                    <a:pos x="9" y="165"/>
                  </a:cxn>
                  <a:cxn ang="0">
                    <a:pos x="26" y="168"/>
                  </a:cxn>
                  <a:cxn ang="0">
                    <a:pos x="46" y="169"/>
                  </a:cxn>
                  <a:cxn ang="0">
                    <a:pos x="66" y="168"/>
                  </a:cxn>
                  <a:cxn ang="0">
                    <a:pos x="70" y="167"/>
                  </a:cxn>
                  <a:cxn ang="0">
                    <a:pos x="76" y="167"/>
                  </a:cxn>
                  <a:cxn ang="0">
                    <a:pos x="94" y="161"/>
                  </a:cxn>
                  <a:cxn ang="0">
                    <a:pos x="112" y="156"/>
                  </a:cxn>
                  <a:cxn ang="0">
                    <a:pos x="131" y="146"/>
                  </a:cxn>
                  <a:cxn ang="0">
                    <a:pos x="144" y="136"/>
                  </a:cxn>
                  <a:cxn ang="0">
                    <a:pos x="154" y="126"/>
                  </a:cxn>
                  <a:cxn ang="0">
                    <a:pos x="154" y="125"/>
                  </a:cxn>
                  <a:cxn ang="0">
                    <a:pos x="158" y="120"/>
                  </a:cxn>
                  <a:cxn ang="0">
                    <a:pos x="165" y="109"/>
                  </a:cxn>
                  <a:cxn ang="0">
                    <a:pos x="171" y="93"/>
                  </a:cxn>
                  <a:cxn ang="0">
                    <a:pos x="174" y="77"/>
                  </a:cxn>
                  <a:cxn ang="0">
                    <a:pos x="174" y="61"/>
                  </a:cxn>
                  <a:cxn ang="0">
                    <a:pos x="171" y="45"/>
                  </a:cxn>
                  <a:cxn ang="0">
                    <a:pos x="165" y="32"/>
                  </a:cxn>
                  <a:cxn ang="0">
                    <a:pos x="154" y="19"/>
                  </a:cxn>
                  <a:cxn ang="0">
                    <a:pos x="140" y="8"/>
                  </a:cxn>
                  <a:cxn ang="0">
                    <a:pos x="136" y="6"/>
                  </a:cxn>
                  <a:cxn ang="0">
                    <a:pos x="131" y="2"/>
                  </a:cxn>
                  <a:cxn ang="0">
                    <a:pos x="125" y="0"/>
                  </a:cxn>
                </a:cxnLst>
                <a:rect l="0" t="0" r="r" b="b"/>
                <a:pathLst>
                  <a:path w="229" h="191">
                    <a:moveTo>
                      <a:pt x="125" y="0"/>
                    </a:moveTo>
                    <a:lnTo>
                      <a:pt x="179" y="21"/>
                    </a:lnTo>
                    <a:lnTo>
                      <a:pt x="183" y="23"/>
                    </a:lnTo>
                    <a:lnTo>
                      <a:pt x="188" y="24"/>
                    </a:lnTo>
                    <a:lnTo>
                      <a:pt x="194" y="29"/>
                    </a:lnTo>
                    <a:lnTo>
                      <a:pt x="208" y="40"/>
                    </a:lnTo>
                    <a:lnTo>
                      <a:pt x="218" y="53"/>
                    </a:lnTo>
                    <a:lnTo>
                      <a:pt x="225" y="66"/>
                    </a:lnTo>
                    <a:lnTo>
                      <a:pt x="229" y="81"/>
                    </a:lnTo>
                    <a:lnTo>
                      <a:pt x="229" y="98"/>
                    </a:lnTo>
                    <a:lnTo>
                      <a:pt x="226" y="114"/>
                    </a:lnTo>
                    <a:lnTo>
                      <a:pt x="219" y="130"/>
                    </a:lnTo>
                    <a:lnTo>
                      <a:pt x="214" y="137"/>
                    </a:lnTo>
                    <a:lnTo>
                      <a:pt x="208" y="146"/>
                    </a:lnTo>
                    <a:lnTo>
                      <a:pt x="203" y="151"/>
                    </a:lnTo>
                    <a:lnTo>
                      <a:pt x="199" y="157"/>
                    </a:lnTo>
                    <a:lnTo>
                      <a:pt x="185" y="167"/>
                    </a:lnTo>
                    <a:lnTo>
                      <a:pt x="166" y="177"/>
                    </a:lnTo>
                    <a:lnTo>
                      <a:pt x="149" y="182"/>
                    </a:lnTo>
                    <a:lnTo>
                      <a:pt x="129" y="188"/>
                    </a:lnTo>
                    <a:lnTo>
                      <a:pt x="125" y="188"/>
                    </a:lnTo>
                    <a:lnTo>
                      <a:pt x="120" y="189"/>
                    </a:lnTo>
                    <a:lnTo>
                      <a:pt x="100" y="191"/>
                    </a:lnTo>
                    <a:lnTo>
                      <a:pt x="81" y="190"/>
                    </a:lnTo>
                    <a:lnTo>
                      <a:pt x="64" y="185"/>
                    </a:lnTo>
                    <a:lnTo>
                      <a:pt x="59" y="183"/>
                    </a:lnTo>
                    <a:lnTo>
                      <a:pt x="55" y="182"/>
                    </a:lnTo>
                    <a:lnTo>
                      <a:pt x="0" y="161"/>
                    </a:lnTo>
                    <a:lnTo>
                      <a:pt x="5" y="162"/>
                    </a:lnTo>
                    <a:lnTo>
                      <a:pt x="9" y="165"/>
                    </a:lnTo>
                    <a:lnTo>
                      <a:pt x="26" y="168"/>
                    </a:lnTo>
                    <a:lnTo>
                      <a:pt x="46" y="169"/>
                    </a:lnTo>
                    <a:lnTo>
                      <a:pt x="66" y="168"/>
                    </a:lnTo>
                    <a:lnTo>
                      <a:pt x="70" y="167"/>
                    </a:lnTo>
                    <a:lnTo>
                      <a:pt x="76" y="167"/>
                    </a:lnTo>
                    <a:lnTo>
                      <a:pt x="94" y="161"/>
                    </a:lnTo>
                    <a:lnTo>
                      <a:pt x="112" y="156"/>
                    </a:lnTo>
                    <a:lnTo>
                      <a:pt x="131" y="146"/>
                    </a:lnTo>
                    <a:lnTo>
                      <a:pt x="144" y="136"/>
                    </a:lnTo>
                    <a:lnTo>
                      <a:pt x="154" y="126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5" y="109"/>
                    </a:lnTo>
                    <a:lnTo>
                      <a:pt x="171" y="93"/>
                    </a:lnTo>
                    <a:lnTo>
                      <a:pt x="174" y="77"/>
                    </a:lnTo>
                    <a:lnTo>
                      <a:pt x="174" y="61"/>
                    </a:lnTo>
                    <a:lnTo>
                      <a:pt x="171" y="45"/>
                    </a:lnTo>
                    <a:lnTo>
                      <a:pt x="165" y="32"/>
                    </a:lnTo>
                    <a:lnTo>
                      <a:pt x="154" y="19"/>
                    </a:lnTo>
                    <a:lnTo>
                      <a:pt x="140" y="8"/>
                    </a:lnTo>
                    <a:lnTo>
                      <a:pt x="136" y="6"/>
                    </a:lnTo>
                    <a:lnTo>
                      <a:pt x="131" y="2"/>
                    </a:lnTo>
                    <a:lnTo>
                      <a:pt x="1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62"/>
              <p:cNvSpPr>
                <a:spLocks/>
              </p:cNvSpPr>
              <p:nvPr/>
            </p:nvSpPr>
            <p:spPr bwMode="auto">
              <a:xfrm>
                <a:off x="3881438" y="809625"/>
                <a:ext cx="254000" cy="485775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53" y="5"/>
                  </a:cxn>
                  <a:cxn ang="0">
                    <a:pos x="136" y="13"/>
                  </a:cxn>
                  <a:cxn ang="0">
                    <a:pos x="121" y="22"/>
                  </a:cxn>
                  <a:cxn ang="0">
                    <a:pos x="90" y="46"/>
                  </a:cxn>
                  <a:cxn ang="0">
                    <a:pos x="64" y="73"/>
                  </a:cxn>
                  <a:cxn ang="0">
                    <a:pos x="42" y="101"/>
                  </a:cxn>
                  <a:cxn ang="0">
                    <a:pos x="26" y="132"/>
                  </a:cxn>
                  <a:cxn ang="0">
                    <a:pos x="13" y="163"/>
                  </a:cxn>
                  <a:cxn ang="0">
                    <a:pos x="6" y="195"/>
                  </a:cxn>
                  <a:cxn ang="0">
                    <a:pos x="3" y="227"/>
                  </a:cxn>
                  <a:cxn ang="0">
                    <a:pos x="5" y="259"/>
                  </a:cxn>
                  <a:cxn ang="0">
                    <a:pos x="9" y="283"/>
                  </a:cxn>
                  <a:cxn ang="0">
                    <a:pos x="16" y="306"/>
                  </a:cxn>
                  <a:cxn ang="0">
                    <a:pos x="12" y="296"/>
                  </a:cxn>
                  <a:cxn ang="0">
                    <a:pos x="6" y="274"/>
                  </a:cxn>
                  <a:cxn ang="0">
                    <a:pos x="1" y="252"/>
                  </a:cxn>
                  <a:cxn ang="0">
                    <a:pos x="0" y="222"/>
                  </a:cxn>
                  <a:cxn ang="0">
                    <a:pos x="3" y="191"/>
                  </a:cxn>
                  <a:cxn ang="0">
                    <a:pos x="10" y="160"/>
                  </a:cxn>
                  <a:cxn ang="0">
                    <a:pos x="21" y="131"/>
                  </a:cxn>
                  <a:cxn ang="0">
                    <a:pos x="38" y="101"/>
                  </a:cxn>
                  <a:cxn ang="0">
                    <a:pos x="58" y="74"/>
                  </a:cxn>
                  <a:cxn ang="0">
                    <a:pos x="85" y="48"/>
                  </a:cxn>
                  <a:cxn ang="0">
                    <a:pos x="113" y="25"/>
                  </a:cxn>
                  <a:cxn ang="0">
                    <a:pos x="152" y="4"/>
                  </a:cxn>
                  <a:cxn ang="0">
                    <a:pos x="160" y="0"/>
                  </a:cxn>
                </a:cxnLst>
                <a:rect l="0" t="0" r="r" b="b"/>
                <a:pathLst>
                  <a:path w="160" h="306">
                    <a:moveTo>
                      <a:pt x="160" y="0"/>
                    </a:moveTo>
                    <a:lnTo>
                      <a:pt x="153" y="5"/>
                    </a:lnTo>
                    <a:lnTo>
                      <a:pt x="136" y="13"/>
                    </a:lnTo>
                    <a:lnTo>
                      <a:pt x="121" y="22"/>
                    </a:lnTo>
                    <a:lnTo>
                      <a:pt x="90" y="46"/>
                    </a:lnTo>
                    <a:lnTo>
                      <a:pt x="64" y="73"/>
                    </a:lnTo>
                    <a:lnTo>
                      <a:pt x="42" y="101"/>
                    </a:lnTo>
                    <a:lnTo>
                      <a:pt x="26" y="132"/>
                    </a:lnTo>
                    <a:lnTo>
                      <a:pt x="13" y="163"/>
                    </a:lnTo>
                    <a:lnTo>
                      <a:pt x="6" y="195"/>
                    </a:lnTo>
                    <a:lnTo>
                      <a:pt x="3" y="227"/>
                    </a:lnTo>
                    <a:lnTo>
                      <a:pt x="5" y="259"/>
                    </a:lnTo>
                    <a:lnTo>
                      <a:pt x="9" y="283"/>
                    </a:lnTo>
                    <a:lnTo>
                      <a:pt x="16" y="306"/>
                    </a:lnTo>
                    <a:lnTo>
                      <a:pt x="12" y="296"/>
                    </a:lnTo>
                    <a:lnTo>
                      <a:pt x="6" y="274"/>
                    </a:lnTo>
                    <a:lnTo>
                      <a:pt x="1" y="252"/>
                    </a:lnTo>
                    <a:lnTo>
                      <a:pt x="0" y="222"/>
                    </a:lnTo>
                    <a:lnTo>
                      <a:pt x="3" y="191"/>
                    </a:lnTo>
                    <a:lnTo>
                      <a:pt x="10" y="160"/>
                    </a:lnTo>
                    <a:lnTo>
                      <a:pt x="21" y="131"/>
                    </a:lnTo>
                    <a:lnTo>
                      <a:pt x="38" y="101"/>
                    </a:lnTo>
                    <a:lnTo>
                      <a:pt x="58" y="74"/>
                    </a:lnTo>
                    <a:lnTo>
                      <a:pt x="85" y="48"/>
                    </a:lnTo>
                    <a:lnTo>
                      <a:pt x="113" y="25"/>
                    </a:lnTo>
                    <a:lnTo>
                      <a:pt x="152" y="4"/>
                    </a:lnTo>
                    <a:lnTo>
                      <a:pt x="1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63"/>
              <p:cNvSpPr>
                <a:spLocks noEditPoints="1"/>
              </p:cNvSpPr>
              <p:nvPr/>
            </p:nvSpPr>
            <p:spPr bwMode="auto">
              <a:xfrm>
                <a:off x="4481513" y="995363"/>
                <a:ext cx="187325" cy="1619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2" y="25"/>
                  </a:cxn>
                  <a:cxn ang="0">
                    <a:pos x="65" y="26"/>
                  </a:cxn>
                  <a:cxn ang="0">
                    <a:pos x="68" y="28"/>
                  </a:cxn>
                  <a:cxn ang="0">
                    <a:pos x="84" y="40"/>
                  </a:cxn>
                  <a:cxn ang="0">
                    <a:pos x="97" y="56"/>
                  </a:cxn>
                  <a:cxn ang="0">
                    <a:pos x="109" y="77"/>
                  </a:cxn>
                  <a:cxn ang="0">
                    <a:pos x="118" y="102"/>
                  </a:cxn>
                  <a:cxn ang="0">
                    <a:pos x="63" y="82"/>
                  </a:cxn>
                  <a:cxn ang="0">
                    <a:pos x="54" y="56"/>
                  </a:cxn>
                  <a:cxn ang="0">
                    <a:pos x="42" y="36"/>
                  </a:cxn>
                  <a:cxn ang="0">
                    <a:pos x="29" y="19"/>
                  </a:cxn>
                  <a:cxn ang="0">
                    <a:pos x="14" y="7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0" y="0"/>
                  </a:cxn>
                </a:cxnLst>
                <a:rect l="0" t="0" r="r" b="b"/>
                <a:pathLst>
                  <a:path w="118" h="102">
                    <a:moveTo>
                      <a:pt x="8" y="4"/>
                    </a:moveTo>
                    <a:lnTo>
                      <a:pt x="54" y="21"/>
                    </a:lnTo>
                    <a:lnTo>
                      <a:pt x="59" y="22"/>
                    </a:lnTo>
                    <a:lnTo>
                      <a:pt x="62" y="25"/>
                    </a:lnTo>
                    <a:lnTo>
                      <a:pt x="65" y="26"/>
                    </a:lnTo>
                    <a:lnTo>
                      <a:pt x="68" y="28"/>
                    </a:lnTo>
                    <a:lnTo>
                      <a:pt x="84" y="40"/>
                    </a:lnTo>
                    <a:lnTo>
                      <a:pt x="97" y="56"/>
                    </a:lnTo>
                    <a:lnTo>
                      <a:pt x="109" y="77"/>
                    </a:lnTo>
                    <a:lnTo>
                      <a:pt x="118" y="102"/>
                    </a:lnTo>
                    <a:lnTo>
                      <a:pt x="63" y="82"/>
                    </a:lnTo>
                    <a:lnTo>
                      <a:pt x="54" y="56"/>
                    </a:lnTo>
                    <a:lnTo>
                      <a:pt x="42" y="36"/>
                    </a:lnTo>
                    <a:lnTo>
                      <a:pt x="29" y="19"/>
                    </a:lnTo>
                    <a:lnTo>
                      <a:pt x="14" y="7"/>
                    </a:lnTo>
                    <a:lnTo>
                      <a:pt x="8" y="4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64"/>
              <p:cNvSpPr>
                <a:spLocks/>
              </p:cNvSpPr>
              <p:nvPr/>
            </p:nvSpPr>
            <p:spPr bwMode="auto">
              <a:xfrm>
                <a:off x="4668838" y="1065213"/>
                <a:ext cx="366713" cy="92075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0" y="1"/>
                  </a:cxn>
                  <a:cxn ang="0">
                    <a:pos x="0" y="58"/>
                  </a:cxn>
                  <a:cxn ang="0">
                    <a:pos x="18" y="52"/>
                  </a:cxn>
                  <a:cxn ang="0">
                    <a:pos x="231" y="0"/>
                  </a:cxn>
                </a:cxnLst>
                <a:rect l="0" t="0" r="r" b="b"/>
                <a:pathLst>
                  <a:path w="231" h="58">
                    <a:moveTo>
                      <a:pt x="231" y="0"/>
                    </a:moveTo>
                    <a:lnTo>
                      <a:pt x="230" y="1"/>
                    </a:lnTo>
                    <a:lnTo>
                      <a:pt x="0" y="58"/>
                    </a:lnTo>
                    <a:lnTo>
                      <a:pt x="18" y="52"/>
                    </a:lnTo>
                    <a:lnTo>
                      <a:pt x="2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65"/>
              <p:cNvSpPr>
                <a:spLocks noEditPoints="1"/>
              </p:cNvSpPr>
              <p:nvPr/>
            </p:nvSpPr>
            <p:spPr bwMode="auto">
              <a:xfrm>
                <a:off x="4295775" y="1176338"/>
                <a:ext cx="614363" cy="107950"/>
              </a:xfrm>
              <a:custGeom>
                <a:avLst/>
                <a:gdLst/>
                <a:ahLst/>
                <a:cxnLst>
                  <a:cxn ang="0">
                    <a:pos x="380" y="66"/>
                  </a:cxn>
                  <a:cxn ang="0">
                    <a:pos x="382" y="66"/>
                  </a:cxn>
                  <a:cxn ang="0">
                    <a:pos x="387" y="68"/>
                  </a:cxn>
                  <a:cxn ang="0">
                    <a:pos x="380" y="66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25" y="7"/>
                  </a:cxn>
                  <a:cxn ang="0">
                    <a:pos x="48" y="9"/>
                  </a:cxn>
                  <a:cxn ang="0">
                    <a:pos x="77" y="11"/>
                  </a:cxn>
                  <a:cxn ang="0">
                    <a:pos x="136" y="15"/>
                  </a:cxn>
                  <a:cxn ang="0">
                    <a:pos x="190" y="19"/>
                  </a:cxn>
                  <a:cxn ang="0">
                    <a:pos x="236" y="24"/>
                  </a:cxn>
                  <a:cxn ang="0">
                    <a:pos x="276" y="31"/>
                  </a:cxn>
                  <a:cxn ang="0">
                    <a:pos x="309" y="40"/>
                  </a:cxn>
                  <a:cxn ang="0">
                    <a:pos x="311" y="41"/>
                  </a:cxn>
                  <a:cxn ang="0">
                    <a:pos x="315" y="41"/>
                  </a:cxn>
                  <a:cxn ang="0">
                    <a:pos x="317" y="42"/>
                  </a:cxn>
                  <a:cxn ang="0">
                    <a:pos x="322" y="44"/>
                  </a:cxn>
                  <a:cxn ang="0">
                    <a:pos x="328" y="45"/>
                  </a:cxn>
                  <a:cxn ang="0">
                    <a:pos x="332" y="48"/>
                  </a:cxn>
                  <a:cxn ang="0">
                    <a:pos x="380" y="66"/>
                  </a:cxn>
                  <a:cxn ang="0">
                    <a:pos x="376" y="65"/>
                  </a:cxn>
                  <a:cxn ang="0">
                    <a:pos x="372" y="63"/>
                  </a:cxn>
                  <a:cxn ang="0">
                    <a:pos x="368" y="62"/>
                  </a:cxn>
                  <a:cxn ang="0">
                    <a:pos x="366" y="62"/>
                  </a:cxn>
                  <a:cxn ang="0">
                    <a:pos x="363" y="61"/>
                  </a:cxn>
                  <a:cxn ang="0">
                    <a:pos x="330" y="52"/>
                  </a:cxn>
                  <a:cxn ang="0">
                    <a:pos x="291" y="45"/>
                  </a:cxn>
                  <a:cxn ang="0">
                    <a:pos x="243" y="40"/>
                  </a:cxn>
                  <a:cxn ang="0">
                    <a:pos x="191" y="35"/>
                  </a:cxn>
                  <a:cxn ang="0">
                    <a:pos x="132" y="32"/>
                  </a:cxn>
                  <a:cxn ang="0">
                    <a:pos x="103" y="30"/>
                  </a:cxn>
                  <a:cxn ang="0">
                    <a:pos x="79" y="28"/>
                  </a:cxn>
                  <a:cxn ang="0">
                    <a:pos x="62" y="23"/>
                  </a:cxn>
                  <a:cxn ang="0">
                    <a:pos x="55" y="21"/>
                  </a:cxn>
                  <a:cxn ang="0">
                    <a:pos x="0" y="0"/>
                  </a:cxn>
                </a:cxnLst>
                <a:rect l="0" t="0" r="r" b="b"/>
                <a:pathLst>
                  <a:path w="387" h="68">
                    <a:moveTo>
                      <a:pt x="380" y="66"/>
                    </a:moveTo>
                    <a:lnTo>
                      <a:pt x="382" y="66"/>
                    </a:lnTo>
                    <a:lnTo>
                      <a:pt x="387" y="68"/>
                    </a:lnTo>
                    <a:lnTo>
                      <a:pt x="380" y="66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25" y="7"/>
                    </a:lnTo>
                    <a:lnTo>
                      <a:pt x="48" y="9"/>
                    </a:lnTo>
                    <a:lnTo>
                      <a:pt x="77" y="11"/>
                    </a:lnTo>
                    <a:lnTo>
                      <a:pt x="136" y="15"/>
                    </a:lnTo>
                    <a:lnTo>
                      <a:pt x="190" y="19"/>
                    </a:lnTo>
                    <a:lnTo>
                      <a:pt x="236" y="24"/>
                    </a:lnTo>
                    <a:lnTo>
                      <a:pt x="276" y="31"/>
                    </a:lnTo>
                    <a:lnTo>
                      <a:pt x="309" y="40"/>
                    </a:lnTo>
                    <a:lnTo>
                      <a:pt x="311" y="41"/>
                    </a:lnTo>
                    <a:lnTo>
                      <a:pt x="315" y="41"/>
                    </a:lnTo>
                    <a:lnTo>
                      <a:pt x="317" y="42"/>
                    </a:lnTo>
                    <a:lnTo>
                      <a:pt x="322" y="44"/>
                    </a:lnTo>
                    <a:lnTo>
                      <a:pt x="328" y="45"/>
                    </a:lnTo>
                    <a:lnTo>
                      <a:pt x="332" y="48"/>
                    </a:lnTo>
                    <a:lnTo>
                      <a:pt x="380" y="66"/>
                    </a:lnTo>
                    <a:lnTo>
                      <a:pt x="376" y="65"/>
                    </a:lnTo>
                    <a:lnTo>
                      <a:pt x="372" y="63"/>
                    </a:lnTo>
                    <a:lnTo>
                      <a:pt x="368" y="62"/>
                    </a:lnTo>
                    <a:lnTo>
                      <a:pt x="366" y="62"/>
                    </a:lnTo>
                    <a:lnTo>
                      <a:pt x="363" y="61"/>
                    </a:lnTo>
                    <a:lnTo>
                      <a:pt x="330" y="52"/>
                    </a:lnTo>
                    <a:lnTo>
                      <a:pt x="291" y="45"/>
                    </a:lnTo>
                    <a:lnTo>
                      <a:pt x="243" y="40"/>
                    </a:lnTo>
                    <a:lnTo>
                      <a:pt x="191" y="35"/>
                    </a:lnTo>
                    <a:lnTo>
                      <a:pt x="132" y="32"/>
                    </a:lnTo>
                    <a:lnTo>
                      <a:pt x="103" y="30"/>
                    </a:lnTo>
                    <a:lnTo>
                      <a:pt x="79" y="28"/>
                    </a:lnTo>
                    <a:lnTo>
                      <a:pt x="62" y="23"/>
                    </a:lnTo>
                    <a:lnTo>
                      <a:pt x="55" y="2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6"/>
              <p:cNvSpPr>
                <a:spLocks/>
              </p:cNvSpPr>
              <p:nvPr/>
            </p:nvSpPr>
            <p:spPr bwMode="auto">
              <a:xfrm>
                <a:off x="3906838" y="1747838"/>
                <a:ext cx="338138" cy="376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1"/>
                  </a:cxn>
                  <a:cxn ang="0">
                    <a:pos x="64" y="61"/>
                  </a:cxn>
                  <a:cxn ang="0">
                    <a:pos x="79" y="97"/>
                  </a:cxn>
                  <a:cxn ang="0">
                    <a:pos x="95" y="131"/>
                  </a:cxn>
                  <a:cxn ang="0">
                    <a:pos x="116" y="161"/>
                  </a:cxn>
                  <a:cxn ang="0">
                    <a:pos x="141" y="188"/>
                  </a:cxn>
                  <a:cxn ang="0">
                    <a:pos x="168" y="212"/>
                  </a:cxn>
                  <a:cxn ang="0">
                    <a:pos x="189" y="226"/>
                  </a:cxn>
                  <a:cxn ang="0">
                    <a:pos x="213" y="237"/>
                  </a:cxn>
                  <a:cxn ang="0">
                    <a:pos x="160" y="217"/>
                  </a:cxn>
                  <a:cxn ang="0">
                    <a:pos x="134" y="206"/>
                  </a:cxn>
                  <a:cxn ang="0">
                    <a:pos x="114" y="191"/>
                  </a:cxn>
                  <a:cxn ang="0">
                    <a:pos x="86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4" y="76"/>
                  </a:cxn>
                  <a:cxn ang="0">
                    <a:pos x="11" y="40"/>
                  </a:cxn>
                  <a:cxn ang="0">
                    <a:pos x="0" y="0"/>
                  </a:cxn>
                </a:cxnLst>
                <a:rect l="0" t="0" r="r" b="b"/>
                <a:pathLst>
                  <a:path w="213" h="237">
                    <a:moveTo>
                      <a:pt x="0" y="0"/>
                    </a:moveTo>
                    <a:lnTo>
                      <a:pt x="54" y="21"/>
                    </a:lnTo>
                    <a:lnTo>
                      <a:pt x="64" y="61"/>
                    </a:lnTo>
                    <a:lnTo>
                      <a:pt x="79" y="97"/>
                    </a:lnTo>
                    <a:lnTo>
                      <a:pt x="95" y="131"/>
                    </a:lnTo>
                    <a:lnTo>
                      <a:pt x="116" y="161"/>
                    </a:lnTo>
                    <a:lnTo>
                      <a:pt x="141" y="188"/>
                    </a:lnTo>
                    <a:lnTo>
                      <a:pt x="168" y="212"/>
                    </a:lnTo>
                    <a:lnTo>
                      <a:pt x="189" y="226"/>
                    </a:lnTo>
                    <a:lnTo>
                      <a:pt x="213" y="237"/>
                    </a:lnTo>
                    <a:lnTo>
                      <a:pt x="160" y="217"/>
                    </a:lnTo>
                    <a:lnTo>
                      <a:pt x="134" y="206"/>
                    </a:lnTo>
                    <a:lnTo>
                      <a:pt x="114" y="191"/>
                    </a:lnTo>
                    <a:lnTo>
                      <a:pt x="86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4" y="76"/>
                    </a:lnTo>
                    <a:lnTo>
                      <a:pt x="11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67"/>
              <p:cNvSpPr>
                <a:spLocks/>
              </p:cNvSpPr>
              <p:nvPr/>
            </p:nvSpPr>
            <p:spPr bwMode="auto">
              <a:xfrm>
                <a:off x="3906838" y="1655763"/>
                <a:ext cx="455613" cy="125413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287" y="20"/>
                  </a:cxn>
                  <a:cxn ang="0">
                    <a:pos x="54" y="79"/>
                  </a:cxn>
                  <a:cxn ang="0">
                    <a:pos x="0" y="58"/>
                  </a:cxn>
                  <a:cxn ang="0">
                    <a:pos x="232" y="0"/>
                  </a:cxn>
                </a:cxnLst>
                <a:rect l="0" t="0" r="r" b="b"/>
                <a:pathLst>
                  <a:path w="287" h="79">
                    <a:moveTo>
                      <a:pt x="232" y="0"/>
                    </a:moveTo>
                    <a:lnTo>
                      <a:pt x="287" y="20"/>
                    </a:lnTo>
                    <a:lnTo>
                      <a:pt x="54" y="79"/>
                    </a:lnTo>
                    <a:lnTo>
                      <a:pt x="0" y="58"/>
                    </a:lnTo>
                    <a:lnTo>
                      <a:pt x="2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68"/>
              <p:cNvSpPr>
                <a:spLocks/>
              </p:cNvSpPr>
              <p:nvPr/>
            </p:nvSpPr>
            <p:spPr bwMode="auto">
              <a:xfrm>
                <a:off x="4395788" y="1009650"/>
                <a:ext cx="301625" cy="14763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91" y="0"/>
                  </a:cxn>
                  <a:cxn ang="0">
                    <a:pos x="109" y="2"/>
                  </a:cxn>
                  <a:cxn ang="0">
                    <a:pos x="125" y="8"/>
                  </a:cxn>
                  <a:cxn ang="0">
                    <a:pos x="140" y="16"/>
                  </a:cxn>
                  <a:cxn ang="0">
                    <a:pos x="156" y="28"/>
                  </a:cxn>
                  <a:cxn ang="0">
                    <a:pos x="171" y="44"/>
                  </a:cxn>
                  <a:cxn ang="0">
                    <a:pos x="183" y="64"/>
                  </a:cxn>
                  <a:cxn ang="0">
                    <a:pos x="190" y="87"/>
                  </a:cxn>
                  <a:cxn ang="0">
                    <a:pos x="172" y="93"/>
                  </a:cxn>
                  <a:cxn ang="0">
                    <a:pos x="163" y="68"/>
                  </a:cxn>
                  <a:cxn ang="0">
                    <a:pos x="151" y="47"/>
                  </a:cxn>
                  <a:cxn ang="0">
                    <a:pos x="138" y="31"/>
                  </a:cxn>
                  <a:cxn ang="0">
                    <a:pos x="122" y="19"/>
                  </a:cxn>
                  <a:cxn ang="0">
                    <a:pos x="105" y="11"/>
                  </a:cxn>
                  <a:cxn ang="0">
                    <a:pos x="85" y="7"/>
                  </a:cxn>
                  <a:cxn ang="0">
                    <a:pos x="63" y="6"/>
                  </a:cxn>
                  <a:cxn ang="0">
                    <a:pos x="38" y="8"/>
                  </a:cxn>
                  <a:cxn ang="0">
                    <a:pos x="17" y="13"/>
                  </a:cxn>
                  <a:cxn ang="0">
                    <a:pos x="0" y="20"/>
                  </a:cxn>
                  <a:cxn ang="0">
                    <a:pos x="7" y="17"/>
                  </a:cxn>
                  <a:cxn ang="0">
                    <a:pos x="26" y="8"/>
                  </a:cxn>
                  <a:cxn ang="0">
                    <a:pos x="49" y="4"/>
                  </a:cxn>
                  <a:cxn ang="0">
                    <a:pos x="71" y="0"/>
                  </a:cxn>
                </a:cxnLst>
                <a:rect l="0" t="0" r="r" b="b"/>
                <a:pathLst>
                  <a:path w="190" h="93">
                    <a:moveTo>
                      <a:pt x="71" y="0"/>
                    </a:moveTo>
                    <a:lnTo>
                      <a:pt x="91" y="0"/>
                    </a:lnTo>
                    <a:lnTo>
                      <a:pt x="109" y="2"/>
                    </a:lnTo>
                    <a:lnTo>
                      <a:pt x="125" y="8"/>
                    </a:lnTo>
                    <a:lnTo>
                      <a:pt x="140" y="16"/>
                    </a:lnTo>
                    <a:lnTo>
                      <a:pt x="156" y="28"/>
                    </a:lnTo>
                    <a:lnTo>
                      <a:pt x="171" y="44"/>
                    </a:lnTo>
                    <a:lnTo>
                      <a:pt x="183" y="64"/>
                    </a:lnTo>
                    <a:lnTo>
                      <a:pt x="190" y="87"/>
                    </a:lnTo>
                    <a:lnTo>
                      <a:pt x="172" y="93"/>
                    </a:lnTo>
                    <a:lnTo>
                      <a:pt x="163" y="68"/>
                    </a:lnTo>
                    <a:lnTo>
                      <a:pt x="151" y="47"/>
                    </a:lnTo>
                    <a:lnTo>
                      <a:pt x="138" y="31"/>
                    </a:lnTo>
                    <a:lnTo>
                      <a:pt x="122" y="19"/>
                    </a:lnTo>
                    <a:lnTo>
                      <a:pt x="105" y="11"/>
                    </a:lnTo>
                    <a:lnTo>
                      <a:pt x="85" y="7"/>
                    </a:lnTo>
                    <a:lnTo>
                      <a:pt x="63" y="6"/>
                    </a:lnTo>
                    <a:lnTo>
                      <a:pt x="38" y="8"/>
                    </a:lnTo>
                    <a:lnTo>
                      <a:pt x="17" y="13"/>
                    </a:lnTo>
                    <a:lnTo>
                      <a:pt x="0" y="20"/>
                    </a:lnTo>
                    <a:lnTo>
                      <a:pt x="7" y="17"/>
                    </a:lnTo>
                    <a:lnTo>
                      <a:pt x="26" y="8"/>
                    </a:lnTo>
                    <a:lnTo>
                      <a:pt x="49" y="4"/>
                    </a:lnTo>
                    <a:lnTo>
                      <a:pt x="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69"/>
              <p:cNvSpPr>
                <a:spLocks/>
              </p:cNvSpPr>
              <p:nvPr/>
            </p:nvSpPr>
            <p:spPr bwMode="auto">
              <a:xfrm>
                <a:off x="4335463" y="1168400"/>
                <a:ext cx="784225" cy="3254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14" y="16"/>
                  </a:cxn>
                  <a:cxn ang="0">
                    <a:pos x="20" y="22"/>
                  </a:cxn>
                  <a:cxn ang="0">
                    <a:pos x="37" y="28"/>
                  </a:cxn>
                  <a:cxn ang="0">
                    <a:pos x="78" y="35"/>
                  </a:cxn>
                  <a:cxn ang="0">
                    <a:pos x="160" y="39"/>
                  </a:cxn>
                  <a:cxn ang="0">
                    <a:pos x="252" y="48"/>
                  </a:cxn>
                  <a:cxn ang="0">
                    <a:pos x="323" y="61"/>
                  </a:cxn>
                  <a:cxn ang="0">
                    <a:pos x="379" y="80"/>
                  </a:cxn>
                  <a:cxn ang="0">
                    <a:pos x="418" y="103"/>
                  </a:cxn>
                  <a:cxn ang="0">
                    <a:pos x="434" y="115"/>
                  </a:cxn>
                  <a:cxn ang="0">
                    <a:pos x="444" y="125"/>
                  </a:cxn>
                  <a:cxn ang="0">
                    <a:pos x="456" y="138"/>
                  </a:cxn>
                  <a:cxn ang="0">
                    <a:pos x="465" y="149"/>
                  </a:cxn>
                  <a:cxn ang="0">
                    <a:pos x="483" y="178"/>
                  </a:cxn>
                  <a:cxn ang="0">
                    <a:pos x="490" y="195"/>
                  </a:cxn>
                  <a:cxn ang="0">
                    <a:pos x="487" y="188"/>
                  </a:cxn>
                  <a:cxn ang="0">
                    <a:pos x="475" y="166"/>
                  </a:cxn>
                  <a:cxn ang="0">
                    <a:pos x="468" y="157"/>
                  </a:cxn>
                  <a:cxn ang="0">
                    <a:pos x="463" y="150"/>
                  </a:cxn>
                  <a:cxn ang="0">
                    <a:pos x="456" y="142"/>
                  </a:cxn>
                  <a:cxn ang="0">
                    <a:pos x="446" y="134"/>
                  </a:cxn>
                  <a:cxn ang="0">
                    <a:pos x="439" y="127"/>
                  </a:cxn>
                  <a:cxn ang="0">
                    <a:pos x="425" y="116"/>
                  </a:cxn>
                  <a:cxn ang="0">
                    <a:pos x="386" y="94"/>
                  </a:cxn>
                  <a:cxn ang="0">
                    <a:pos x="332" y="76"/>
                  </a:cxn>
                  <a:cxn ang="0">
                    <a:pos x="262" y="63"/>
                  </a:cxn>
                  <a:cxn ang="0">
                    <a:pos x="171" y="55"/>
                  </a:cxn>
                  <a:cxn ang="0">
                    <a:pos x="88" y="50"/>
                  </a:cxn>
                  <a:cxn ang="0">
                    <a:pos x="45" y="43"/>
                  </a:cxn>
                  <a:cxn ang="0">
                    <a:pos x="35" y="39"/>
                  </a:cxn>
                  <a:cxn ang="0">
                    <a:pos x="30" y="35"/>
                  </a:cxn>
                  <a:cxn ang="0">
                    <a:pos x="19" y="28"/>
                  </a:cxn>
                  <a:cxn ang="0">
                    <a:pos x="12" y="23"/>
                  </a:cxn>
                  <a:cxn ang="0">
                    <a:pos x="9" y="17"/>
                  </a:cxn>
                  <a:cxn ang="0">
                    <a:pos x="6" y="13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494" h="205">
                    <a:moveTo>
                      <a:pt x="0" y="0"/>
                    </a:moveTo>
                    <a:lnTo>
                      <a:pt x="1" y="1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9"/>
                    </a:lnTo>
                    <a:lnTo>
                      <a:pt x="14" y="16"/>
                    </a:lnTo>
                    <a:lnTo>
                      <a:pt x="17" y="19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37" y="28"/>
                    </a:lnTo>
                    <a:lnTo>
                      <a:pt x="54" y="33"/>
                    </a:lnTo>
                    <a:lnTo>
                      <a:pt x="78" y="35"/>
                    </a:lnTo>
                    <a:lnTo>
                      <a:pt x="107" y="37"/>
                    </a:lnTo>
                    <a:lnTo>
                      <a:pt x="160" y="39"/>
                    </a:lnTo>
                    <a:lnTo>
                      <a:pt x="209" y="44"/>
                    </a:lnTo>
                    <a:lnTo>
                      <a:pt x="252" y="48"/>
                    </a:lnTo>
                    <a:lnTo>
                      <a:pt x="290" y="55"/>
                    </a:lnTo>
                    <a:lnTo>
                      <a:pt x="323" y="61"/>
                    </a:lnTo>
                    <a:lnTo>
                      <a:pt x="347" y="68"/>
                    </a:lnTo>
                    <a:lnTo>
                      <a:pt x="379" y="80"/>
                    </a:lnTo>
                    <a:lnTo>
                      <a:pt x="406" y="95"/>
                    </a:lnTo>
                    <a:lnTo>
                      <a:pt x="418" y="103"/>
                    </a:lnTo>
                    <a:lnTo>
                      <a:pt x="429" y="111"/>
                    </a:lnTo>
                    <a:lnTo>
                      <a:pt x="434" y="115"/>
                    </a:lnTo>
                    <a:lnTo>
                      <a:pt x="439" y="120"/>
                    </a:lnTo>
                    <a:lnTo>
                      <a:pt x="444" y="125"/>
                    </a:lnTo>
                    <a:lnTo>
                      <a:pt x="451" y="131"/>
                    </a:lnTo>
                    <a:lnTo>
                      <a:pt x="456" y="138"/>
                    </a:lnTo>
                    <a:lnTo>
                      <a:pt x="460" y="141"/>
                    </a:lnTo>
                    <a:lnTo>
                      <a:pt x="465" y="149"/>
                    </a:lnTo>
                    <a:lnTo>
                      <a:pt x="469" y="157"/>
                    </a:lnTo>
                    <a:lnTo>
                      <a:pt x="483" y="178"/>
                    </a:lnTo>
                    <a:lnTo>
                      <a:pt x="487" y="186"/>
                    </a:lnTo>
                    <a:lnTo>
                      <a:pt x="490" y="195"/>
                    </a:lnTo>
                    <a:lnTo>
                      <a:pt x="494" y="205"/>
                    </a:lnTo>
                    <a:lnTo>
                      <a:pt x="487" y="188"/>
                    </a:lnTo>
                    <a:lnTo>
                      <a:pt x="482" y="177"/>
                    </a:lnTo>
                    <a:lnTo>
                      <a:pt x="475" y="166"/>
                    </a:lnTo>
                    <a:lnTo>
                      <a:pt x="472" y="162"/>
                    </a:lnTo>
                    <a:lnTo>
                      <a:pt x="468" y="157"/>
                    </a:lnTo>
                    <a:lnTo>
                      <a:pt x="464" y="152"/>
                    </a:lnTo>
                    <a:lnTo>
                      <a:pt x="463" y="150"/>
                    </a:lnTo>
                    <a:lnTo>
                      <a:pt x="462" y="149"/>
                    </a:lnTo>
                    <a:lnTo>
                      <a:pt x="456" y="142"/>
                    </a:lnTo>
                    <a:lnTo>
                      <a:pt x="450" y="137"/>
                    </a:lnTo>
                    <a:lnTo>
                      <a:pt x="446" y="134"/>
                    </a:lnTo>
                    <a:lnTo>
                      <a:pt x="442" y="130"/>
                    </a:lnTo>
                    <a:lnTo>
                      <a:pt x="439" y="127"/>
                    </a:lnTo>
                    <a:lnTo>
                      <a:pt x="434" y="124"/>
                    </a:lnTo>
                    <a:lnTo>
                      <a:pt x="425" y="116"/>
                    </a:lnTo>
                    <a:lnTo>
                      <a:pt x="412" y="108"/>
                    </a:lnTo>
                    <a:lnTo>
                      <a:pt x="386" y="94"/>
                    </a:lnTo>
                    <a:lnTo>
                      <a:pt x="355" y="82"/>
                    </a:lnTo>
                    <a:lnTo>
                      <a:pt x="332" y="76"/>
                    </a:lnTo>
                    <a:lnTo>
                      <a:pt x="300" y="69"/>
                    </a:lnTo>
                    <a:lnTo>
                      <a:pt x="262" y="63"/>
                    </a:lnTo>
                    <a:lnTo>
                      <a:pt x="220" y="58"/>
                    </a:lnTo>
                    <a:lnTo>
                      <a:pt x="171" y="55"/>
                    </a:lnTo>
                    <a:lnTo>
                      <a:pt x="118" y="51"/>
                    </a:lnTo>
                    <a:lnTo>
                      <a:pt x="88" y="50"/>
                    </a:lnTo>
                    <a:lnTo>
                      <a:pt x="64" y="47"/>
                    </a:lnTo>
                    <a:lnTo>
                      <a:pt x="45" y="43"/>
                    </a:lnTo>
                    <a:lnTo>
                      <a:pt x="40" y="40"/>
                    </a:lnTo>
                    <a:lnTo>
                      <a:pt x="35" y="39"/>
                    </a:lnTo>
                    <a:lnTo>
                      <a:pt x="32" y="37"/>
                    </a:lnTo>
                    <a:lnTo>
                      <a:pt x="30" y="35"/>
                    </a:lnTo>
                    <a:lnTo>
                      <a:pt x="23" y="32"/>
                    </a:lnTo>
                    <a:lnTo>
                      <a:pt x="19" y="28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70"/>
              <p:cNvSpPr>
                <a:spLocks/>
              </p:cNvSpPr>
              <p:nvPr/>
            </p:nvSpPr>
            <p:spPr bwMode="auto">
              <a:xfrm>
                <a:off x="3992563" y="1687513"/>
                <a:ext cx="377825" cy="112713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38" y="17"/>
                  </a:cxn>
                  <a:cxn ang="0">
                    <a:pos x="24" y="71"/>
                  </a:cxn>
                  <a:cxn ang="0">
                    <a:pos x="0" y="59"/>
                  </a:cxn>
                  <a:cxn ang="0">
                    <a:pos x="233" y="0"/>
                  </a:cxn>
                </a:cxnLst>
                <a:rect l="0" t="0" r="r" b="b"/>
                <a:pathLst>
                  <a:path w="238" h="71">
                    <a:moveTo>
                      <a:pt x="233" y="0"/>
                    </a:moveTo>
                    <a:lnTo>
                      <a:pt x="238" y="17"/>
                    </a:lnTo>
                    <a:lnTo>
                      <a:pt x="24" y="71"/>
                    </a:lnTo>
                    <a:lnTo>
                      <a:pt x="0" y="59"/>
                    </a:lnTo>
                    <a:lnTo>
                      <a:pt x="2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1"/>
              <p:cNvSpPr>
                <a:spLocks noEditPoints="1"/>
              </p:cNvSpPr>
              <p:nvPr/>
            </p:nvSpPr>
            <p:spPr bwMode="auto">
              <a:xfrm>
                <a:off x="3992563" y="1781175"/>
                <a:ext cx="873125" cy="371475"/>
              </a:xfrm>
              <a:custGeom>
                <a:avLst/>
                <a:gdLst/>
                <a:ahLst/>
                <a:cxnLst>
                  <a:cxn ang="0">
                    <a:pos x="550" y="177"/>
                  </a:cxn>
                  <a:cxn ang="0">
                    <a:pos x="540" y="180"/>
                  </a:cxn>
                  <a:cxn ang="0">
                    <a:pos x="541" y="180"/>
                  </a:cxn>
                  <a:cxn ang="0">
                    <a:pos x="550" y="177"/>
                  </a:cxn>
                  <a:cxn ang="0">
                    <a:pos x="0" y="0"/>
                  </a:cxn>
                  <a:cxn ang="0">
                    <a:pos x="24" y="12"/>
                  </a:cxn>
                  <a:cxn ang="0">
                    <a:pos x="33" y="46"/>
                  </a:cxn>
                  <a:cxn ang="0">
                    <a:pos x="45" y="77"/>
                  </a:cxn>
                  <a:cxn ang="0">
                    <a:pos x="62" y="109"/>
                  </a:cxn>
                  <a:cxn ang="0">
                    <a:pos x="82" y="138"/>
                  </a:cxn>
                  <a:cxn ang="0">
                    <a:pos x="106" y="164"/>
                  </a:cxn>
                  <a:cxn ang="0">
                    <a:pos x="132" y="188"/>
                  </a:cxn>
                  <a:cxn ang="0">
                    <a:pos x="155" y="202"/>
                  </a:cxn>
                  <a:cxn ang="0">
                    <a:pos x="181" y="213"/>
                  </a:cxn>
                  <a:cxn ang="0">
                    <a:pos x="212" y="222"/>
                  </a:cxn>
                  <a:cxn ang="0">
                    <a:pos x="246" y="226"/>
                  </a:cxn>
                  <a:cxn ang="0">
                    <a:pos x="283" y="228"/>
                  </a:cxn>
                  <a:cxn ang="0">
                    <a:pos x="325" y="227"/>
                  </a:cxn>
                  <a:cxn ang="0">
                    <a:pos x="369" y="224"/>
                  </a:cxn>
                  <a:cxn ang="0">
                    <a:pos x="417" y="216"/>
                  </a:cxn>
                  <a:cxn ang="0">
                    <a:pos x="465" y="205"/>
                  </a:cxn>
                  <a:cxn ang="0">
                    <a:pos x="509" y="192"/>
                  </a:cxn>
                  <a:cxn ang="0">
                    <a:pos x="540" y="180"/>
                  </a:cxn>
                  <a:cxn ang="0">
                    <a:pos x="500" y="197"/>
                  </a:cxn>
                  <a:cxn ang="0">
                    <a:pos x="454" y="210"/>
                  </a:cxn>
                  <a:cxn ang="0">
                    <a:pos x="405" y="221"/>
                  </a:cxn>
                  <a:cxn ang="0">
                    <a:pos x="356" y="228"/>
                  </a:cxn>
                  <a:cxn ang="0">
                    <a:pos x="311" y="233"/>
                  </a:cxn>
                  <a:cxn ang="0">
                    <a:pos x="269" y="234"/>
                  </a:cxn>
                  <a:cxn ang="0">
                    <a:pos x="231" y="232"/>
                  </a:cxn>
                  <a:cxn ang="0">
                    <a:pos x="197" y="227"/>
                  </a:cxn>
                  <a:cxn ang="0">
                    <a:pos x="165" y="219"/>
                  </a:cxn>
                  <a:cxn ang="0">
                    <a:pos x="139" y="207"/>
                  </a:cxn>
                  <a:cxn ang="0">
                    <a:pos x="114" y="191"/>
                  </a:cxn>
                  <a:cxn ang="0">
                    <a:pos x="87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5" y="76"/>
                  </a:cxn>
                  <a:cxn ang="0">
                    <a:pos x="10" y="40"/>
                  </a:cxn>
                  <a:cxn ang="0">
                    <a:pos x="0" y="0"/>
                  </a:cxn>
                </a:cxnLst>
                <a:rect l="0" t="0" r="r" b="b"/>
                <a:pathLst>
                  <a:path w="550" h="234">
                    <a:moveTo>
                      <a:pt x="550" y="177"/>
                    </a:moveTo>
                    <a:lnTo>
                      <a:pt x="540" y="180"/>
                    </a:lnTo>
                    <a:lnTo>
                      <a:pt x="541" y="180"/>
                    </a:lnTo>
                    <a:lnTo>
                      <a:pt x="550" y="177"/>
                    </a:lnTo>
                    <a:close/>
                    <a:moveTo>
                      <a:pt x="0" y="0"/>
                    </a:moveTo>
                    <a:lnTo>
                      <a:pt x="24" y="12"/>
                    </a:lnTo>
                    <a:lnTo>
                      <a:pt x="33" y="46"/>
                    </a:lnTo>
                    <a:lnTo>
                      <a:pt x="45" y="77"/>
                    </a:lnTo>
                    <a:lnTo>
                      <a:pt x="62" y="109"/>
                    </a:lnTo>
                    <a:lnTo>
                      <a:pt x="82" y="138"/>
                    </a:lnTo>
                    <a:lnTo>
                      <a:pt x="106" y="164"/>
                    </a:lnTo>
                    <a:lnTo>
                      <a:pt x="132" y="188"/>
                    </a:lnTo>
                    <a:lnTo>
                      <a:pt x="155" y="202"/>
                    </a:lnTo>
                    <a:lnTo>
                      <a:pt x="181" y="213"/>
                    </a:lnTo>
                    <a:lnTo>
                      <a:pt x="212" y="222"/>
                    </a:lnTo>
                    <a:lnTo>
                      <a:pt x="246" y="226"/>
                    </a:lnTo>
                    <a:lnTo>
                      <a:pt x="283" y="228"/>
                    </a:lnTo>
                    <a:lnTo>
                      <a:pt x="325" y="227"/>
                    </a:lnTo>
                    <a:lnTo>
                      <a:pt x="369" y="224"/>
                    </a:lnTo>
                    <a:lnTo>
                      <a:pt x="417" y="216"/>
                    </a:lnTo>
                    <a:lnTo>
                      <a:pt x="465" y="205"/>
                    </a:lnTo>
                    <a:lnTo>
                      <a:pt x="509" y="192"/>
                    </a:lnTo>
                    <a:lnTo>
                      <a:pt x="540" y="180"/>
                    </a:lnTo>
                    <a:lnTo>
                      <a:pt x="500" y="197"/>
                    </a:lnTo>
                    <a:lnTo>
                      <a:pt x="454" y="210"/>
                    </a:lnTo>
                    <a:lnTo>
                      <a:pt x="405" y="221"/>
                    </a:lnTo>
                    <a:lnTo>
                      <a:pt x="356" y="228"/>
                    </a:lnTo>
                    <a:lnTo>
                      <a:pt x="311" y="233"/>
                    </a:lnTo>
                    <a:lnTo>
                      <a:pt x="269" y="234"/>
                    </a:lnTo>
                    <a:lnTo>
                      <a:pt x="231" y="232"/>
                    </a:lnTo>
                    <a:lnTo>
                      <a:pt x="197" y="227"/>
                    </a:lnTo>
                    <a:lnTo>
                      <a:pt x="165" y="219"/>
                    </a:lnTo>
                    <a:lnTo>
                      <a:pt x="139" y="207"/>
                    </a:lnTo>
                    <a:lnTo>
                      <a:pt x="114" y="191"/>
                    </a:lnTo>
                    <a:lnTo>
                      <a:pt x="87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5" y="76"/>
                    </a:lnTo>
                    <a:lnTo>
                      <a:pt x="10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2"/>
              <p:cNvSpPr>
                <a:spLocks/>
              </p:cNvSpPr>
              <p:nvPr/>
            </p:nvSpPr>
            <p:spPr bwMode="auto">
              <a:xfrm>
                <a:off x="3886200" y="719138"/>
                <a:ext cx="927100" cy="808038"/>
              </a:xfrm>
              <a:custGeom>
                <a:avLst/>
                <a:gdLst/>
                <a:ahLst/>
                <a:cxnLst>
                  <a:cxn ang="0">
                    <a:pos x="476" y="5"/>
                  </a:cxn>
                  <a:cxn ang="0">
                    <a:pos x="529" y="19"/>
                  </a:cxn>
                  <a:cxn ang="0">
                    <a:pos x="565" y="33"/>
                  </a:cxn>
                  <a:cxn ang="0">
                    <a:pos x="491" y="21"/>
                  </a:cxn>
                  <a:cxn ang="0">
                    <a:pos x="402" y="27"/>
                  </a:cxn>
                  <a:cxn ang="0">
                    <a:pos x="314" y="43"/>
                  </a:cxn>
                  <a:cxn ang="0">
                    <a:pos x="230" y="70"/>
                  </a:cxn>
                  <a:cxn ang="0">
                    <a:pos x="176" y="98"/>
                  </a:cxn>
                  <a:cxn ang="0">
                    <a:pos x="154" y="114"/>
                  </a:cxn>
                  <a:cxn ang="0">
                    <a:pos x="108" y="159"/>
                  </a:cxn>
                  <a:cxn ang="0">
                    <a:pos x="85" y="194"/>
                  </a:cxn>
                  <a:cxn ang="0">
                    <a:pos x="77" y="210"/>
                  </a:cxn>
                  <a:cxn ang="0">
                    <a:pos x="58" y="273"/>
                  </a:cxn>
                  <a:cxn ang="0">
                    <a:pos x="57" y="337"/>
                  </a:cxn>
                  <a:cxn ang="0">
                    <a:pos x="72" y="397"/>
                  </a:cxn>
                  <a:cxn ang="0">
                    <a:pos x="101" y="446"/>
                  </a:cxn>
                  <a:cxn ang="0">
                    <a:pos x="145" y="484"/>
                  </a:cxn>
                  <a:cxn ang="0">
                    <a:pos x="195" y="509"/>
                  </a:cxn>
                  <a:cxn ang="0">
                    <a:pos x="114" y="477"/>
                  </a:cxn>
                  <a:cxn ang="0">
                    <a:pos x="67" y="445"/>
                  </a:cxn>
                  <a:cxn ang="0">
                    <a:pos x="30" y="401"/>
                  </a:cxn>
                  <a:cxn ang="0">
                    <a:pos x="8" y="346"/>
                  </a:cxn>
                  <a:cxn ang="0">
                    <a:pos x="0" y="284"/>
                  </a:cxn>
                  <a:cxn ang="0">
                    <a:pos x="10" y="220"/>
                  </a:cxn>
                  <a:cxn ang="0">
                    <a:pos x="25" y="183"/>
                  </a:cxn>
                  <a:cxn ang="0">
                    <a:pos x="30" y="173"/>
                  </a:cxn>
                  <a:cxn ang="0">
                    <a:pos x="53" y="138"/>
                  </a:cxn>
                  <a:cxn ang="0">
                    <a:pos x="83" y="108"/>
                  </a:cxn>
                  <a:cxn ang="0">
                    <a:pos x="120" y="79"/>
                  </a:cxn>
                  <a:cxn ang="0">
                    <a:pos x="146" y="63"/>
                  </a:cxn>
                  <a:cxn ang="0">
                    <a:pos x="214" y="34"/>
                  </a:cxn>
                  <a:cxn ang="0">
                    <a:pos x="310" y="11"/>
                  </a:cxn>
                  <a:cxn ang="0">
                    <a:pos x="394" y="1"/>
                  </a:cxn>
                </a:cxnLst>
                <a:rect l="0" t="0" r="r" b="b"/>
                <a:pathLst>
                  <a:path w="584" h="509">
                    <a:moveTo>
                      <a:pt x="437" y="0"/>
                    </a:moveTo>
                    <a:lnTo>
                      <a:pt x="476" y="5"/>
                    </a:lnTo>
                    <a:lnTo>
                      <a:pt x="511" y="12"/>
                    </a:lnTo>
                    <a:lnTo>
                      <a:pt x="529" y="19"/>
                    </a:lnTo>
                    <a:lnTo>
                      <a:pt x="584" y="40"/>
                    </a:lnTo>
                    <a:lnTo>
                      <a:pt x="565" y="33"/>
                    </a:lnTo>
                    <a:lnTo>
                      <a:pt x="530" y="25"/>
                    </a:lnTo>
                    <a:lnTo>
                      <a:pt x="491" y="21"/>
                    </a:lnTo>
                    <a:lnTo>
                      <a:pt x="448" y="22"/>
                    </a:lnTo>
                    <a:lnTo>
                      <a:pt x="402" y="27"/>
                    </a:lnTo>
                    <a:lnTo>
                      <a:pt x="365" y="32"/>
                    </a:lnTo>
                    <a:lnTo>
                      <a:pt x="314" y="43"/>
                    </a:lnTo>
                    <a:lnTo>
                      <a:pt x="269" y="55"/>
                    </a:lnTo>
                    <a:lnTo>
                      <a:pt x="230" y="70"/>
                    </a:lnTo>
                    <a:lnTo>
                      <a:pt x="201" y="84"/>
                    </a:lnTo>
                    <a:lnTo>
                      <a:pt x="176" y="98"/>
                    </a:lnTo>
                    <a:lnTo>
                      <a:pt x="173" y="101"/>
                    </a:lnTo>
                    <a:lnTo>
                      <a:pt x="154" y="114"/>
                    </a:lnTo>
                    <a:lnTo>
                      <a:pt x="137" y="128"/>
                    </a:lnTo>
                    <a:lnTo>
                      <a:pt x="108" y="159"/>
                    </a:lnTo>
                    <a:lnTo>
                      <a:pt x="96" y="177"/>
                    </a:lnTo>
                    <a:lnTo>
                      <a:pt x="85" y="194"/>
                    </a:lnTo>
                    <a:lnTo>
                      <a:pt x="82" y="199"/>
                    </a:lnTo>
                    <a:lnTo>
                      <a:pt x="77" y="210"/>
                    </a:lnTo>
                    <a:lnTo>
                      <a:pt x="65" y="241"/>
                    </a:lnTo>
                    <a:lnTo>
                      <a:pt x="58" y="273"/>
                    </a:lnTo>
                    <a:lnTo>
                      <a:pt x="54" y="305"/>
                    </a:lnTo>
                    <a:lnTo>
                      <a:pt x="57" y="337"/>
                    </a:lnTo>
                    <a:lnTo>
                      <a:pt x="62" y="368"/>
                    </a:lnTo>
                    <a:lnTo>
                      <a:pt x="72" y="397"/>
                    </a:lnTo>
                    <a:lnTo>
                      <a:pt x="84" y="422"/>
                    </a:lnTo>
                    <a:lnTo>
                      <a:pt x="101" y="446"/>
                    </a:lnTo>
                    <a:lnTo>
                      <a:pt x="121" y="466"/>
                    </a:lnTo>
                    <a:lnTo>
                      <a:pt x="145" y="484"/>
                    </a:lnTo>
                    <a:lnTo>
                      <a:pt x="168" y="498"/>
                    </a:lnTo>
                    <a:lnTo>
                      <a:pt x="195" y="509"/>
                    </a:lnTo>
                    <a:lnTo>
                      <a:pt x="140" y="488"/>
                    </a:lnTo>
                    <a:lnTo>
                      <a:pt x="114" y="477"/>
                    </a:lnTo>
                    <a:lnTo>
                      <a:pt x="92" y="464"/>
                    </a:lnTo>
                    <a:lnTo>
                      <a:pt x="67" y="445"/>
                    </a:lnTo>
                    <a:lnTo>
                      <a:pt x="48" y="424"/>
                    </a:lnTo>
                    <a:lnTo>
                      <a:pt x="30" y="401"/>
                    </a:lnTo>
                    <a:lnTo>
                      <a:pt x="17" y="375"/>
                    </a:lnTo>
                    <a:lnTo>
                      <a:pt x="8" y="346"/>
                    </a:lnTo>
                    <a:lnTo>
                      <a:pt x="2" y="316"/>
                    </a:lnTo>
                    <a:lnTo>
                      <a:pt x="0" y="284"/>
                    </a:lnTo>
                    <a:lnTo>
                      <a:pt x="3" y="252"/>
                    </a:lnTo>
                    <a:lnTo>
                      <a:pt x="10" y="220"/>
                    </a:lnTo>
                    <a:lnTo>
                      <a:pt x="23" y="189"/>
                    </a:lnTo>
                    <a:lnTo>
                      <a:pt x="25" y="183"/>
                    </a:lnTo>
                    <a:lnTo>
                      <a:pt x="28" y="178"/>
                    </a:lnTo>
                    <a:lnTo>
                      <a:pt x="30" y="173"/>
                    </a:lnTo>
                    <a:lnTo>
                      <a:pt x="41" y="156"/>
                    </a:lnTo>
                    <a:lnTo>
                      <a:pt x="53" y="138"/>
                    </a:lnTo>
                    <a:lnTo>
                      <a:pt x="67" y="123"/>
                    </a:lnTo>
                    <a:lnTo>
                      <a:pt x="83" y="108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7"/>
                    </a:lnTo>
                    <a:lnTo>
                      <a:pt x="146" y="63"/>
                    </a:lnTo>
                    <a:lnTo>
                      <a:pt x="175" y="50"/>
                    </a:lnTo>
                    <a:lnTo>
                      <a:pt x="214" y="34"/>
                    </a:lnTo>
                    <a:lnTo>
                      <a:pt x="259" y="22"/>
                    </a:lnTo>
                    <a:lnTo>
                      <a:pt x="310" y="11"/>
                    </a:lnTo>
                    <a:lnTo>
                      <a:pt x="347" y="6"/>
                    </a:lnTo>
                    <a:lnTo>
                      <a:pt x="394" y="1"/>
                    </a:lnTo>
                    <a:lnTo>
                      <a:pt x="4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3"/>
              <p:cNvSpPr>
                <a:spLocks noEditPoints="1"/>
              </p:cNvSpPr>
              <p:nvPr/>
            </p:nvSpPr>
            <p:spPr bwMode="auto">
              <a:xfrm>
                <a:off x="3971925" y="754063"/>
                <a:ext cx="1031875" cy="1146175"/>
              </a:xfrm>
              <a:custGeom>
                <a:avLst/>
                <a:gdLst/>
                <a:ahLst/>
                <a:cxnLst>
                  <a:cxn ang="0">
                    <a:pos x="647" y="135"/>
                  </a:cxn>
                  <a:cxn ang="0">
                    <a:pos x="511" y="11"/>
                  </a:cxn>
                  <a:cxn ang="0">
                    <a:pos x="552" y="28"/>
                  </a:cxn>
                  <a:cxn ang="0">
                    <a:pos x="615" y="81"/>
                  </a:cxn>
                  <a:cxn ang="0">
                    <a:pos x="644" y="127"/>
                  </a:cxn>
                  <a:cxn ang="0">
                    <a:pos x="605" y="76"/>
                  </a:cxn>
                  <a:cxn ang="0">
                    <a:pos x="560" y="41"/>
                  </a:cxn>
                  <a:cxn ang="0">
                    <a:pos x="484" y="18"/>
                  </a:cxn>
                  <a:cxn ang="0">
                    <a:pos x="324" y="24"/>
                  </a:cxn>
                  <a:cxn ang="0">
                    <a:pos x="187" y="64"/>
                  </a:cxn>
                  <a:cxn ang="0">
                    <a:pos x="137" y="91"/>
                  </a:cxn>
                  <a:cxn ang="0">
                    <a:pos x="70" y="151"/>
                  </a:cxn>
                  <a:cxn ang="0">
                    <a:pos x="45" y="192"/>
                  </a:cxn>
                  <a:cxn ang="0">
                    <a:pos x="29" y="243"/>
                  </a:cxn>
                  <a:cxn ang="0">
                    <a:pos x="23" y="318"/>
                  </a:cxn>
                  <a:cxn ang="0">
                    <a:pos x="84" y="438"/>
                  </a:cxn>
                  <a:cxn ang="0">
                    <a:pos x="206" y="498"/>
                  </a:cxn>
                  <a:cxn ang="0">
                    <a:pos x="387" y="518"/>
                  </a:cxn>
                  <a:cxn ang="0">
                    <a:pos x="484" y="542"/>
                  </a:cxn>
                  <a:cxn ang="0">
                    <a:pos x="522" y="602"/>
                  </a:cxn>
                  <a:cxn ang="0">
                    <a:pos x="522" y="631"/>
                  </a:cxn>
                  <a:cxn ang="0">
                    <a:pos x="510" y="660"/>
                  </a:cxn>
                  <a:cxn ang="0">
                    <a:pos x="496" y="678"/>
                  </a:cxn>
                  <a:cxn ang="0">
                    <a:pos x="483" y="691"/>
                  </a:cxn>
                  <a:cxn ang="0">
                    <a:pos x="462" y="705"/>
                  </a:cxn>
                  <a:cxn ang="0">
                    <a:pos x="403" y="721"/>
                  </a:cxn>
                  <a:cxn ang="0">
                    <a:pos x="324" y="709"/>
                  </a:cxn>
                  <a:cxn ang="0">
                    <a:pos x="301" y="691"/>
                  </a:cxn>
                  <a:cxn ang="0">
                    <a:pos x="281" y="672"/>
                  </a:cxn>
                  <a:cxn ang="0">
                    <a:pos x="258" y="628"/>
                  </a:cxn>
                  <a:cxn ang="0">
                    <a:pos x="272" y="654"/>
                  </a:cxn>
                  <a:cxn ang="0">
                    <a:pos x="287" y="674"/>
                  </a:cxn>
                  <a:cxn ang="0">
                    <a:pos x="301" y="685"/>
                  </a:cxn>
                  <a:cxn ang="0">
                    <a:pos x="326" y="699"/>
                  </a:cxn>
                  <a:cxn ang="0">
                    <a:pos x="394" y="706"/>
                  </a:cxn>
                  <a:cxn ang="0">
                    <a:pos x="437" y="695"/>
                  </a:cxn>
                  <a:cxn ang="0">
                    <a:pos x="460" y="683"/>
                  </a:cxn>
                  <a:cxn ang="0">
                    <a:pos x="477" y="667"/>
                  </a:cxn>
                  <a:cxn ang="0">
                    <a:pos x="489" y="651"/>
                  </a:cxn>
                  <a:cxn ang="0">
                    <a:pos x="496" y="638"/>
                  </a:cxn>
                  <a:cxn ang="0">
                    <a:pos x="501" y="619"/>
                  </a:cxn>
                  <a:cxn ang="0">
                    <a:pos x="480" y="557"/>
                  </a:cxn>
                  <a:cxn ang="0">
                    <a:pos x="405" y="527"/>
                  </a:cxn>
                  <a:cxn ang="0">
                    <a:pos x="234" y="511"/>
                  </a:cxn>
                  <a:cxn ang="0">
                    <a:pos x="91" y="462"/>
                  </a:cxn>
                  <a:cxn ang="0">
                    <a:pos x="18" y="375"/>
                  </a:cxn>
                  <a:cxn ang="0">
                    <a:pos x="1" y="273"/>
                  </a:cxn>
                  <a:cxn ang="0">
                    <a:pos x="20" y="194"/>
                  </a:cxn>
                  <a:cxn ang="0">
                    <a:pos x="29" y="177"/>
                  </a:cxn>
                  <a:cxn ang="0">
                    <a:pos x="57" y="133"/>
                  </a:cxn>
                  <a:cxn ang="0">
                    <a:pos x="102" y="91"/>
                  </a:cxn>
                  <a:cxn ang="0">
                    <a:pos x="135" y="68"/>
                  </a:cxn>
                  <a:cxn ang="0">
                    <a:pos x="228" y="30"/>
                  </a:cxn>
                  <a:cxn ang="0">
                    <a:pos x="386" y="0"/>
                  </a:cxn>
                </a:cxnLst>
                <a:rect l="0" t="0" r="r" b="b"/>
                <a:pathLst>
                  <a:path w="650" h="722">
                    <a:moveTo>
                      <a:pt x="647" y="135"/>
                    </a:moveTo>
                    <a:lnTo>
                      <a:pt x="649" y="139"/>
                    </a:lnTo>
                    <a:lnTo>
                      <a:pt x="650" y="143"/>
                    </a:lnTo>
                    <a:lnTo>
                      <a:pt x="647" y="135"/>
                    </a:lnTo>
                    <a:close/>
                    <a:moveTo>
                      <a:pt x="386" y="0"/>
                    </a:moveTo>
                    <a:lnTo>
                      <a:pt x="432" y="0"/>
                    </a:lnTo>
                    <a:lnTo>
                      <a:pt x="474" y="3"/>
                    </a:lnTo>
                    <a:lnTo>
                      <a:pt x="511" y="11"/>
                    </a:lnTo>
                    <a:lnTo>
                      <a:pt x="531" y="19"/>
                    </a:lnTo>
                    <a:lnTo>
                      <a:pt x="549" y="26"/>
                    </a:lnTo>
                    <a:lnTo>
                      <a:pt x="551" y="28"/>
                    </a:lnTo>
                    <a:lnTo>
                      <a:pt x="552" y="28"/>
                    </a:lnTo>
                    <a:lnTo>
                      <a:pt x="579" y="45"/>
                    </a:lnTo>
                    <a:lnTo>
                      <a:pt x="599" y="63"/>
                    </a:lnTo>
                    <a:lnTo>
                      <a:pt x="608" y="71"/>
                    </a:lnTo>
                    <a:lnTo>
                      <a:pt x="615" y="81"/>
                    </a:lnTo>
                    <a:lnTo>
                      <a:pt x="629" y="101"/>
                    </a:lnTo>
                    <a:lnTo>
                      <a:pt x="636" y="112"/>
                    </a:lnTo>
                    <a:lnTo>
                      <a:pt x="641" y="124"/>
                    </a:lnTo>
                    <a:lnTo>
                      <a:pt x="644" y="127"/>
                    </a:lnTo>
                    <a:lnTo>
                      <a:pt x="646" y="132"/>
                    </a:lnTo>
                    <a:lnTo>
                      <a:pt x="634" y="112"/>
                    </a:lnTo>
                    <a:lnTo>
                      <a:pt x="621" y="93"/>
                    </a:lnTo>
                    <a:lnTo>
                      <a:pt x="605" y="76"/>
                    </a:lnTo>
                    <a:lnTo>
                      <a:pt x="595" y="66"/>
                    </a:lnTo>
                    <a:lnTo>
                      <a:pt x="586" y="58"/>
                    </a:lnTo>
                    <a:lnTo>
                      <a:pt x="574" y="49"/>
                    </a:lnTo>
                    <a:lnTo>
                      <a:pt x="560" y="41"/>
                    </a:lnTo>
                    <a:lnTo>
                      <a:pt x="558" y="41"/>
                    </a:lnTo>
                    <a:lnTo>
                      <a:pt x="540" y="32"/>
                    </a:lnTo>
                    <a:lnTo>
                      <a:pt x="520" y="25"/>
                    </a:lnTo>
                    <a:lnTo>
                      <a:pt x="484" y="18"/>
                    </a:lnTo>
                    <a:lnTo>
                      <a:pt x="443" y="14"/>
                    </a:lnTo>
                    <a:lnTo>
                      <a:pt x="398" y="16"/>
                    </a:lnTo>
                    <a:lnTo>
                      <a:pt x="350" y="20"/>
                    </a:lnTo>
                    <a:lnTo>
                      <a:pt x="324" y="24"/>
                    </a:lnTo>
                    <a:lnTo>
                      <a:pt x="282" y="33"/>
                    </a:lnTo>
                    <a:lnTo>
                      <a:pt x="244" y="44"/>
                    </a:lnTo>
                    <a:lnTo>
                      <a:pt x="209" y="55"/>
                    </a:lnTo>
                    <a:lnTo>
                      <a:pt x="187" y="64"/>
                    </a:lnTo>
                    <a:lnTo>
                      <a:pt x="166" y="74"/>
                    </a:lnTo>
                    <a:lnTo>
                      <a:pt x="138" y="90"/>
                    </a:lnTo>
                    <a:lnTo>
                      <a:pt x="137" y="90"/>
                    </a:lnTo>
                    <a:lnTo>
                      <a:pt x="137" y="91"/>
                    </a:lnTo>
                    <a:lnTo>
                      <a:pt x="136" y="91"/>
                    </a:lnTo>
                    <a:lnTo>
                      <a:pt x="106" y="115"/>
                    </a:lnTo>
                    <a:lnTo>
                      <a:pt x="78" y="143"/>
                    </a:lnTo>
                    <a:lnTo>
                      <a:pt x="70" y="151"/>
                    </a:lnTo>
                    <a:lnTo>
                      <a:pt x="65" y="159"/>
                    </a:lnTo>
                    <a:lnTo>
                      <a:pt x="49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4" y="196"/>
                    </a:lnTo>
                    <a:lnTo>
                      <a:pt x="41" y="203"/>
                    </a:lnTo>
                    <a:lnTo>
                      <a:pt x="33" y="226"/>
                    </a:lnTo>
                    <a:lnTo>
                      <a:pt x="29" y="243"/>
                    </a:lnTo>
                    <a:lnTo>
                      <a:pt x="26" y="260"/>
                    </a:lnTo>
                    <a:lnTo>
                      <a:pt x="23" y="277"/>
                    </a:lnTo>
                    <a:lnTo>
                      <a:pt x="22" y="298"/>
                    </a:lnTo>
                    <a:lnTo>
                      <a:pt x="23" y="318"/>
                    </a:lnTo>
                    <a:lnTo>
                      <a:pt x="31" y="352"/>
                    </a:lnTo>
                    <a:lnTo>
                      <a:pt x="44" y="384"/>
                    </a:lnTo>
                    <a:lnTo>
                      <a:pt x="62" y="413"/>
                    </a:lnTo>
                    <a:lnTo>
                      <a:pt x="84" y="438"/>
                    </a:lnTo>
                    <a:lnTo>
                      <a:pt x="109" y="459"/>
                    </a:lnTo>
                    <a:lnTo>
                      <a:pt x="136" y="475"/>
                    </a:lnTo>
                    <a:lnTo>
                      <a:pt x="169" y="487"/>
                    </a:lnTo>
                    <a:lnTo>
                      <a:pt x="206" y="498"/>
                    </a:lnTo>
                    <a:lnTo>
                      <a:pt x="249" y="505"/>
                    </a:lnTo>
                    <a:lnTo>
                      <a:pt x="296" y="512"/>
                    </a:lnTo>
                    <a:lnTo>
                      <a:pt x="348" y="516"/>
                    </a:lnTo>
                    <a:lnTo>
                      <a:pt x="387" y="518"/>
                    </a:lnTo>
                    <a:lnTo>
                      <a:pt x="420" y="523"/>
                    </a:lnTo>
                    <a:lnTo>
                      <a:pt x="446" y="528"/>
                    </a:lnTo>
                    <a:lnTo>
                      <a:pt x="468" y="535"/>
                    </a:lnTo>
                    <a:lnTo>
                      <a:pt x="484" y="542"/>
                    </a:lnTo>
                    <a:lnTo>
                      <a:pt x="500" y="556"/>
                    </a:lnTo>
                    <a:lnTo>
                      <a:pt x="511" y="569"/>
                    </a:lnTo>
                    <a:lnTo>
                      <a:pt x="519" y="584"/>
                    </a:lnTo>
                    <a:lnTo>
                      <a:pt x="522" y="602"/>
                    </a:lnTo>
                    <a:lnTo>
                      <a:pt x="523" y="610"/>
                    </a:lnTo>
                    <a:lnTo>
                      <a:pt x="523" y="624"/>
                    </a:lnTo>
                    <a:lnTo>
                      <a:pt x="522" y="628"/>
                    </a:lnTo>
                    <a:lnTo>
                      <a:pt x="522" y="631"/>
                    </a:lnTo>
                    <a:lnTo>
                      <a:pt x="519" y="641"/>
                    </a:lnTo>
                    <a:lnTo>
                      <a:pt x="518" y="645"/>
                    </a:lnTo>
                    <a:lnTo>
                      <a:pt x="513" y="654"/>
                    </a:lnTo>
                    <a:lnTo>
                      <a:pt x="510" y="660"/>
                    </a:lnTo>
                    <a:lnTo>
                      <a:pt x="506" y="666"/>
                    </a:lnTo>
                    <a:lnTo>
                      <a:pt x="500" y="674"/>
                    </a:lnTo>
                    <a:lnTo>
                      <a:pt x="499" y="674"/>
                    </a:lnTo>
                    <a:lnTo>
                      <a:pt x="496" y="678"/>
                    </a:lnTo>
                    <a:lnTo>
                      <a:pt x="492" y="682"/>
                    </a:lnTo>
                    <a:lnTo>
                      <a:pt x="489" y="686"/>
                    </a:lnTo>
                    <a:lnTo>
                      <a:pt x="485" y="689"/>
                    </a:lnTo>
                    <a:lnTo>
                      <a:pt x="483" y="691"/>
                    </a:lnTo>
                    <a:lnTo>
                      <a:pt x="480" y="693"/>
                    </a:lnTo>
                    <a:lnTo>
                      <a:pt x="477" y="695"/>
                    </a:lnTo>
                    <a:lnTo>
                      <a:pt x="468" y="701"/>
                    </a:lnTo>
                    <a:lnTo>
                      <a:pt x="462" y="705"/>
                    </a:lnTo>
                    <a:lnTo>
                      <a:pt x="454" y="708"/>
                    </a:lnTo>
                    <a:lnTo>
                      <a:pt x="437" y="714"/>
                    </a:lnTo>
                    <a:lnTo>
                      <a:pt x="416" y="719"/>
                    </a:lnTo>
                    <a:lnTo>
                      <a:pt x="403" y="721"/>
                    </a:lnTo>
                    <a:lnTo>
                      <a:pt x="377" y="722"/>
                    </a:lnTo>
                    <a:lnTo>
                      <a:pt x="355" y="720"/>
                    </a:lnTo>
                    <a:lnTo>
                      <a:pt x="335" y="713"/>
                    </a:lnTo>
                    <a:lnTo>
                      <a:pt x="324" y="709"/>
                    </a:lnTo>
                    <a:lnTo>
                      <a:pt x="319" y="706"/>
                    </a:lnTo>
                    <a:lnTo>
                      <a:pt x="313" y="701"/>
                    </a:lnTo>
                    <a:lnTo>
                      <a:pt x="307" y="697"/>
                    </a:lnTo>
                    <a:lnTo>
                      <a:pt x="301" y="691"/>
                    </a:lnTo>
                    <a:lnTo>
                      <a:pt x="295" y="687"/>
                    </a:lnTo>
                    <a:lnTo>
                      <a:pt x="294" y="686"/>
                    </a:lnTo>
                    <a:lnTo>
                      <a:pt x="290" y="680"/>
                    </a:lnTo>
                    <a:lnTo>
                      <a:pt x="281" y="672"/>
                    </a:lnTo>
                    <a:lnTo>
                      <a:pt x="278" y="666"/>
                    </a:lnTo>
                    <a:lnTo>
                      <a:pt x="274" y="662"/>
                    </a:lnTo>
                    <a:lnTo>
                      <a:pt x="264" y="644"/>
                    </a:lnTo>
                    <a:lnTo>
                      <a:pt x="258" y="628"/>
                    </a:lnTo>
                    <a:lnTo>
                      <a:pt x="254" y="615"/>
                    </a:lnTo>
                    <a:lnTo>
                      <a:pt x="260" y="632"/>
                    </a:lnTo>
                    <a:lnTo>
                      <a:pt x="270" y="650"/>
                    </a:lnTo>
                    <a:lnTo>
                      <a:pt x="272" y="654"/>
                    </a:lnTo>
                    <a:lnTo>
                      <a:pt x="277" y="661"/>
                    </a:lnTo>
                    <a:lnTo>
                      <a:pt x="280" y="664"/>
                    </a:lnTo>
                    <a:lnTo>
                      <a:pt x="283" y="668"/>
                    </a:lnTo>
                    <a:lnTo>
                      <a:pt x="287" y="674"/>
                    </a:lnTo>
                    <a:lnTo>
                      <a:pt x="289" y="674"/>
                    </a:lnTo>
                    <a:lnTo>
                      <a:pt x="289" y="675"/>
                    </a:lnTo>
                    <a:lnTo>
                      <a:pt x="294" y="679"/>
                    </a:lnTo>
                    <a:lnTo>
                      <a:pt x="301" y="685"/>
                    </a:lnTo>
                    <a:lnTo>
                      <a:pt x="304" y="687"/>
                    </a:lnTo>
                    <a:lnTo>
                      <a:pt x="307" y="690"/>
                    </a:lnTo>
                    <a:lnTo>
                      <a:pt x="318" y="696"/>
                    </a:lnTo>
                    <a:lnTo>
                      <a:pt x="326" y="699"/>
                    </a:lnTo>
                    <a:lnTo>
                      <a:pt x="346" y="705"/>
                    </a:lnTo>
                    <a:lnTo>
                      <a:pt x="367" y="707"/>
                    </a:lnTo>
                    <a:lnTo>
                      <a:pt x="391" y="706"/>
                    </a:lnTo>
                    <a:lnTo>
                      <a:pt x="394" y="706"/>
                    </a:lnTo>
                    <a:lnTo>
                      <a:pt x="398" y="705"/>
                    </a:lnTo>
                    <a:lnTo>
                      <a:pt x="401" y="705"/>
                    </a:lnTo>
                    <a:lnTo>
                      <a:pt x="420" y="700"/>
                    </a:lnTo>
                    <a:lnTo>
                      <a:pt x="437" y="695"/>
                    </a:lnTo>
                    <a:lnTo>
                      <a:pt x="444" y="691"/>
                    </a:lnTo>
                    <a:lnTo>
                      <a:pt x="451" y="688"/>
                    </a:lnTo>
                    <a:lnTo>
                      <a:pt x="455" y="685"/>
                    </a:lnTo>
                    <a:lnTo>
                      <a:pt x="460" y="683"/>
                    </a:lnTo>
                    <a:lnTo>
                      <a:pt x="462" y="680"/>
                    </a:lnTo>
                    <a:lnTo>
                      <a:pt x="465" y="678"/>
                    </a:lnTo>
                    <a:lnTo>
                      <a:pt x="467" y="677"/>
                    </a:lnTo>
                    <a:lnTo>
                      <a:pt x="477" y="667"/>
                    </a:lnTo>
                    <a:lnTo>
                      <a:pt x="479" y="664"/>
                    </a:lnTo>
                    <a:lnTo>
                      <a:pt x="484" y="660"/>
                    </a:lnTo>
                    <a:lnTo>
                      <a:pt x="486" y="655"/>
                    </a:lnTo>
                    <a:lnTo>
                      <a:pt x="489" y="651"/>
                    </a:lnTo>
                    <a:lnTo>
                      <a:pt x="490" y="649"/>
                    </a:lnTo>
                    <a:lnTo>
                      <a:pt x="492" y="645"/>
                    </a:lnTo>
                    <a:lnTo>
                      <a:pt x="494" y="642"/>
                    </a:lnTo>
                    <a:lnTo>
                      <a:pt x="496" y="638"/>
                    </a:lnTo>
                    <a:lnTo>
                      <a:pt x="498" y="631"/>
                    </a:lnTo>
                    <a:lnTo>
                      <a:pt x="499" y="629"/>
                    </a:lnTo>
                    <a:lnTo>
                      <a:pt x="499" y="626"/>
                    </a:lnTo>
                    <a:lnTo>
                      <a:pt x="501" y="619"/>
                    </a:lnTo>
                    <a:lnTo>
                      <a:pt x="501" y="598"/>
                    </a:lnTo>
                    <a:lnTo>
                      <a:pt x="497" y="583"/>
                    </a:lnTo>
                    <a:lnTo>
                      <a:pt x="490" y="570"/>
                    </a:lnTo>
                    <a:lnTo>
                      <a:pt x="480" y="557"/>
                    </a:lnTo>
                    <a:lnTo>
                      <a:pt x="466" y="546"/>
                    </a:lnTo>
                    <a:lnTo>
                      <a:pt x="452" y="538"/>
                    </a:lnTo>
                    <a:lnTo>
                      <a:pt x="431" y="533"/>
                    </a:lnTo>
                    <a:lnTo>
                      <a:pt x="405" y="527"/>
                    </a:lnTo>
                    <a:lnTo>
                      <a:pt x="373" y="523"/>
                    </a:lnTo>
                    <a:lnTo>
                      <a:pt x="335" y="521"/>
                    </a:lnTo>
                    <a:lnTo>
                      <a:pt x="282" y="516"/>
                    </a:lnTo>
                    <a:lnTo>
                      <a:pt x="234" y="511"/>
                    </a:lnTo>
                    <a:lnTo>
                      <a:pt x="191" y="502"/>
                    </a:lnTo>
                    <a:lnTo>
                      <a:pt x="153" y="491"/>
                    </a:lnTo>
                    <a:lnTo>
                      <a:pt x="120" y="478"/>
                    </a:lnTo>
                    <a:lnTo>
                      <a:pt x="91" y="462"/>
                    </a:lnTo>
                    <a:lnTo>
                      <a:pt x="67" y="444"/>
                    </a:lnTo>
                    <a:lnTo>
                      <a:pt x="47" y="424"/>
                    </a:lnTo>
                    <a:lnTo>
                      <a:pt x="30" y="400"/>
                    </a:lnTo>
                    <a:lnTo>
                      <a:pt x="18" y="375"/>
                    </a:lnTo>
                    <a:lnTo>
                      <a:pt x="8" y="346"/>
                    </a:lnTo>
                    <a:lnTo>
                      <a:pt x="3" y="315"/>
                    </a:lnTo>
                    <a:lnTo>
                      <a:pt x="0" y="294"/>
                    </a:lnTo>
                    <a:lnTo>
                      <a:pt x="1" y="273"/>
                    </a:lnTo>
                    <a:lnTo>
                      <a:pt x="3" y="255"/>
                    </a:lnTo>
                    <a:lnTo>
                      <a:pt x="6" y="238"/>
                    </a:lnTo>
                    <a:lnTo>
                      <a:pt x="17" y="202"/>
                    </a:lnTo>
                    <a:lnTo>
                      <a:pt x="20" y="194"/>
                    </a:lnTo>
                    <a:lnTo>
                      <a:pt x="23" y="188"/>
                    </a:lnTo>
                    <a:lnTo>
                      <a:pt x="24" y="184"/>
                    </a:lnTo>
                    <a:lnTo>
                      <a:pt x="27" y="180"/>
                    </a:lnTo>
                    <a:lnTo>
                      <a:pt x="29" y="177"/>
                    </a:lnTo>
                    <a:lnTo>
                      <a:pt x="39" y="158"/>
                    </a:lnTo>
                    <a:lnTo>
                      <a:pt x="44" y="149"/>
                    </a:lnTo>
                    <a:lnTo>
                      <a:pt x="51" y="142"/>
                    </a:lnTo>
                    <a:lnTo>
                      <a:pt x="57" y="133"/>
                    </a:lnTo>
                    <a:lnTo>
                      <a:pt x="65" y="124"/>
                    </a:lnTo>
                    <a:lnTo>
                      <a:pt x="76" y="113"/>
                    </a:lnTo>
                    <a:lnTo>
                      <a:pt x="87" y="103"/>
                    </a:lnTo>
                    <a:lnTo>
                      <a:pt x="102" y="91"/>
                    </a:lnTo>
                    <a:lnTo>
                      <a:pt x="119" y="79"/>
                    </a:lnTo>
                    <a:lnTo>
                      <a:pt x="120" y="78"/>
                    </a:lnTo>
                    <a:lnTo>
                      <a:pt x="122" y="77"/>
                    </a:lnTo>
                    <a:lnTo>
                      <a:pt x="135" y="68"/>
                    </a:lnTo>
                    <a:lnTo>
                      <a:pt x="149" y="60"/>
                    </a:lnTo>
                    <a:lnTo>
                      <a:pt x="170" y="51"/>
                    </a:lnTo>
                    <a:lnTo>
                      <a:pt x="192" y="42"/>
                    </a:lnTo>
                    <a:lnTo>
                      <a:pt x="228" y="30"/>
                    </a:lnTo>
                    <a:lnTo>
                      <a:pt x="268" y="19"/>
                    </a:lnTo>
                    <a:lnTo>
                      <a:pt x="311" y="10"/>
                    </a:lnTo>
                    <a:lnTo>
                      <a:pt x="337" y="6"/>
                    </a:lnTo>
                    <a:lnTo>
                      <a:pt x="38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4"/>
              <p:cNvSpPr>
                <a:spLocks/>
              </p:cNvSpPr>
              <p:nvPr/>
            </p:nvSpPr>
            <p:spPr bwMode="auto">
              <a:xfrm>
                <a:off x="4006850" y="776288"/>
                <a:ext cx="1139825" cy="1366838"/>
              </a:xfrm>
              <a:custGeom>
                <a:avLst/>
                <a:gdLst/>
                <a:ahLst/>
                <a:cxnLst>
                  <a:cxn ang="0">
                    <a:pos x="473" y="6"/>
                  </a:cxn>
                  <a:cxn ang="0">
                    <a:pos x="562" y="43"/>
                  </a:cxn>
                  <a:cxn ang="0">
                    <a:pos x="623" y="118"/>
                  </a:cxn>
                  <a:cxn ang="0">
                    <a:pos x="435" y="234"/>
                  </a:cxn>
                  <a:cxn ang="0">
                    <a:pos x="401" y="175"/>
                  </a:cxn>
                  <a:cxn ang="0">
                    <a:pos x="354" y="149"/>
                  </a:cxn>
                  <a:cxn ang="0">
                    <a:pos x="294" y="151"/>
                  </a:cxn>
                  <a:cxn ang="0">
                    <a:pos x="239" y="172"/>
                  </a:cxn>
                  <a:cxn ang="0">
                    <a:pos x="210" y="212"/>
                  </a:cxn>
                  <a:cxn ang="0">
                    <a:pos x="211" y="255"/>
                  </a:cxn>
                  <a:cxn ang="0">
                    <a:pos x="235" y="281"/>
                  </a:cxn>
                  <a:cxn ang="0">
                    <a:pos x="293" y="297"/>
                  </a:cxn>
                  <a:cxn ang="0">
                    <a:pos x="424" y="305"/>
                  </a:cxn>
                  <a:cxn ang="0">
                    <a:pos x="536" y="321"/>
                  </a:cxn>
                  <a:cxn ang="0">
                    <a:pos x="625" y="359"/>
                  </a:cxn>
                  <a:cxn ang="0">
                    <a:pos x="687" y="424"/>
                  </a:cxn>
                  <a:cxn ang="0">
                    <a:pos x="717" y="512"/>
                  </a:cxn>
                  <a:cxn ang="0">
                    <a:pos x="706" y="626"/>
                  </a:cxn>
                  <a:cxn ang="0">
                    <a:pos x="650" y="728"/>
                  </a:cxn>
                  <a:cxn ang="0">
                    <a:pos x="561" y="799"/>
                  </a:cxn>
                  <a:cxn ang="0">
                    <a:pos x="451" y="840"/>
                  </a:cxn>
                  <a:cxn ang="0">
                    <a:pos x="316" y="860"/>
                  </a:cxn>
                  <a:cxn ang="0">
                    <a:pos x="203" y="855"/>
                  </a:cxn>
                  <a:cxn ang="0">
                    <a:pos x="123" y="821"/>
                  </a:cxn>
                  <a:cxn ang="0">
                    <a:pos x="53" y="742"/>
                  </a:cxn>
                  <a:cxn ang="0">
                    <a:pos x="15" y="645"/>
                  </a:cxn>
                  <a:cxn ang="0">
                    <a:pos x="246" y="637"/>
                  </a:cxn>
                  <a:cxn ang="0">
                    <a:pos x="289" y="686"/>
                  </a:cxn>
                  <a:cxn ang="0">
                    <a:pos x="345" y="707"/>
                  </a:cxn>
                  <a:cxn ang="0">
                    <a:pos x="421" y="698"/>
                  </a:cxn>
                  <a:cxn ang="0">
                    <a:pos x="477" y="660"/>
                  </a:cxn>
                  <a:cxn ang="0">
                    <a:pos x="501" y="606"/>
                  </a:cxn>
                  <a:cxn ang="0">
                    <a:pos x="489" y="555"/>
                  </a:cxn>
                  <a:cxn ang="0">
                    <a:pos x="446" y="521"/>
                  </a:cxn>
                  <a:cxn ang="0">
                    <a:pos x="365" y="504"/>
                  </a:cxn>
                  <a:cxn ang="0">
                    <a:pos x="227" y="491"/>
                  </a:cxn>
                  <a:cxn ang="0">
                    <a:pos x="114" y="461"/>
                  </a:cxn>
                  <a:cxn ang="0">
                    <a:pos x="40" y="399"/>
                  </a:cxn>
                  <a:cxn ang="0">
                    <a:pos x="1" y="304"/>
                  </a:cxn>
                  <a:cxn ang="0">
                    <a:pos x="11" y="212"/>
                  </a:cxn>
                  <a:cxn ang="0">
                    <a:pos x="59" y="125"/>
                  </a:cxn>
                  <a:cxn ang="0">
                    <a:pos x="143" y="61"/>
                  </a:cxn>
                  <a:cxn ang="0">
                    <a:pos x="256" y="20"/>
                  </a:cxn>
                  <a:cxn ang="0">
                    <a:pos x="394" y="0"/>
                  </a:cxn>
                </a:cxnLst>
                <a:rect l="0" t="0" r="r" b="b"/>
                <a:pathLst>
                  <a:path w="718" h="861">
                    <a:moveTo>
                      <a:pt x="394" y="0"/>
                    </a:moveTo>
                    <a:lnTo>
                      <a:pt x="435" y="2"/>
                    </a:lnTo>
                    <a:lnTo>
                      <a:pt x="473" y="6"/>
                    </a:lnTo>
                    <a:lnTo>
                      <a:pt x="507" y="14"/>
                    </a:lnTo>
                    <a:lnTo>
                      <a:pt x="536" y="27"/>
                    </a:lnTo>
                    <a:lnTo>
                      <a:pt x="562" y="43"/>
                    </a:lnTo>
                    <a:lnTo>
                      <a:pt x="586" y="64"/>
                    </a:lnTo>
                    <a:lnTo>
                      <a:pt x="606" y="89"/>
                    </a:lnTo>
                    <a:lnTo>
                      <a:pt x="623" y="118"/>
                    </a:lnTo>
                    <a:lnTo>
                      <a:pt x="637" y="148"/>
                    </a:lnTo>
                    <a:lnTo>
                      <a:pt x="648" y="182"/>
                    </a:lnTo>
                    <a:lnTo>
                      <a:pt x="435" y="234"/>
                    </a:lnTo>
                    <a:lnTo>
                      <a:pt x="428" y="211"/>
                    </a:lnTo>
                    <a:lnTo>
                      <a:pt x="416" y="191"/>
                    </a:lnTo>
                    <a:lnTo>
                      <a:pt x="401" y="175"/>
                    </a:lnTo>
                    <a:lnTo>
                      <a:pt x="385" y="163"/>
                    </a:lnTo>
                    <a:lnTo>
                      <a:pt x="370" y="155"/>
                    </a:lnTo>
                    <a:lnTo>
                      <a:pt x="354" y="149"/>
                    </a:lnTo>
                    <a:lnTo>
                      <a:pt x="336" y="147"/>
                    </a:lnTo>
                    <a:lnTo>
                      <a:pt x="316" y="147"/>
                    </a:lnTo>
                    <a:lnTo>
                      <a:pt x="294" y="151"/>
                    </a:lnTo>
                    <a:lnTo>
                      <a:pt x="272" y="155"/>
                    </a:lnTo>
                    <a:lnTo>
                      <a:pt x="253" y="163"/>
                    </a:lnTo>
                    <a:lnTo>
                      <a:pt x="239" y="172"/>
                    </a:lnTo>
                    <a:lnTo>
                      <a:pt x="227" y="184"/>
                    </a:lnTo>
                    <a:lnTo>
                      <a:pt x="216" y="199"/>
                    </a:lnTo>
                    <a:lnTo>
                      <a:pt x="210" y="212"/>
                    </a:lnTo>
                    <a:lnTo>
                      <a:pt x="207" y="226"/>
                    </a:lnTo>
                    <a:lnTo>
                      <a:pt x="208" y="243"/>
                    </a:lnTo>
                    <a:lnTo>
                      <a:pt x="211" y="255"/>
                    </a:lnTo>
                    <a:lnTo>
                      <a:pt x="215" y="264"/>
                    </a:lnTo>
                    <a:lnTo>
                      <a:pt x="223" y="273"/>
                    </a:lnTo>
                    <a:lnTo>
                      <a:pt x="235" y="281"/>
                    </a:lnTo>
                    <a:lnTo>
                      <a:pt x="248" y="289"/>
                    </a:lnTo>
                    <a:lnTo>
                      <a:pt x="268" y="294"/>
                    </a:lnTo>
                    <a:lnTo>
                      <a:pt x="293" y="297"/>
                    </a:lnTo>
                    <a:lnTo>
                      <a:pt x="325" y="298"/>
                    </a:lnTo>
                    <a:lnTo>
                      <a:pt x="377" y="302"/>
                    </a:lnTo>
                    <a:lnTo>
                      <a:pt x="424" y="305"/>
                    </a:lnTo>
                    <a:lnTo>
                      <a:pt x="467" y="309"/>
                    </a:lnTo>
                    <a:lnTo>
                      <a:pt x="503" y="315"/>
                    </a:lnTo>
                    <a:lnTo>
                      <a:pt x="536" y="321"/>
                    </a:lnTo>
                    <a:lnTo>
                      <a:pt x="562" y="329"/>
                    </a:lnTo>
                    <a:lnTo>
                      <a:pt x="595" y="342"/>
                    </a:lnTo>
                    <a:lnTo>
                      <a:pt x="625" y="359"/>
                    </a:lnTo>
                    <a:lnTo>
                      <a:pt x="650" y="377"/>
                    </a:lnTo>
                    <a:lnTo>
                      <a:pt x="671" y="399"/>
                    </a:lnTo>
                    <a:lnTo>
                      <a:pt x="687" y="424"/>
                    </a:lnTo>
                    <a:lnTo>
                      <a:pt x="701" y="452"/>
                    </a:lnTo>
                    <a:lnTo>
                      <a:pt x="710" y="481"/>
                    </a:lnTo>
                    <a:lnTo>
                      <a:pt x="717" y="512"/>
                    </a:lnTo>
                    <a:lnTo>
                      <a:pt x="718" y="549"/>
                    </a:lnTo>
                    <a:lnTo>
                      <a:pt x="715" y="588"/>
                    </a:lnTo>
                    <a:lnTo>
                      <a:pt x="706" y="626"/>
                    </a:lnTo>
                    <a:lnTo>
                      <a:pt x="693" y="662"/>
                    </a:lnTo>
                    <a:lnTo>
                      <a:pt x="674" y="697"/>
                    </a:lnTo>
                    <a:lnTo>
                      <a:pt x="650" y="728"/>
                    </a:lnTo>
                    <a:lnTo>
                      <a:pt x="623" y="756"/>
                    </a:lnTo>
                    <a:lnTo>
                      <a:pt x="591" y="782"/>
                    </a:lnTo>
                    <a:lnTo>
                      <a:pt x="561" y="799"/>
                    </a:lnTo>
                    <a:lnTo>
                      <a:pt x="527" y="815"/>
                    </a:lnTo>
                    <a:lnTo>
                      <a:pt x="491" y="829"/>
                    </a:lnTo>
                    <a:lnTo>
                      <a:pt x="451" y="840"/>
                    </a:lnTo>
                    <a:lnTo>
                      <a:pt x="408" y="849"/>
                    </a:lnTo>
                    <a:lnTo>
                      <a:pt x="360" y="857"/>
                    </a:lnTo>
                    <a:lnTo>
                      <a:pt x="316" y="860"/>
                    </a:lnTo>
                    <a:lnTo>
                      <a:pt x="274" y="861"/>
                    </a:lnTo>
                    <a:lnTo>
                      <a:pt x="237" y="859"/>
                    </a:lnTo>
                    <a:lnTo>
                      <a:pt x="203" y="855"/>
                    </a:lnTo>
                    <a:lnTo>
                      <a:pt x="172" y="846"/>
                    </a:lnTo>
                    <a:lnTo>
                      <a:pt x="146" y="835"/>
                    </a:lnTo>
                    <a:lnTo>
                      <a:pt x="123" y="821"/>
                    </a:lnTo>
                    <a:lnTo>
                      <a:pt x="97" y="797"/>
                    </a:lnTo>
                    <a:lnTo>
                      <a:pt x="73" y="771"/>
                    </a:lnTo>
                    <a:lnTo>
                      <a:pt x="53" y="742"/>
                    </a:lnTo>
                    <a:lnTo>
                      <a:pt x="36" y="710"/>
                    </a:lnTo>
                    <a:lnTo>
                      <a:pt x="24" y="679"/>
                    </a:lnTo>
                    <a:lnTo>
                      <a:pt x="15" y="645"/>
                    </a:lnTo>
                    <a:lnTo>
                      <a:pt x="229" y="591"/>
                    </a:lnTo>
                    <a:lnTo>
                      <a:pt x="237" y="615"/>
                    </a:lnTo>
                    <a:lnTo>
                      <a:pt x="246" y="637"/>
                    </a:lnTo>
                    <a:lnTo>
                      <a:pt x="258" y="656"/>
                    </a:lnTo>
                    <a:lnTo>
                      <a:pt x="272" y="672"/>
                    </a:lnTo>
                    <a:lnTo>
                      <a:pt x="289" y="686"/>
                    </a:lnTo>
                    <a:lnTo>
                      <a:pt x="305" y="696"/>
                    </a:lnTo>
                    <a:lnTo>
                      <a:pt x="325" y="704"/>
                    </a:lnTo>
                    <a:lnTo>
                      <a:pt x="345" y="707"/>
                    </a:lnTo>
                    <a:lnTo>
                      <a:pt x="369" y="708"/>
                    </a:lnTo>
                    <a:lnTo>
                      <a:pt x="394" y="705"/>
                    </a:lnTo>
                    <a:lnTo>
                      <a:pt x="421" y="698"/>
                    </a:lnTo>
                    <a:lnTo>
                      <a:pt x="443" y="688"/>
                    </a:lnTo>
                    <a:lnTo>
                      <a:pt x="462" y="675"/>
                    </a:lnTo>
                    <a:lnTo>
                      <a:pt x="477" y="660"/>
                    </a:lnTo>
                    <a:lnTo>
                      <a:pt x="490" y="642"/>
                    </a:lnTo>
                    <a:lnTo>
                      <a:pt x="498" y="625"/>
                    </a:lnTo>
                    <a:lnTo>
                      <a:pt x="501" y="606"/>
                    </a:lnTo>
                    <a:lnTo>
                      <a:pt x="500" y="588"/>
                    </a:lnTo>
                    <a:lnTo>
                      <a:pt x="497" y="570"/>
                    </a:lnTo>
                    <a:lnTo>
                      <a:pt x="489" y="555"/>
                    </a:lnTo>
                    <a:lnTo>
                      <a:pt x="478" y="542"/>
                    </a:lnTo>
                    <a:lnTo>
                      <a:pt x="462" y="528"/>
                    </a:lnTo>
                    <a:lnTo>
                      <a:pt x="446" y="521"/>
                    </a:lnTo>
                    <a:lnTo>
                      <a:pt x="424" y="514"/>
                    </a:lnTo>
                    <a:lnTo>
                      <a:pt x="398" y="509"/>
                    </a:lnTo>
                    <a:lnTo>
                      <a:pt x="365" y="504"/>
                    </a:lnTo>
                    <a:lnTo>
                      <a:pt x="326" y="502"/>
                    </a:lnTo>
                    <a:lnTo>
                      <a:pt x="274" y="498"/>
                    </a:lnTo>
                    <a:lnTo>
                      <a:pt x="227" y="491"/>
                    </a:lnTo>
                    <a:lnTo>
                      <a:pt x="184" y="484"/>
                    </a:lnTo>
                    <a:lnTo>
                      <a:pt x="147" y="473"/>
                    </a:lnTo>
                    <a:lnTo>
                      <a:pt x="114" y="461"/>
                    </a:lnTo>
                    <a:lnTo>
                      <a:pt x="87" y="445"/>
                    </a:lnTo>
                    <a:lnTo>
                      <a:pt x="62" y="424"/>
                    </a:lnTo>
                    <a:lnTo>
                      <a:pt x="40" y="399"/>
                    </a:lnTo>
                    <a:lnTo>
                      <a:pt x="22" y="370"/>
                    </a:lnTo>
                    <a:lnTo>
                      <a:pt x="9" y="338"/>
                    </a:lnTo>
                    <a:lnTo>
                      <a:pt x="1" y="304"/>
                    </a:lnTo>
                    <a:lnTo>
                      <a:pt x="0" y="273"/>
                    </a:lnTo>
                    <a:lnTo>
                      <a:pt x="4" y="243"/>
                    </a:lnTo>
                    <a:lnTo>
                      <a:pt x="11" y="212"/>
                    </a:lnTo>
                    <a:lnTo>
                      <a:pt x="22" y="182"/>
                    </a:lnTo>
                    <a:lnTo>
                      <a:pt x="39" y="153"/>
                    </a:lnTo>
                    <a:lnTo>
                      <a:pt x="59" y="125"/>
                    </a:lnTo>
                    <a:lnTo>
                      <a:pt x="85" y="100"/>
                    </a:lnTo>
                    <a:lnTo>
                      <a:pt x="114" y="77"/>
                    </a:lnTo>
                    <a:lnTo>
                      <a:pt x="143" y="61"/>
                    </a:lnTo>
                    <a:lnTo>
                      <a:pt x="176" y="45"/>
                    </a:lnTo>
                    <a:lnTo>
                      <a:pt x="214" y="32"/>
                    </a:lnTo>
                    <a:lnTo>
                      <a:pt x="256" y="20"/>
                    </a:lnTo>
                    <a:lnTo>
                      <a:pt x="302" y="10"/>
                    </a:lnTo>
                    <a:lnTo>
                      <a:pt x="350" y="4"/>
                    </a:lnTo>
                    <a:lnTo>
                      <a:pt x="39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5" name="Group 2823"/>
          <p:cNvGrpSpPr/>
          <p:nvPr/>
        </p:nvGrpSpPr>
        <p:grpSpPr>
          <a:xfrm>
            <a:off x="5410570" y="4273652"/>
            <a:ext cx="1635650" cy="2031554"/>
            <a:chOff x="3616327" y="715963"/>
            <a:chExt cx="2098681" cy="26066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56" name="Group 2619"/>
            <p:cNvGrpSpPr/>
            <p:nvPr/>
          </p:nvGrpSpPr>
          <p:grpSpPr>
            <a:xfrm>
              <a:off x="3616327" y="715963"/>
              <a:ext cx="1241425" cy="1487488"/>
              <a:chOff x="3465514" y="715963"/>
              <a:chExt cx="1241425" cy="1487488"/>
            </a:xfrm>
          </p:grpSpPr>
          <p:sp>
            <p:nvSpPr>
              <p:cNvPr id="405" name="Freeform 256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0" y="5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8" y="26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0" y="5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8" y="26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257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1" y="8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7" y="22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1" y="8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7" y="22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258"/>
              <p:cNvSpPr>
                <a:spLocks/>
              </p:cNvSpPr>
              <p:nvPr/>
            </p:nvSpPr>
            <p:spPr bwMode="auto">
              <a:xfrm>
                <a:off x="4021139" y="1657351"/>
                <a:ext cx="639763" cy="149225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403" y="24"/>
                  </a:cxn>
                  <a:cxn ang="0">
                    <a:pos x="68" y="94"/>
                  </a:cxn>
                  <a:cxn ang="0">
                    <a:pos x="0" y="70"/>
                  </a:cxn>
                  <a:cxn ang="0">
                    <a:pos x="335" y="0"/>
                  </a:cxn>
                </a:cxnLst>
                <a:rect l="0" t="0" r="r" b="b"/>
                <a:pathLst>
                  <a:path w="403" h="94">
                    <a:moveTo>
                      <a:pt x="335" y="0"/>
                    </a:moveTo>
                    <a:lnTo>
                      <a:pt x="403" y="24"/>
                    </a:lnTo>
                    <a:lnTo>
                      <a:pt x="68" y="94"/>
                    </a:lnTo>
                    <a:lnTo>
                      <a:pt x="0" y="70"/>
                    </a:lnTo>
                    <a:lnTo>
                      <a:pt x="33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259"/>
              <p:cNvSpPr>
                <a:spLocks noEditPoints="1"/>
              </p:cNvSpPr>
              <p:nvPr/>
            </p:nvSpPr>
            <p:spPr bwMode="auto">
              <a:xfrm>
                <a:off x="3465514" y="785813"/>
                <a:ext cx="287338" cy="469900"/>
              </a:xfrm>
              <a:custGeom>
                <a:avLst/>
                <a:gdLst/>
                <a:ahLst/>
                <a:cxnLst>
                  <a:cxn ang="0">
                    <a:pos x="174" y="1"/>
                  </a:cxn>
                  <a:cxn ang="0">
                    <a:pos x="178" y="1"/>
                  </a:cxn>
                  <a:cxn ang="0">
                    <a:pos x="145" y="16"/>
                  </a:cxn>
                  <a:cxn ang="0">
                    <a:pos x="114" y="34"/>
                  </a:cxn>
                  <a:cxn ang="0">
                    <a:pos x="88" y="57"/>
                  </a:cxn>
                  <a:cxn ang="0">
                    <a:pos x="65" y="81"/>
                  </a:cxn>
                  <a:cxn ang="0">
                    <a:pos x="46" y="108"/>
                  </a:cxn>
                  <a:cxn ang="0">
                    <a:pos x="30" y="137"/>
                  </a:cxn>
                  <a:cxn ang="0">
                    <a:pos x="20" y="169"/>
                  </a:cxn>
                  <a:cxn ang="0">
                    <a:pos x="12" y="206"/>
                  </a:cxn>
                  <a:cxn ang="0">
                    <a:pos x="6" y="249"/>
                  </a:cxn>
                  <a:cxn ang="0">
                    <a:pos x="5" y="296"/>
                  </a:cxn>
                  <a:cxn ang="0">
                    <a:pos x="0" y="278"/>
                  </a:cxn>
                  <a:cxn ang="0">
                    <a:pos x="1" y="240"/>
                  </a:cxn>
                  <a:cxn ang="0">
                    <a:pos x="5" y="202"/>
                  </a:cxn>
                  <a:cxn ang="0">
                    <a:pos x="13" y="168"/>
                  </a:cxn>
                  <a:cxn ang="0">
                    <a:pos x="24" y="136"/>
                  </a:cxn>
                  <a:cxn ang="0">
                    <a:pos x="38" y="108"/>
                  </a:cxn>
                  <a:cxn ang="0">
                    <a:pos x="58" y="82"/>
                  </a:cxn>
                  <a:cxn ang="0">
                    <a:pos x="80" y="58"/>
                  </a:cxn>
                  <a:cxn ang="0">
                    <a:pos x="105" y="38"/>
                  </a:cxn>
                  <a:cxn ang="0">
                    <a:pos x="122" y="26"/>
                  </a:cxn>
                  <a:cxn ang="0">
                    <a:pos x="144" y="14"/>
                  </a:cxn>
                  <a:cxn ang="0">
                    <a:pos x="168" y="5"/>
                  </a:cxn>
                  <a:cxn ang="0">
                    <a:pos x="169" y="4"/>
                  </a:cxn>
                  <a:cxn ang="0">
                    <a:pos x="172" y="4"/>
                  </a:cxn>
                  <a:cxn ang="0">
                    <a:pos x="174" y="1"/>
                  </a:cxn>
                  <a:cxn ang="0">
                    <a:pos x="178" y="0"/>
                  </a:cxn>
                  <a:cxn ang="0">
                    <a:pos x="181" y="0"/>
                  </a:cxn>
                  <a:cxn ang="0">
                    <a:pos x="178" y="1"/>
                  </a:cxn>
                  <a:cxn ang="0">
                    <a:pos x="178" y="0"/>
                  </a:cxn>
                </a:cxnLst>
                <a:rect l="0" t="0" r="r" b="b"/>
                <a:pathLst>
                  <a:path w="181" h="296">
                    <a:moveTo>
                      <a:pt x="174" y="1"/>
                    </a:moveTo>
                    <a:lnTo>
                      <a:pt x="178" y="1"/>
                    </a:lnTo>
                    <a:lnTo>
                      <a:pt x="145" y="16"/>
                    </a:lnTo>
                    <a:lnTo>
                      <a:pt x="114" y="34"/>
                    </a:lnTo>
                    <a:lnTo>
                      <a:pt x="88" y="57"/>
                    </a:lnTo>
                    <a:lnTo>
                      <a:pt x="65" y="81"/>
                    </a:lnTo>
                    <a:lnTo>
                      <a:pt x="46" y="108"/>
                    </a:lnTo>
                    <a:lnTo>
                      <a:pt x="30" y="137"/>
                    </a:lnTo>
                    <a:lnTo>
                      <a:pt x="20" y="169"/>
                    </a:lnTo>
                    <a:lnTo>
                      <a:pt x="12" y="206"/>
                    </a:lnTo>
                    <a:lnTo>
                      <a:pt x="6" y="249"/>
                    </a:lnTo>
                    <a:lnTo>
                      <a:pt x="5" y="296"/>
                    </a:lnTo>
                    <a:lnTo>
                      <a:pt x="0" y="278"/>
                    </a:lnTo>
                    <a:lnTo>
                      <a:pt x="1" y="240"/>
                    </a:lnTo>
                    <a:lnTo>
                      <a:pt x="5" y="202"/>
                    </a:lnTo>
                    <a:lnTo>
                      <a:pt x="13" y="168"/>
                    </a:lnTo>
                    <a:lnTo>
                      <a:pt x="24" y="136"/>
                    </a:lnTo>
                    <a:lnTo>
                      <a:pt x="38" y="108"/>
                    </a:lnTo>
                    <a:lnTo>
                      <a:pt x="58" y="82"/>
                    </a:lnTo>
                    <a:lnTo>
                      <a:pt x="80" y="58"/>
                    </a:lnTo>
                    <a:lnTo>
                      <a:pt x="105" y="38"/>
                    </a:lnTo>
                    <a:lnTo>
                      <a:pt x="122" y="26"/>
                    </a:lnTo>
                    <a:lnTo>
                      <a:pt x="144" y="14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72" y="4"/>
                    </a:lnTo>
                    <a:lnTo>
                      <a:pt x="174" y="1"/>
                    </a:lnTo>
                    <a:close/>
                    <a:moveTo>
                      <a:pt x="178" y="0"/>
                    </a:moveTo>
                    <a:lnTo>
                      <a:pt x="181" y="0"/>
                    </a:lnTo>
                    <a:lnTo>
                      <a:pt x="178" y="1"/>
                    </a:lnTo>
                    <a:lnTo>
                      <a:pt x="1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261"/>
              <p:cNvSpPr>
                <a:spLocks/>
              </p:cNvSpPr>
              <p:nvPr/>
            </p:nvSpPr>
            <p:spPr bwMode="auto">
              <a:xfrm>
                <a:off x="4116389" y="1695451"/>
                <a:ext cx="555625" cy="146050"/>
              </a:xfrm>
              <a:custGeom>
                <a:avLst/>
                <a:gdLst/>
                <a:ahLst/>
                <a:cxnLst>
                  <a:cxn ang="0">
                    <a:pos x="343" y="0"/>
                  </a:cxn>
                  <a:cxn ang="0">
                    <a:pos x="350" y="18"/>
                  </a:cxn>
                  <a:cxn ang="0">
                    <a:pos x="0" y="92"/>
                  </a:cxn>
                  <a:cxn ang="0">
                    <a:pos x="8" y="70"/>
                  </a:cxn>
                  <a:cxn ang="0">
                    <a:pos x="343" y="0"/>
                  </a:cxn>
                </a:cxnLst>
                <a:rect l="0" t="0" r="r" b="b"/>
                <a:pathLst>
                  <a:path w="350" h="92">
                    <a:moveTo>
                      <a:pt x="343" y="0"/>
                    </a:moveTo>
                    <a:lnTo>
                      <a:pt x="350" y="18"/>
                    </a:lnTo>
                    <a:lnTo>
                      <a:pt x="0" y="92"/>
                    </a:lnTo>
                    <a:lnTo>
                      <a:pt x="8" y="70"/>
                    </a:lnTo>
                    <a:lnTo>
                      <a:pt x="3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262"/>
              <p:cNvSpPr>
                <a:spLocks/>
              </p:cNvSpPr>
              <p:nvPr/>
            </p:nvSpPr>
            <p:spPr bwMode="auto">
              <a:xfrm>
                <a:off x="3570289" y="985838"/>
                <a:ext cx="657225" cy="1217613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359" y="24"/>
                  </a:cxn>
                  <a:cxn ang="0">
                    <a:pos x="366" y="27"/>
                  </a:cxn>
                  <a:cxn ang="0">
                    <a:pos x="379" y="35"/>
                  </a:cxn>
                  <a:cxn ang="0">
                    <a:pos x="396" y="51"/>
                  </a:cxn>
                  <a:cxn ang="0">
                    <a:pos x="408" y="70"/>
                  </a:cxn>
                  <a:cxn ang="0">
                    <a:pos x="414" y="92"/>
                  </a:cxn>
                  <a:cxn ang="0">
                    <a:pos x="414" y="116"/>
                  </a:cxn>
                  <a:cxn ang="0">
                    <a:pos x="408" y="143"/>
                  </a:cxn>
                  <a:cxn ang="0">
                    <a:pos x="398" y="171"/>
                  </a:cxn>
                  <a:cxn ang="0">
                    <a:pos x="390" y="187"/>
                  </a:cxn>
                  <a:cxn ang="0">
                    <a:pos x="376" y="206"/>
                  </a:cxn>
                  <a:cxn ang="0">
                    <a:pos x="360" y="227"/>
                  </a:cxn>
                  <a:cxn ang="0">
                    <a:pos x="342" y="252"/>
                  </a:cxn>
                  <a:cxn ang="0">
                    <a:pos x="318" y="279"/>
                  </a:cxn>
                  <a:cxn ang="0">
                    <a:pos x="291" y="309"/>
                  </a:cxn>
                  <a:cxn ang="0">
                    <a:pos x="244" y="364"/>
                  </a:cxn>
                  <a:cxn ang="0">
                    <a:pos x="203" y="415"/>
                  </a:cxn>
                  <a:cxn ang="0">
                    <a:pos x="168" y="461"/>
                  </a:cxn>
                  <a:cxn ang="0">
                    <a:pos x="140" y="505"/>
                  </a:cxn>
                  <a:cxn ang="0">
                    <a:pos x="123" y="535"/>
                  </a:cxn>
                  <a:cxn ang="0">
                    <a:pos x="110" y="563"/>
                  </a:cxn>
                  <a:cxn ang="0">
                    <a:pos x="91" y="613"/>
                  </a:cxn>
                  <a:cxn ang="0">
                    <a:pos x="78" y="664"/>
                  </a:cxn>
                  <a:cxn ang="0">
                    <a:pos x="70" y="715"/>
                  </a:cxn>
                  <a:cxn ang="0">
                    <a:pos x="68" y="767"/>
                  </a:cxn>
                  <a:cxn ang="0">
                    <a:pos x="0" y="743"/>
                  </a:cxn>
                  <a:cxn ang="0">
                    <a:pos x="2" y="691"/>
                  </a:cxn>
                  <a:cxn ang="0">
                    <a:pos x="10" y="640"/>
                  </a:cxn>
                  <a:cxn ang="0">
                    <a:pos x="23" y="589"/>
                  </a:cxn>
                  <a:cxn ang="0">
                    <a:pos x="42" y="539"/>
                  </a:cxn>
                  <a:cxn ang="0">
                    <a:pos x="55" y="511"/>
                  </a:cxn>
                  <a:cxn ang="0">
                    <a:pos x="72" y="481"/>
                  </a:cxn>
                  <a:cxn ang="0">
                    <a:pos x="100" y="437"/>
                  </a:cxn>
                  <a:cxn ang="0">
                    <a:pos x="135" y="391"/>
                  </a:cxn>
                  <a:cxn ang="0">
                    <a:pos x="176" y="340"/>
                  </a:cxn>
                  <a:cxn ang="0">
                    <a:pos x="223" y="286"/>
                  </a:cxn>
                  <a:cxn ang="0">
                    <a:pos x="256" y="248"/>
                  </a:cxn>
                  <a:cxn ang="0">
                    <a:pos x="283" y="215"/>
                  </a:cxn>
                  <a:cxn ang="0">
                    <a:pos x="306" y="186"/>
                  </a:cxn>
                  <a:cxn ang="0">
                    <a:pos x="322" y="162"/>
                  </a:cxn>
                  <a:cxn ang="0">
                    <a:pos x="326" y="154"/>
                  </a:cxn>
                  <a:cxn ang="0">
                    <a:pos x="330" y="147"/>
                  </a:cxn>
                  <a:cxn ang="0">
                    <a:pos x="340" y="119"/>
                  </a:cxn>
                  <a:cxn ang="0">
                    <a:pos x="346" y="92"/>
                  </a:cxn>
                  <a:cxn ang="0">
                    <a:pos x="346" y="68"/>
                  </a:cxn>
                  <a:cxn ang="0">
                    <a:pos x="340" y="46"/>
                  </a:cxn>
                  <a:cxn ang="0">
                    <a:pos x="328" y="27"/>
                  </a:cxn>
                  <a:cxn ang="0">
                    <a:pos x="311" y="11"/>
                  </a:cxn>
                  <a:cxn ang="0">
                    <a:pos x="298" y="3"/>
                  </a:cxn>
                  <a:cxn ang="0">
                    <a:pos x="291" y="0"/>
                  </a:cxn>
                </a:cxnLst>
                <a:rect l="0" t="0" r="r" b="b"/>
                <a:pathLst>
                  <a:path w="414" h="767">
                    <a:moveTo>
                      <a:pt x="291" y="0"/>
                    </a:moveTo>
                    <a:lnTo>
                      <a:pt x="359" y="24"/>
                    </a:lnTo>
                    <a:lnTo>
                      <a:pt x="366" y="27"/>
                    </a:lnTo>
                    <a:lnTo>
                      <a:pt x="379" y="35"/>
                    </a:lnTo>
                    <a:lnTo>
                      <a:pt x="396" y="51"/>
                    </a:lnTo>
                    <a:lnTo>
                      <a:pt x="408" y="70"/>
                    </a:lnTo>
                    <a:lnTo>
                      <a:pt x="414" y="92"/>
                    </a:lnTo>
                    <a:lnTo>
                      <a:pt x="414" y="116"/>
                    </a:lnTo>
                    <a:lnTo>
                      <a:pt x="408" y="143"/>
                    </a:lnTo>
                    <a:lnTo>
                      <a:pt x="398" y="171"/>
                    </a:lnTo>
                    <a:lnTo>
                      <a:pt x="390" y="187"/>
                    </a:lnTo>
                    <a:lnTo>
                      <a:pt x="376" y="206"/>
                    </a:lnTo>
                    <a:lnTo>
                      <a:pt x="360" y="227"/>
                    </a:lnTo>
                    <a:lnTo>
                      <a:pt x="342" y="252"/>
                    </a:lnTo>
                    <a:lnTo>
                      <a:pt x="318" y="279"/>
                    </a:lnTo>
                    <a:lnTo>
                      <a:pt x="291" y="309"/>
                    </a:lnTo>
                    <a:lnTo>
                      <a:pt x="244" y="364"/>
                    </a:lnTo>
                    <a:lnTo>
                      <a:pt x="203" y="415"/>
                    </a:lnTo>
                    <a:lnTo>
                      <a:pt x="168" y="461"/>
                    </a:lnTo>
                    <a:lnTo>
                      <a:pt x="140" y="505"/>
                    </a:lnTo>
                    <a:lnTo>
                      <a:pt x="123" y="535"/>
                    </a:lnTo>
                    <a:lnTo>
                      <a:pt x="110" y="563"/>
                    </a:lnTo>
                    <a:lnTo>
                      <a:pt x="91" y="613"/>
                    </a:lnTo>
                    <a:lnTo>
                      <a:pt x="78" y="664"/>
                    </a:lnTo>
                    <a:lnTo>
                      <a:pt x="70" y="715"/>
                    </a:lnTo>
                    <a:lnTo>
                      <a:pt x="68" y="767"/>
                    </a:lnTo>
                    <a:lnTo>
                      <a:pt x="0" y="743"/>
                    </a:lnTo>
                    <a:lnTo>
                      <a:pt x="2" y="691"/>
                    </a:lnTo>
                    <a:lnTo>
                      <a:pt x="10" y="640"/>
                    </a:lnTo>
                    <a:lnTo>
                      <a:pt x="23" y="589"/>
                    </a:lnTo>
                    <a:lnTo>
                      <a:pt x="42" y="539"/>
                    </a:lnTo>
                    <a:lnTo>
                      <a:pt x="55" y="511"/>
                    </a:lnTo>
                    <a:lnTo>
                      <a:pt x="72" y="481"/>
                    </a:lnTo>
                    <a:lnTo>
                      <a:pt x="100" y="437"/>
                    </a:lnTo>
                    <a:lnTo>
                      <a:pt x="135" y="391"/>
                    </a:lnTo>
                    <a:lnTo>
                      <a:pt x="176" y="340"/>
                    </a:lnTo>
                    <a:lnTo>
                      <a:pt x="223" y="286"/>
                    </a:lnTo>
                    <a:lnTo>
                      <a:pt x="256" y="248"/>
                    </a:lnTo>
                    <a:lnTo>
                      <a:pt x="283" y="215"/>
                    </a:lnTo>
                    <a:lnTo>
                      <a:pt x="306" y="186"/>
                    </a:lnTo>
                    <a:lnTo>
                      <a:pt x="322" y="162"/>
                    </a:lnTo>
                    <a:lnTo>
                      <a:pt x="326" y="154"/>
                    </a:lnTo>
                    <a:lnTo>
                      <a:pt x="330" y="147"/>
                    </a:lnTo>
                    <a:lnTo>
                      <a:pt x="340" y="119"/>
                    </a:lnTo>
                    <a:lnTo>
                      <a:pt x="346" y="92"/>
                    </a:lnTo>
                    <a:lnTo>
                      <a:pt x="346" y="68"/>
                    </a:lnTo>
                    <a:lnTo>
                      <a:pt x="340" y="46"/>
                    </a:lnTo>
                    <a:lnTo>
                      <a:pt x="328" y="27"/>
                    </a:lnTo>
                    <a:lnTo>
                      <a:pt x="311" y="11"/>
                    </a:lnTo>
                    <a:lnTo>
                      <a:pt x="298" y="3"/>
                    </a:lnTo>
                    <a:lnTo>
                      <a:pt x="29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263"/>
              <p:cNvSpPr>
                <a:spLocks/>
              </p:cNvSpPr>
              <p:nvPr/>
            </p:nvSpPr>
            <p:spPr bwMode="auto">
              <a:xfrm>
                <a:off x="3678239" y="1984376"/>
                <a:ext cx="1028700" cy="219075"/>
              </a:xfrm>
              <a:custGeom>
                <a:avLst/>
                <a:gdLst/>
                <a:ahLst/>
                <a:cxnLst>
                  <a:cxn ang="0">
                    <a:pos x="648" y="0"/>
                  </a:cxn>
                  <a:cxn ang="0">
                    <a:pos x="644" y="3"/>
                  </a:cxn>
                  <a:cxn ang="0">
                    <a:pos x="0" y="138"/>
                  </a:cxn>
                  <a:cxn ang="0">
                    <a:pos x="26" y="130"/>
                  </a:cxn>
                  <a:cxn ang="0">
                    <a:pos x="648" y="0"/>
                  </a:cxn>
                </a:cxnLst>
                <a:rect l="0" t="0" r="r" b="b"/>
                <a:pathLst>
                  <a:path w="648" h="138">
                    <a:moveTo>
                      <a:pt x="648" y="0"/>
                    </a:moveTo>
                    <a:lnTo>
                      <a:pt x="644" y="3"/>
                    </a:lnTo>
                    <a:lnTo>
                      <a:pt x="0" y="138"/>
                    </a:lnTo>
                    <a:lnTo>
                      <a:pt x="26" y="130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264"/>
              <p:cNvSpPr>
                <a:spLocks/>
              </p:cNvSpPr>
              <p:nvPr/>
            </p:nvSpPr>
            <p:spPr bwMode="auto">
              <a:xfrm>
                <a:off x="3678239" y="1008063"/>
                <a:ext cx="590550" cy="1195388"/>
              </a:xfrm>
              <a:custGeom>
                <a:avLst/>
                <a:gdLst/>
                <a:ahLst/>
                <a:cxnLst>
                  <a:cxn ang="0">
                    <a:pos x="298" y="2"/>
                  </a:cxn>
                  <a:cxn ang="0">
                    <a:pos x="332" y="17"/>
                  </a:cxn>
                  <a:cxn ang="0">
                    <a:pos x="360" y="44"/>
                  </a:cxn>
                  <a:cxn ang="0">
                    <a:pos x="371" y="82"/>
                  </a:cxn>
                  <a:cxn ang="0">
                    <a:pos x="372" y="106"/>
                  </a:cxn>
                  <a:cxn ang="0">
                    <a:pos x="370" y="126"/>
                  </a:cxn>
                  <a:cxn ang="0">
                    <a:pos x="363" y="148"/>
                  </a:cxn>
                  <a:cxn ang="0">
                    <a:pos x="352" y="170"/>
                  </a:cxn>
                  <a:cxn ang="0">
                    <a:pos x="348" y="177"/>
                  </a:cxn>
                  <a:cxn ang="0">
                    <a:pos x="330" y="208"/>
                  </a:cxn>
                  <a:cxn ang="0">
                    <a:pos x="291" y="257"/>
                  </a:cxn>
                  <a:cxn ang="0">
                    <a:pos x="260" y="291"/>
                  </a:cxn>
                  <a:cxn ang="0">
                    <a:pos x="251" y="303"/>
                  </a:cxn>
                  <a:cxn ang="0">
                    <a:pos x="246" y="307"/>
                  </a:cxn>
                  <a:cxn ang="0">
                    <a:pos x="159" y="413"/>
                  </a:cxn>
                  <a:cxn ang="0">
                    <a:pos x="103" y="490"/>
                  </a:cxn>
                  <a:cxn ang="0">
                    <a:pos x="75" y="539"/>
                  </a:cxn>
                  <a:cxn ang="0">
                    <a:pos x="63" y="566"/>
                  </a:cxn>
                  <a:cxn ang="0">
                    <a:pos x="40" y="637"/>
                  </a:cxn>
                  <a:cxn ang="0">
                    <a:pos x="28" y="698"/>
                  </a:cxn>
                  <a:cxn ang="0">
                    <a:pos x="26" y="745"/>
                  </a:cxn>
                  <a:cxn ang="0">
                    <a:pos x="2" y="697"/>
                  </a:cxn>
                  <a:cxn ang="0">
                    <a:pos x="14" y="630"/>
                  </a:cxn>
                  <a:cxn ang="0">
                    <a:pos x="38" y="557"/>
                  </a:cxn>
                  <a:cxn ang="0">
                    <a:pos x="62" y="510"/>
                  </a:cxn>
                  <a:cxn ang="0">
                    <a:pos x="100" y="447"/>
                  </a:cxn>
                  <a:cxn ang="0">
                    <a:pos x="155" y="375"/>
                  </a:cxn>
                  <a:cxn ang="0">
                    <a:pos x="223" y="295"/>
                  </a:cxn>
                  <a:cxn ang="0">
                    <a:pos x="243" y="274"/>
                  </a:cxn>
                  <a:cxn ang="0">
                    <a:pos x="288" y="218"/>
                  </a:cxn>
                  <a:cxn ang="0">
                    <a:pos x="316" y="181"/>
                  </a:cxn>
                  <a:cxn ang="0">
                    <a:pos x="326" y="164"/>
                  </a:cxn>
                  <a:cxn ang="0">
                    <a:pos x="330" y="157"/>
                  </a:cxn>
                  <a:cxn ang="0">
                    <a:pos x="336" y="140"/>
                  </a:cxn>
                  <a:cxn ang="0">
                    <a:pos x="343" y="120"/>
                  </a:cxn>
                  <a:cxn ang="0">
                    <a:pos x="347" y="101"/>
                  </a:cxn>
                  <a:cxn ang="0">
                    <a:pos x="346" y="78"/>
                  </a:cxn>
                  <a:cxn ang="0">
                    <a:pos x="328" y="37"/>
                  </a:cxn>
                  <a:cxn ang="0">
                    <a:pos x="290" y="10"/>
                  </a:cxn>
                  <a:cxn ang="0">
                    <a:pos x="242" y="8"/>
                  </a:cxn>
                  <a:cxn ang="0">
                    <a:pos x="220" y="14"/>
                  </a:cxn>
                  <a:cxn ang="0">
                    <a:pos x="242" y="6"/>
                  </a:cxn>
                  <a:cxn ang="0">
                    <a:pos x="279" y="0"/>
                  </a:cxn>
                </a:cxnLst>
                <a:rect l="0" t="0" r="r" b="b"/>
                <a:pathLst>
                  <a:path w="372" h="753">
                    <a:moveTo>
                      <a:pt x="279" y="0"/>
                    </a:moveTo>
                    <a:lnTo>
                      <a:pt x="298" y="2"/>
                    </a:lnTo>
                    <a:lnTo>
                      <a:pt x="316" y="8"/>
                    </a:lnTo>
                    <a:lnTo>
                      <a:pt x="332" y="17"/>
                    </a:lnTo>
                    <a:lnTo>
                      <a:pt x="350" y="30"/>
                    </a:lnTo>
                    <a:lnTo>
                      <a:pt x="360" y="44"/>
                    </a:lnTo>
                    <a:lnTo>
                      <a:pt x="367" y="61"/>
                    </a:lnTo>
                    <a:lnTo>
                      <a:pt x="371" y="82"/>
                    </a:lnTo>
                    <a:lnTo>
                      <a:pt x="372" y="94"/>
                    </a:lnTo>
                    <a:lnTo>
                      <a:pt x="372" y="106"/>
                    </a:lnTo>
                    <a:lnTo>
                      <a:pt x="371" y="116"/>
                    </a:lnTo>
                    <a:lnTo>
                      <a:pt x="370" y="126"/>
                    </a:lnTo>
                    <a:lnTo>
                      <a:pt x="367" y="137"/>
                    </a:lnTo>
                    <a:lnTo>
                      <a:pt x="363" y="148"/>
                    </a:lnTo>
                    <a:lnTo>
                      <a:pt x="359" y="157"/>
                    </a:lnTo>
                    <a:lnTo>
                      <a:pt x="352" y="170"/>
                    </a:lnTo>
                    <a:lnTo>
                      <a:pt x="351" y="174"/>
                    </a:lnTo>
                    <a:lnTo>
                      <a:pt x="348" y="177"/>
                    </a:lnTo>
                    <a:lnTo>
                      <a:pt x="340" y="192"/>
                    </a:lnTo>
                    <a:lnTo>
                      <a:pt x="330" y="208"/>
                    </a:lnTo>
                    <a:lnTo>
                      <a:pt x="312" y="230"/>
                    </a:lnTo>
                    <a:lnTo>
                      <a:pt x="291" y="257"/>
                    </a:lnTo>
                    <a:lnTo>
                      <a:pt x="266" y="286"/>
                    </a:lnTo>
                    <a:lnTo>
                      <a:pt x="260" y="291"/>
                    </a:lnTo>
                    <a:lnTo>
                      <a:pt x="255" y="298"/>
                    </a:lnTo>
                    <a:lnTo>
                      <a:pt x="251" y="303"/>
                    </a:lnTo>
                    <a:lnTo>
                      <a:pt x="248" y="305"/>
                    </a:lnTo>
                    <a:lnTo>
                      <a:pt x="246" y="307"/>
                    </a:lnTo>
                    <a:lnTo>
                      <a:pt x="199" y="362"/>
                    </a:lnTo>
                    <a:lnTo>
                      <a:pt x="159" y="413"/>
                    </a:lnTo>
                    <a:lnTo>
                      <a:pt x="124" y="459"/>
                    </a:lnTo>
                    <a:lnTo>
                      <a:pt x="103" y="490"/>
                    </a:lnTo>
                    <a:lnTo>
                      <a:pt x="86" y="519"/>
                    </a:lnTo>
                    <a:lnTo>
                      <a:pt x="75" y="539"/>
                    </a:lnTo>
                    <a:lnTo>
                      <a:pt x="66" y="558"/>
                    </a:lnTo>
                    <a:lnTo>
                      <a:pt x="63" y="566"/>
                    </a:lnTo>
                    <a:lnTo>
                      <a:pt x="50" y="602"/>
                    </a:lnTo>
                    <a:lnTo>
                      <a:pt x="40" y="637"/>
                    </a:lnTo>
                    <a:lnTo>
                      <a:pt x="32" y="667"/>
                    </a:lnTo>
                    <a:lnTo>
                      <a:pt x="28" y="698"/>
                    </a:lnTo>
                    <a:lnTo>
                      <a:pt x="26" y="722"/>
                    </a:lnTo>
                    <a:lnTo>
                      <a:pt x="26" y="745"/>
                    </a:lnTo>
                    <a:lnTo>
                      <a:pt x="0" y="753"/>
                    </a:lnTo>
                    <a:lnTo>
                      <a:pt x="2" y="697"/>
                    </a:lnTo>
                    <a:lnTo>
                      <a:pt x="7" y="663"/>
                    </a:lnTo>
                    <a:lnTo>
                      <a:pt x="14" y="630"/>
                    </a:lnTo>
                    <a:lnTo>
                      <a:pt x="24" y="593"/>
                    </a:lnTo>
                    <a:lnTo>
                      <a:pt x="38" y="557"/>
                    </a:lnTo>
                    <a:lnTo>
                      <a:pt x="51" y="530"/>
                    </a:lnTo>
                    <a:lnTo>
                      <a:pt x="62" y="510"/>
                    </a:lnTo>
                    <a:lnTo>
                      <a:pt x="79" y="479"/>
                    </a:lnTo>
                    <a:lnTo>
                      <a:pt x="100" y="447"/>
                    </a:lnTo>
                    <a:lnTo>
                      <a:pt x="126" y="413"/>
                    </a:lnTo>
                    <a:lnTo>
                      <a:pt x="155" y="375"/>
                    </a:lnTo>
                    <a:lnTo>
                      <a:pt x="187" y="337"/>
                    </a:lnTo>
                    <a:lnTo>
                      <a:pt x="223" y="295"/>
                    </a:lnTo>
                    <a:lnTo>
                      <a:pt x="224" y="293"/>
                    </a:lnTo>
                    <a:lnTo>
                      <a:pt x="243" y="274"/>
                    </a:lnTo>
                    <a:lnTo>
                      <a:pt x="268" y="245"/>
                    </a:lnTo>
                    <a:lnTo>
                      <a:pt x="288" y="218"/>
                    </a:lnTo>
                    <a:lnTo>
                      <a:pt x="306" y="196"/>
                    </a:lnTo>
                    <a:lnTo>
                      <a:pt x="316" y="181"/>
                    </a:lnTo>
                    <a:lnTo>
                      <a:pt x="324" y="168"/>
                    </a:lnTo>
                    <a:lnTo>
                      <a:pt x="326" y="164"/>
                    </a:lnTo>
                    <a:lnTo>
                      <a:pt x="328" y="161"/>
                    </a:lnTo>
                    <a:lnTo>
                      <a:pt x="330" y="157"/>
                    </a:lnTo>
                    <a:lnTo>
                      <a:pt x="335" y="146"/>
                    </a:lnTo>
                    <a:lnTo>
                      <a:pt x="336" y="140"/>
                    </a:lnTo>
                    <a:lnTo>
                      <a:pt x="340" y="129"/>
                    </a:lnTo>
                    <a:lnTo>
                      <a:pt x="343" y="120"/>
                    </a:lnTo>
                    <a:lnTo>
                      <a:pt x="344" y="110"/>
                    </a:lnTo>
                    <a:lnTo>
                      <a:pt x="347" y="101"/>
                    </a:lnTo>
                    <a:lnTo>
                      <a:pt x="347" y="89"/>
                    </a:lnTo>
                    <a:lnTo>
                      <a:pt x="346" y="78"/>
                    </a:lnTo>
                    <a:lnTo>
                      <a:pt x="340" y="56"/>
                    </a:lnTo>
                    <a:lnTo>
                      <a:pt x="328" y="37"/>
                    </a:lnTo>
                    <a:lnTo>
                      <a:pt x="311" y="21"/>
                    </a:lnTo>
                    <a:lnTo>
                      <a:pt x="290" y="10"/>
                    </a:lnTo>
                    <a:lnTo>
                      <a:pt x="267" y="5"/>
                    </a:lnTo>
                    <a:lnTo>
                      <a:pt x="242" y="8"/>
                    </a:lnTo>
                    <a:lnTo>
                      <a:pt x="231" y="10"/>
                    </a:lnTo>
                    <a:lnTo>
                      <a:pt x="220" y="14"/>
                    </a:lnTo>
                    <a:lnTo>
                      <a:pt x="230" y="10"/>
                    </a:lnTo>
                    <a:lnTo>
                      <a:pt x="242" y="6"/>
                    </a:lnTo>
                    <a:lnTo>
                      <a:pt x="256" y="4"/>
                    </a:lnTo>
                    <a:lnTo>
                      <a:pt x="27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265"/>
              <p:cNvSpPr>
                <a:spLocks/>
              </p:cNvSpPr>
              <p:nvPr/>
            </p:nvSpPr>
            <p:spPr bwMode="auto">
              <a:xfrm>
                <a:off x="3473451" y="715963"/>
                <a:ext cx="876300" cy="579438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424" y="0"/>
                  </a:cxn>
                  <a:cxn ang="0">
                    <a:pos x="456" y="5"/>
                  </a:cxn>
                  <a:cxn ang="0">
                    <a:pos x="484" y="13"/>
                  </a:cxn>
                  <a:cxn ang="0">
                    <a:pos x="552" y="37"/>
                  </a:cxn>
                  <a:cxn ang="0">
                    <a:pos x="524" y="29"/>
                  </a:cxn>
                  <a:cxn ang="0">
                    <a:pos x="492" y="25"/>
                  </a:cxn>
                  <a:cxn ang="0">
                    <a:pos x="455" y="24"/>
                  </a:cxn>
                  <a:cxn ang="0">
                    <a:pos x="412" y="28"/>
                  </a:cxn>
                  <a:cxn ang="0">
                    <a:pos x="365" y="34"/>
                  </a:cxn>
                  <a:cxn ang="0">
                    <a:pos x="344" y="38"/>
                  </a:cxn>
                  <a:cxn ang="0">
                    <a:pos x="296" y="50"/>
                  </a:cxn>
                  <a:cxn ang="0">
                    <a:pos x="255" y="64"/>
                  </a:cxn>
                  <a:cxn ang="0">
                    <a:pos x="217" y="80"/>
                  </a:cxn>
                  <a:cxn ang="0">
                    <a:pos x="196" y="90"/>
                  </a:cxn>
                  <a:cxn ang="0">
                    <a:pos x="177" y="102"/>
                  </a:cxn>
                  <a:cxn ang="0">
                    <a:pos x="176" y="104"/>
                  </a:cxn>
                  <a:cxn ang="0">
                    <a:pos x="173" y="105"/>
                  </a:cxn>
                  <a:cxn ang="0">
                    <a:pos x="172" y="108"/>
                  </a:cxn>
                  <a:cxn ang="0">
                    <a:pos x="153" y="122"/>
                  </a:cxn>
                  <a:cxn ang="0">
                    <a:pos x="136" y="140"/>
                  </a:cxn>
                  <a:cxn ang="0">
                    <a:pos x="121" y="157"/>
                  </a:cxn>
                  <a:cxn ang="0">
                    <a:pos x="108" y="177"/>
                  </a:cxn>
                  <a:cxn ang="0">
                    <a:pos x="93" y="205"/>
                  </a:cxn>
                  <a:cxn ang="0">
                    <a:pos x="83" y="237"/>
                  </a:cxn>
                  <a:cxn ang="0">
                    <a:pos x="75" y="274"/>
                  </a:cxn>
                  <a:cxn ang="0">
                    <a:pos x="69" y="317"/>
                  </a:cxn>
                  <a:cxn ang="0">
                    <a:pos x="68" y="365"/>
                  </a:cxn>
                  <a:cxn ang="0">
                    <a:pos x="0" y="340"/>
                  </a:cxn>
                  <a:cxn ang="0">
                    <a:pos x="1" y="293"/>
                  </a:cxn>
                  <a:cxn ang="0">
                    <a:pos x="7" y="250"/>
                  </a:cxn>
                  <a:cxn ang="0">
                    <a:pos x="15" y="213"/>
                  </a:cxn>
                  <a:cxn ang="0">
                    <a:pos x="25" y="181"/>
                  </a:cxn>
                  <a:cxn ang="0">
                    <a:pos x="32" y="166"/>
                  </a:cxn>
                  <a:cxn ang="0">
                    <a:pos x="40" y="153"/>
                  </a:cxn>
                  <a:cxn ang="0">
                    <a:pos x="53" y="133"/>
                  </a:cxn>
                  <a:cxn ang="0">
                    <a:pos x="68" y="114"/>
                  </a:cxn>
                  <a:cxn ang="0">
                    <a:pos x="104" y="82"/>
                  </a:cxn>
                  <a:cxn ang="0">
                    <a:pos x="107" y="80"/>
                  </a:cxn>
                  <a:cxn ang="0">
                    <a:pos x="109" y="78"/>
                  </a:cxn>
                  <a:cxn ang="0">
                    <a:pos x="149" y="54"/>
                  </a:cxn>
                  <a:cxn ang="0">
                    <a:pos x="187" y="40"/>
                  </a:cxn>
                  <a:cxn ang="0">
                    <a:pos x="228" y="26"/>
                  </a:cxn>
                  <a:cxn ang="0">
                    <a:pos x="276" y="14"/>
                  </a:cxn>
                  <a:cxn ang="0">
                    <a:pos x="297" y="10"/>
                  </a:cxn>
                  <a:cxn ang="0">
                    <a:pos x="344" y="4"/>
                  </a:cxn>
                  <a:cxn ang="0">
                    <a:pos x="387" y="0"/>
                  </a:cxn>
                </a:cxnLst>
                <a:rect l="0" t="0" r="r" b="b"/>
                <a:pathLst>
                  <a:path w="552" h="365">
                    <a:moveTo>
                      <a:pt x="387" y="0"/>
                    </a:moveTo>
                    <a:lnTo>
                      <a:pt x="424" y="0"/>
                    </a:lnTo>
                    <a:lnTo>
                      <a:pt x="456" y="5"/>
                    </a:lnTo>
                    <a:lnTo>
                      <a:pt x="484" y="13"/>
                    </a:lnTo>
                    <a:lnTo>
                      <a:pt x="552" y="37"/>
                    </a:lnTo>
                    <a:lnTo>
                      <a:pt x="524" y="29"/>
                    </a:lnTo>
                    <a:lnTo>
                      <a:pt x="492" y="25"/>
                    </a:lnTo>
                    <a:lnTo>
                      <a:pt x="455" y="24"/>
                    </a:lnTo>
                    <a:lnTo>
                      <a:pt x="412" y="28"/>
                    </a:lnTo>
                    <a:lnTo>
                      <a:pt x="365" y="34"/>
                    </a:lnTo>
                    <a:lnTo>
                      <a:pt x="344" y="38"/>
                    </a:lnTo>
                    <a:lnTo>
                      <a:pt x="296" y="50"/>
                    </a:lnTo>
                    <a:lnTo>
                      <a:pt x="255" y="64"/>
                    </a:lnTo>
                    <a:lnTo>
                      <a:pt x="217" y="80"/>
                    </a:lnTo>
                    <a:lnTo>
                      <a:pt x="196" y="90"/>
                    </a:lnTo>
                    <a:lnTo>
                      <a:pt x="177" y="102"/>
                    </a:lnTo>
                    <a:lnTo>
                      <a:pt x="176" y="104"/>
                    </a:lnTo>
                    <a:lnTo>
                      <a:pt x="173" y="105"/>
                    </a:lnTo>
                    <a:lnTo>
                      <a:pt x="172" y="108"/>
                    </a:lnTo>
                    <a:lnTo>
                      <a:pt x="153" y="122"/>
                    </a:lnTo>
                    <a:lnTo>
                      <a:pt x="136" y="140"/>
                    </a:lnTo>
                    <a:lnTo>
                      <a:pt x="121" y="157"/>
                    </a:lnTo>
                    <a:lnTo>
                      <a:pt x="108" y="177"/>
                    </a:lnTo>
                    <a:lnTo>
                      <a:pt x="93" y="205"/>
                    </a:lnTo>
                    <a:lnTo>
                      <a:pt x="83" y="237"/>
                    </a:lnTo>
                    <a:lnTo>
                      <a:pt x="75" y="274"/>
                    </a:lnTo>
                    <a:lnTo>
                      <a:pt x="69" y="317"/>
                    </a:lnTo>
                    <a:lnTo>
                      <a:pt x="68" y="365"/>
                    </a:lnTo>
                    <a:lnTo>
                      <a:pt x="0" y="340"/>
                    </a:lnTo>
                    <a:lnTo>
                      <a:pt x="1" y="293"/>
                    </a:lnTo>
                    <a:lnTo>
                      <a:pt x="7" y="250"/>
                    </a:lnTo>
                    <a:lnTo>
                      <a:pt x="15" y="213"/>
                    </a:lnTo>
                    <a:lnTo>
                      <a:pt x="25" y="181"/>
                    </a:lnTo>
                    <a:lnTo>
                      <a:pt x="32" y="166"/>
                    </a:lnTo>
                    <a:lnTo>
                      <a:pt x="40" y="153"/>
                    </a:lnTo>
                    <a:lnTo>
                      <a:pt x="53" y="133"/>
                    </a:lnTo>
                    <a:lnTo>
                      <a:pt x="68" y="114"/>
                    </a:lnTo>
                    <a:lnTo>
                      <a:pt x="104" y="82"/>
                    </a:lnTo>
                    <a:lnTo>
                      <a:pt x="107" y="80"/>
                    </a:lnTo>
                    <a:lnTo>
                      <a:pt x="109" y="78"/>
                    </a:lnTo>
                    <a:lnTo>
                      <a:pt x="149" y="54"/>
                    </a:lnTo>
                    <a:lnTo>
                      <a:pt x="187" y="40"/>
                    </a:lnTo>
                    <a:lnTo>
                      <a:pt x="228" y="26"/>
                    </a:lnTo>
                    <a:lnTo>
                      <a:pt x="276" y="14"/>
                    </a:lnTo>
                    <a:lnTo>
                      <a:pt x="297" y="10"/>
                    </a:lnTo>
                    <a:lnTo>
                      <a:pt x="344" y="4"/>
                    </a:lnTo>
                    <a:lnTo>
                      <a:pt x="3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266"/>
              <p:cNvSpPr>
                <a:spLocks/>
              </p:cNvSpPr>
              <p:nvPr/>
            </p:nvSpPr>
            <p:spPr bwMode="auto">
              <a:xfrm>
                <a:off x="3581401" y="1246188"/>
                <a:ext cx="354013" cy="49213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17" y="4"/>
                  </a:cxn>
                  <a:cxn ang="0">
                    <a:pos x="0" y="31"/>
                  </a:cxn>
                  <a:cxn ang="0">
                    <a:pos x="25" y="24"/>
                  </a:cxn>
                  <a:cxn ang="0">
                    <a:pos x="223" y="0"/>
                  </a:cxn>
                </a:cxnLst>
                <a:rect l="0" t="0" r="r" b="b"/>
                <a:pathLst>
                  <a:path w="223" h="31">
                    <a:moveTo>
                      <a:pt x="223" y="0"/>
                    </a:moveTo>
                    <a:lnTo>
                      <a:pt x="217" y="4"/>
                    </a:lnTo>
                    <a:lnTo>
                      <a:pt x="0" y="31"/>
                    </a:lnTo>
                    <a:lnTo>
                      <a:pt x="25" y="24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267"/>
              <p:cNvSpPr>
                <a:spLocks/>
              </p:cNvSpPr>
              <p:nvPr/>
            </p:nvSpPr>
            <p:spPr bwMode="auto">
              <a:xfrm>
                <a:off x="3621089" y="781051"/>
                <a:ext cx="1085850" cy="1409700"/>
              </a:xfrm>
              <a:custGeom>
                <a:avLst/>
                <a:gdLst/>
                <a:ahLst/>
                <a:cxnLst>
                  <a:cxn ang="0">
                    <a:pos x="416" y="0"/>
                  </a:cxn>
                  <a:cxn ang="0">
                    <a:pos x="474" y="13"/>
                  </a:cxn>
                  <a:cxn ang="0">
                    <a:pos x="527" y="43"/>
                  </a:cxn>
                  <a:cxn ang="0">
                    <a:pos x="567" y="88"/>
                  </a:cxn>
                  <a:cxn ang="0">
                    <a:pos x="594" y="147"/>
                  </a:cxn>
                  <a:cxn ang="0">
                    <a:pos x="603" y="213"/>
                  </a:cxn>
                  <a:cxn ang="0">
                    <a:pos x="591" y="287"/>
                  </a:cxn>
                  <a:cxn ang="0">
                    <a:pos x="563" y="353"/>
                  </a:cxn>
                  <a:cxn ang="0">
                    <a:pos x="516" y="422"/>
                  </a:cxn>
                  <a:cxn ang="0">
                    <a:pos x="451" y="500"/>
                  </a:cxn>
                  <a:cxn ang="0">
                    <a:pos x="402" y="552"/>
                  </a:cxn>
                  <a:cxn ang="0">
                    <a:pos x="372" y="585"/>
                  </a:cxn>
                  <a:cxn ang="0">
                    <a:pos x="355" y="608"/>
                  </a:cxn>
                  <a:cxn ang="0">
                    <a:pos x="330" y="642"/>
                  </a:cxn>
                  <a:cxn ang="0">
                    <a:pos x="662" y="594"/>
                  </a:cxn>
                  <a:cxn ang="0">
                    <a:pos x="62" y="888"/>
                  </a:cxn>
                  <a:cxn ang="0">
                    <a:pos x="67" y="817"/>
                  </a:cxn>
                  <a:cxn ang="0">
                    <a:pos x="87" y="740"/>
                  </a:cxn>
                  <a:cxn ang="0">
                    <a:pos x="119" y="666"/>
                  </a:cxn>
                  <a:cxn ang="0">
                    <a:pos x="170" y="589"/>
                  </a:cxn>
                  <a:cxn ang="0">
                    <a:pos x="239" y="500"/>
                  </a:cxn>
                  <a:cxn ang="0">
                    <a:pos x="314" y="415"/>
                  </a:cxn>
                  <a:cxn ang="0">
                    <a:pos x="362" y="355"/>
                  </a:cxn>
                  <a:cxn ang="0">
                    <a:pos x="390" y="311"/>
                  </a:cxn>
                  <a:cxn ang="0">
                    <a:pos x="406" y="265"/>
                  </a:cxn>
                  <a:cxn ang="0">
                    <a:pos x="407" y="225"/>
                  </a:cxn>
                  <a:cxn ang="0">
                    <a:pos x="396" y="187"/>
                  </a:cxn>
                  <a:cxn ang="0">
                    <a:pos x="368" y="160"/>
                  </a:cxn>
                  <a:cxn ang="0">
                    <a:pos x="334" y="145"/>
                  </a:cxn>
                  <a:cxn ang="0">
                    <a:pos x="292" y="147"/>
                  </a:cxn>
                  <a:cxn ang="0">
                    <a:pos x="250" y="163"/>
                  </a:cxn>
                  <a:cxn ang="0">
                    <a:pos x="222" y="192"/>
                  </a:cxn>
                  <a:cxn ang="0">
                    <a:pos x="203" y="236"/>
                  </a:cxn>
                  <a:cxn ang="0">
                    <a:pos x="198" y="293"/>
                  </a:cxn>
                  <a:cxn ang="0">
                    <a:pos x="3" y="279"/>
                  </a:cxn>
                  <a:cxn ang="0">
                    <a:pos x="15" y="205"/>
                  </a:cxn>
                  <a:cxn ang="0">
                    <a:pos x="40" y="145"/>
                  </a:cxn>
                  <a:cxn ang="0">
                    <a:pos x="80" y="97"/>
                  </a:cxn>
                  <a:cxn ang="0">
                    <a:pos x="136" y="57"/>
                  </a:cxn>
                  <a:cxn ang="0">
                    <a:pos x="219" y="27"/>
                  </a:cxn>
                  <a:cxn ang="0">
                    <a:pos x="311" y="7"/>
                  </a:cxn>
                  <a:cxn ang="0">
                    <a:pos x="384" y="0"/>
                  </a:cxn>
                </a:cxnLst>
                <a:rect l="0" t="0" r="r" b="b"/>
                <a:pathLst>
                  <a:path w="684" h="888">
                    <a:moveTo>
                      <a:pt x="384" y="0"/>
                    </a:moveTo>
                    <a:lnTo>
                      <a:pt x="416" y="0"/>
                    </a:lnTo>
                    <a:lnTo>
                      <a:pt x="444" y="4"/>
                    </a:lnTo>
                    <a:lnTo>
                      <a:pt x="474" y="13"/>
                    </a:lnTo>
                    <a:lnTo>
                      <a:pt x="500" y="25"/>
                    </a:lnTo>
                    <a:lnTo>
                      <a:pt x="527" y="43"/>
                    </a:lnTo>
                    <a:lnTo>
                      <a:pt x="550" y="64"/>
                    </a:lnTo>
                    <a:lnTo>
                      <a:pt x="567" y="88"/>
                    </a:lnTo>
                    <a:lnTo>
                      <a:pt x="582" y="116"/>
                    </a:lnTo>
                    <a:lnTo>
                      <a:pt x="594" y="147"/>
                    </a:lnTo>
                    <a:lnTo>
                      <a:pt x="600" y="177"/>
                    </a:lnTo>
                    <a:lnTo>
                      <a:pt x="603" y="213"/>
                    </a:lnTo>
                    <a:lnTo>
                      <a:pt x="599" y="251"/>
                    </a:lnTo>
                    <a:lnTo>
                      <a:pt x="591" y="287"/>
                    </a:lnTo>
                    <a:lnTo>
                      <a:pt x="579" y="323"/>
                    </a:lnTo>
                    <a:lnTo>
                      <a:pt x="563" y="353"/>
                    </a:lnTo>
                    <a:lnTo>
                      <a:pt x="543" y="387"/>
                    </a:lnTo>
                    <a:lnTo>
                      <a:pt x="516" y="422"/>
                    </a:lnTo>
                    <a:lnTo>
                      <a:pt x="486" y="460"/>
                    </a:lnTo>
                    <a:lnTo>
                      <a:pt x="451" y="500"/>
                    </a:lnTo>
                    <a:lnTo>
                      <a:pt x="424" y="528"/>
                    </a:lnTo>
                    <a:lnTo>
                      <a:pt x="402" y="552"/>
                    </a:lnTo>
                    <a:lnTo>
                      <a:pt x="384" y="570"/>
                    </a:lnTo>
                    <a:lnTo>
                      <a:pt x="372" y="585"/>
                    </a:lnTo>
                    <a:lnTo>
                      <a:pt x="364" y="596"/>
                    </a:lnTo>
                    <a:lnTo>
                      <a:pt x="355" y="608"/>
                    </a:lnTo>
                    <a:lnTo>
                      <a:pt x="344" y="624"/>
                    </a:lnTo>
                    <a:lnTo>
                      <a:pt x="330" y="642"/>
                    </a:lnTo>
                    <a:lnTo>
                      <a:pt x="312" y="668"/>
                    </a:lnTo>
                    <a:lnTo>
                      <a:pt x="662" y="594"/>
                    </a:lnTo>
                    <a:lnTo>
                      <a:pt x="684" y="758"/>
                    </a:lnTo>
                    <a:lnTo>
                      <a:pt x="62" y="888"/>
                    </a:lnTo>
                    <a:lnTo>
                      <a:pt x="63" y="853"/>
                    </a:lnTo>
                    <a:lnTo>
                      <a:pt x="67" y="817"/>
                    </a:lnTo>
                    <a:lnTo>
                      <a:pt x="76" y="778"/>
                    </a:lnTo>
                    <a:lnTo>
                      <a:pt x="87" y="740"/>
                    </a:lnTo>
                    <a:lnTo>
                      <a:pt x="102" y="701"/>
                    </a:lnTo>
                    <a:lnTo>
                      <a:pt x="119" y="666"/>
                    </a:lnTo>
                    <a:lnTo>
                      <a:pt x="142" y="629"/>
                    </a:lnTo>
                    <a:lnTo>
                      <a:pt x="170" y="589"/>
                    </a:lnTo>
                    <a:lnTo>
                      <a:pt x="202" y="546"/>
                    </a:lnTo>
                    <a:lnTo>
                      <a:pt x="239" y="500"/>
                    </a:lnTo>
                    <a:lnTo>
                      <a:pt x="282" y="450"/>
                    </a:lnTo>
                    <a:lnTo>
                      <a:pt x="314" y="415"/>
                    </a:lnTo>
                    <a:lnTo>
                      <a:pt x="340" y="383"/>
                    </a:lnTo>
                    <a:lnTo>
                      <a:pt x="362" y="355"/>
                    </a:lnTo>
                    <a:lnTo>
                      <a:pt x="379" y="331"/>
                    </a:lnTo>
                    <a:lnTo>
                      <a:pt x="390" y="311"/>
                    </a:lnTo>
                    <a:lnTo>
                      <a:pt x="400" y="287"/>
                    </a:lnTo>
                    <a:lnTo>
                      <a:pt x="406" y="265"/>
                    </a:lnTo>
                    <a:lnTo>
                      <a:pt x="408" y="244"/>
                    </a:lnTo>
                    <a:lnTo>
                      <a:pt x="407" y="225"/>
                    </a:lnTo>
                    <a:lnTo>
                      <a:pt x="403" y="204"/>
                    </a:lnTo>
                    <a:lnTo>
                      <a:pt x="396" y="187"/>
                    </a:lnTo>
                    <a:lnTo>
                      <a:pt x="386" y="173"/>
                    </a:lnTo>
                    <a:lnTo>
                      <a:pt x="368" y="160"/>
                    </a:lnTo>
                    <a:lnTo>
                      <a:pt x="352" y="151"/>
                    </a:lnTo>
                    <a:lnTo>
                      <a:pt x="334" y="145"/>
                    </a:lnTo>
                    <a:lnTo>
                      <a:pt x="315" y="143"/>
                    </a:lnTo>
                    <a:lnTo>
                      <a:pt x="292" y="147"/>
                    </a:lnTo>
                    <a:lnTo>
                      <a:pt x="268" y="152"/>
                    </a:lnTo>
                    <a:lnTo>
                      <a:pt x="250" y="163"/>
                    </a:lnTo>
                    <a:lnTo>
                      <a:pt x="235" y="176"/>
                    </a:lnTo>
                    <a:lnTo>
                      <a:pt x="222" y="192"/>
                    </a:lnTo>
                    <a:lnTo>
                      <a:pt x="211" y="212"/>
                    </a:lnTo>
                    <a:lnTo>
                      <a:pt x="203" y="236"/>
                    </a:lnTo>
                    <a:lnTo>
                      <a:pt x="199" y="263"/>
                    </a:lnTo>
                    <a:lnTo>
                      <a:pt x="198" y="293"/>
                    </a:lnTo>
                    <a:lnTo>
                      <a:pt x="0" y="317"/>
                    </a:lnTo>
                    <a:lnTo>
                      <a:pt x="3" y="279"/>
                    </a:lnTo>
                    <a:lnTo>
                      <a:pt x="7" y="240"/>
                    </a:lnTo>
                    <a:lnTo>
                      <a:pt x="15" y="205"/>
                    </a:lnTo>
                    <a:lnTo>
                      <a:pt x="26" y="173"/>
                    </a:lnTo>
                    <a:lnTo>
                      <a:pt x="40" y="145"/>
                    </a:lnTo>
                    <a:lnTo>
                      <a:pt x="59" y="120"/>
                    </a:lnTo>
                    <a:lnTo>
                      <a:pt x="80" y="97"/>
                    </a:lnTo>
                    <a:lnTo>
                      <a:pt x="106" y="76"/>
                    </a:lnTo>
                    <a:lnTo>
                      <a:pt x="136" y="57"/>
                    </a:lnTo>
                    <a:lnTo>
                      <a:pt x="175" y="40"/>
                    </a:lnTo>
                    <a:lnTo>
                      <a:pt x="219" y="27"/>
                    </a:lnTo>
                    <a:lnTo>
                      <a:pt x="268" y="13"/>
                    </a:lnTo>
                    <a:lnTo>
                      <a:pt x="311" y="7"/>
                    </a:lnTo>
                    <a:lnTo>
                      <a:pt x="350" y="1"/>
                    </a:lnTo>
                    <a:lnTo>
                      <a:pt x="3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268"/>
              <p:cNvSpPr>
                <a:spLocks/>
              </p:cNvSpPr>
              <p:nvPr/>
            </p:nvSpPr>
            <p:spPr bwMode="auto">
              <a:xfrm>
                <a:off x="3581401" y="754063"/>
                <a:ext cx="960438" cy="541338"/>
              </a:xfrm>
              <a:custGeom>
                <a:avLst/>
                <a:gdLst/>
                <a:ahLst/>
                <a:cxnLst>
                  <a:cxn ang="0">
                    <a:pos x="428" y="1"/>
                  </a:cxn>
                  <a:cxn ang="0">
                    <a:pos x="473" y="9"/>
                  </a:cxn>
                  <a:cxn ang="0">
                    <a:pos x="528" y="34"/>
                  </a:cxn>
                  <a:cxn ang="0">
                    <a:pos x="556" y="58"/>
                  </a:cxn>
                  <a:cxn ang="0">
                    <a:pos x="565" y="68"/>
                  </a:cxn>
                  <a:cxn ang="0">
                    <a:pos x="587" y="94"/>
                  </a:cxn>
                  <a:cxn ang="0">
                    <a:pos x="605" y="130"/>
                  </a:cxn>
                  <a:cxn ang="0">
                    <a:pos x="575" y="81"/>
                  </a:cxn>
                  <a:cxn ang="0">
                    <a:pos x="573" y="80"/>
                  </a:cxn>
                  <a:cxn ang="0">
                    <a:pos x="547" y="56"/>
                  </a:cxn>
                  <a:cxn ang="0">
                    <a:pos x="519" y="40"/>
                  </a:cxn>
                  <a:cxn ang="0">
                    <a:pos x="469" y="21"/>
                  </a:cxn>
                  <a:cxn ang="0">
                    <a:pos x="411" y="17"/>
                  </a:cxn>
                  <a:cxn ang="0">
                    <a:pos x="339" y="22"/>
                  </a:cxn>
                  <a:cxn ang="0">
                    <a:pos x="243" y="44"/>
                  </a:cxn>
                  <a:cxn ang="0">
                    <a:pos x="176" y="68"/>
                  </a:cxn>
                  <a:cxn ang="0">
                    <a:pos x="133" y="90"/>
                  </a:cxn>
                  <a:cxn ang="0">
                    <a:pos x="132" y="92"/>
                  </a:cxn>
                  <a:cxn ang="0">
                    <a:pos x="104" y="116"/>
                  </a:cxn>
                  <a:cxn ang="0">
                    <a:pos x="85" y="136"/>
                  </a:cxn>
                  <a:cxn ang="0">
                    <a:pos x="76" y="148"/>
                  </a:cxn>
                  <a:cxn ang="0">
                    <a:pos x="65" y="162"/>
                  </a:cxn>
                  <a:cxn ang="0">
                    <a:pos x="56" y="178"/>
                  </a:cxn>
                  <a:cxn ang="0">
                    <a:pos x="51" y="190"/>
                  </a:cxn>
                  <a:cxn ang="0">
                    <a:pos x="49" y="192"/>
                  </a:cxn>
                  <a:cxn ang="0">
                    <a:pos x="44" y="209"/>
                  </a:cxn>
                  <a:cxn ang="0">
                    <a:pos x="32" y="258"/>
                  </a:cxn>
                  <a:cxn ang="0">
                    <a:pos x="25" y="334"/>
                  </a:cxn>
                  <a:cxn ang="0">
                    <a:pos x="0" y="314"/>
                  </a:cxn>
                  <a:cxn ang="0">
                    <a:pos x="7" y="252"/>
                  </a:cxn>
                  <a:cxn ang="0">
                    <a:pos x="19" y="201"/>
                  </a:cxn>
                  <a:cxn ang="0">
                    <a:pos x="25" y="181"/>
                  </a:cxn>
                  <a:cxn ang="0">
                    <a:pos x="47" y="142"/>
                  </a:cxn>
                  <a:cxn ang="0">
                    <a:pos x="56" y="129"/>
                  </a:cxn>
                  <a:cxn ang="0">
                    <a:pos x="71" y="113"/>
                  </a:cxn>
                  <a:cxn ang="0">
                    <a:pos x="95" y="90"/>
                  </a:cxn>
                  <a:cxn ang="0">
                    <a:pos x="111" y="77"/>
                  </a:cxn>
                  <a:cxn ang="0">
                    <a:pos x="137" y="61"/>
                  </a:cxn>
                  <a:cxn ang="0">
                    <a:pos x="179" y="42"/>
                  </a:cxn>
                  <a:cxn ang="0">
                    <a:pos x="276" y="14"/>
                  </a:cxn>
                  <a:cxn ang="0">
                    <a:pos x="323" y="6"/>
                  </a:cxn>
                  <a:cxn ang="0">
                    <a:pos x="396" y="0"/>
                  </a:cxn>
                </a:cxnLst>
                <a:rect l="0" t="0" r="r" b="b"/>
                <a:pathLst>
                  <a:path w="605" h="341">
                    <a:moveTo>
                      <a:pt x="396" y="0"/>
                    </a:moveTo>
                    <a:lnTo>
                      <a:pt x="428" y="1"/>
                    </a:lnTo>
                    <a:lnTo>
                      <a:pt x="456" y="5"/>
                    </a:lnTo>
                    <a:lnTo>
                      <a:pt x="473" y="9"/>
                    </a:lnTo>
                    <a:lnTo>
                      <a:pt x="491" y="16"/>
                    </a:lnTo>
                    <a:lnTo>
                      <a:pt x="528" y="34"/>
                    </a:lnTo>
                    <a:lnTo>
                      <a:pt x="548" y="50"/>
                    </a:lnTo>
                    <a:lnTo>
                      <a:pt x="556" y="58"/>
                    </a:lnTo>
                    <a:lnTo>
                      <a:pt x="565" y="66"/>
                    </a:lnTo>
                    <a:lnTo>
                      <a:pt x="565" y="68"/>
                    </a:lnTo>
                    <a:lnTo>
                      <a:pt x="567" y="68"/>
                    </a:lnTo>
                    <a:lnTo>
                      <a:pt x="587" y="94"/>
                    </a:lnTo>
                    <a:lnTo>
                      <a:pt x="600" y="118"/>
                    </a:lnTo>
                    <a:lnTo>
                      <a:pt x="605" y="130"/>
                    </a:lnTo>
                    <a:lnTo>
                      <a:pt x="592" y="106"/>
                    </a:lnTo>
                    <a:lnTo>
                      <a:pt x="575" y="81"/>
                    </a:lnTo>
                    <a:lnTo>
                      <a:pt x="573" y="81"/>
                    </a:lnTo>
                    <a:lnTo>
                      <a:pt x="573" y="80"/>
                    </a:lnTo>
                    <a:lnTo>
                      <a:pt x="557" y="64"/>
                    </a:lnTo>
                    <a:lnTo>
                      <a:pt x="547" y="56"/>
                    </a:lnTo>
                    <a:lnTo>
                      <a:pt x="537" y="49"/>
                    </a:lnTo>
                    <a:lnTo>
                      <a:pt x="519" y="40"/>
                    </a:lnTo>
                    <a:lnTo>
                      <a:pt x="501" y="32"/>
                    </a:lnTo>
                    <a:lnTo>
                      <a:pt x="469" y="21"/>
                    </a:lnTo>
                    <a:lnTo>
                      <a:pt x="441" y="17"/>
                    </a:lnTo>
                    <a:lnTo>
                      <a:pt x="411" y="17"/>
                    </a:lnTo>
                    <a:lnTo>
                      <a:pt x="376" y="18"/>
                    </a:lnTo>
                    <a:lnTo>
                      <a:pt x="339" y="22"/>
                    </a:lnTo>
                    <a:lnTo>
                      <a:pt x="293" y="30"/>
                    </a:lnTo>
                    <a:lnTo>
                      <a:pt x="243" y="44"/>
                    </a:lnTo>
                    <a:lnTo>
                      <a:pt x="197" y="58"/>
                    </a:lnTo>
                    <a:lnTo>
                      <a:pt x="176" y="68"/>
                    </a:lnTo>
                    <a:lnTo>
                      <a:pt x="157" y="77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2" y="92"/>
                    </a:lnTo>
                    <a:lnTo>
                      <a:pt x="131" y="93"/>
                    </a:lnTo>
                    <a:lnTo>
                      <a:pt x="104" y="116"/>
                    </a:lnTo>
                    <a:lnTo>
                      <a:pt x="95" y="125"/>
                    </a:lnTo>
                    <a:lnTo>
                      <a:pt x="85" y="136"/>
                    </a:lnTo>
                    <a:lnTo>
                      <a:pt x="80" y="141"/>
                    </a:lnTo>
                    <a:lnTo>
                      <a:pt x="76" y="148"/>
                    </a:lnTo>
                    <a:lnTo>
                      <a:pt x="72" y="153"/>
                    </a:lnTo>
                    <a:lnTo>
                      <a:pt x="65" y="162"/>
                    </a:lnTo>
                    <a:lnTo>
                      <a:pt x="60" y="172"/>
                    </a:lnTo>
                    <a:lnTo>
                      <a:pt x="56" y="178"/>
                    </a:lnTo>
                    <a:lnTo>
                      <a:pt x="53" y="184"/>
                    </a:lnTo>
                    <a:lnTo>
                      <a:pt x="51" y="190"/>
                    </a:lnTo>
                    <a:lnTo>
                      <a:pt x="51" y="192"/>
                    </a:lnTo>
                    <a:lnTo>
                      <a:pt x="49" y="192"/>
                    </a:lnTo>
                    <a:lnTo>
                      <a:pt x="49" y="193"/>
                    </a:lnTo>
                    <a:lnTo>
                      <a:pt x="44" y="209"/>
                    </a:lnTo>
                    <a:lnTo>
                      <a:pt x="39" y="226"/>
                    </a:lnTo>
                    <a:lnTo>
                      <a:pt x="32" y="258"/>
                    </a:lnTo>
                    <a:lnTo>
                      <a:pt x="28" y="292"/>
                    </a:lnTo>
                    <a:lnTo>
                      <a:pt x="25" y="334"/>
                    </a:lnTo>
                    <a:lnTo>
                      <a:pt x="0" y="341"/>
                    </a:lnTo>
                    <a:lnTo>
                      <a:pt x="0" y="314"/>
                    </a:lnTo>
                    <a:lnTo>
                      <a:pt x="1" y="289"/>
                    </a:lnTo>
                    <a:lnTo>
                      <a:pt x="7" y="252"/>
                    </a:lnTo>
                    <a:lnTo>
                      <a:pt x="13" y="218"/>
                    </a:lnTo>
                    <a:lnTo>
                      <a:pt x="19" y="201"/>
                    </a:lnTo>
                    <a:lnTo>
                      <a:pt x="25" y="184"/>
                    </a:lnTo>
                    <a:lnTo>
                      <a:pt x="25" y="181"/>
                    </a:lnTo>
                    <a:lnTo>
                      <a:pt x="31" y="170"/>
                    </a:lnTo>
                    <a:lnTo>
                      <a:pt x="47" y="142"/>
                    </a:lnTo>
                    <a:lnTo>
                      <a:pt x="52" y="136"/>
                    </a:lnTo>
                    <a:lnTo>
                      <a:pt x="56" y="129"/>
                    </a:lnTo>
                    <a:lnTo>
                      <a:pt x="61" y="124"/>
                    </a:lnTo>
                    <a:lnTo>
                      <a:pt x="71" y="113"/>
                    </a:lnTo>
                    <a:lnTo>
                      <a:pt x="81" y="102"/>
                    </a:lnTo>
                    <a:lnTo>
                      <a:pt x="95" y="90"/>
                    </a:lnTo>
                    <a:lnTo>
                      <a:pt x="109" y="78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37" y="61"/>
                    </a:lnTo>
                    <a:lnTo>
                      <a:pt x="157" y="52"/>
                    </a:lnTo>
                    <a:lnTo>
                      <a:pt x="179" y="42"/>
                    </a:lnTo>
                    <a:lnTo>
                      <a:pt x="224" y="28"/>
                    </a:lnTo>
                    <a:lnTo>
                      <a:pt x="276" y="14"/>
                    </a:lnTo>
                    <a:lnTo>
                      <a:pt x="300" y="10"/>
                    </a:lnTo>
                    <a:lnTo>
                      <a:pt x="323" y="6"/>
                    </a:lnTo>
                    <a:lnTo>
                      <a:pt x="361" y="1"/>
                    </a:lnTo>
                    <a:lnTo>
                      <a:pt x="3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7" name="Group 2618"/>
            <p:cNvGrpSpPr/>
            <p:nvPr/>
          </p:nvGrpSpPr>
          <p:grpSpPr>
            <a:xfrm>
              <a:off x="4432307" y="741363"/>
              <a:ext cx="1282701" cy="1495425"/>
              <a:chOff x="4305301" y="741363"/>
              <a:chExt cx="1282701" cy="1495425"/>
            </a:xfrm>
          </p:grpSpPr>
          <p:sp>
            <p:nvSpPr>
              <p:cNvPr id="387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" name="Group 2640"/>
            <p:cNvGrpSpPr/>
            <p:nvPr/>
          </p:nvGrpSpPr>
          <p:grpSpPr>
            <a:xfrm>
              <a:off x="3714744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359" name="Group 264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378" name="Group 266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84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85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0" name="Group 264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371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4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1" name="Group 264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362" name="Group 264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68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69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0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3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4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5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6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33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