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7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MONEY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0" descr="C:\Documents and Settings\Admin\Рабочий стол\diagrams\Money\PNG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131" y="2759944"/>
            <a:ext cx="2204620" cy="1303904"/>
          </a:xfrm>
          <a:prstGeom prst="rect">
            <a:avLst/>
          </a:prstGeom>
          <a:noFill/>
        </p:spPr>
      </p:pic>
      <p:pic>
        <p:nvPicPr>
          <p:cNvPr id="15" name="Picture 11" descr="C:\Documents and Settings\Admin\Рабочий стол\diagrams\Money\PNG\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5023" y="2688506"/>
            <a:ext cx="1974454" cy="1474778"/>
          </a:xfrm>
          <a:prstGeom prst="rect">
            <a:avLst/>
          </a:prstGeom>
          <a:noFill/>
        </p:spPr>
      </p:pic>
      <p:pic>
        <p:nvPicPr>
          <p:cNvPr id="20" name="Picture 13" descr="C:\Documents and Settings\Admin\Рабочий стол\diagrams\Money\PNG\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65295" y="2688506"/>
            <a:ext cx="1740518" cy="1549164"/>
          </a:xfrm>
          <a:prstGeom prst="rect">
            <a:avLst/>
          </a:prstGeom>
          <a:noFill/>
        </p:spPr>
      </p:pic>
      <p:sp>
        <p:nvSpPr>
          <p:cNvPr id="21" name="Прямоугольник 121"/>
          <p:cNvSpPr/>
          <p:nvPr/>
        </p:nvSpPr>
        <p:spPr>
          <a:xfrm>
            <a:off x="6186499" y="1331183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121"/>
          <p:cNvSpPr/>
          <p:nvPr/>
        </p:nvSpPr>
        <p:spPr>
          <a:xfrm>
            <a:off x="3552818" y="1331183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121"/>
          <p:cNvSpPr/>
          <p:nvPr/>
        </p:nvSpPr>
        <p:spPr>
          <a:xfrm>
            <a:off x="847699" y="1331183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6972205" y="2448045"/>
            <a:ext cx="432415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338524" y="2448045"/>
            <a:ext cx="432415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633405" y="2448045"/>
            <a:ext cx="432415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rved Down Arrow 29"/>
          <p:cNvSpPr/>
          <p:nvPr/>
        </p:nvSpPr>
        <p:spPr>
          <a:xfrm flipV="1">
            <a:off x="2195492" y="4147182"/>
            <a:ext cx="1762140" cy="695582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Down Arrow 30"/>
          <p:cNvSpPr/>
          <p:nvPr/>
        </p:nvSpPr>
        <p:spPr>
          <a:xfrm flipV="1">
            <a:off x="5148264" y="4147182"/>
            <a:ext cx="1762140" cy="695582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Прямоугольник 121"/>
          <p:cNvSpPr/>
          <p:nvPr/>
        </p:nvSpPr>
        <p:spPr>
          <a:xfrm>
            <a:off x="5000628" y="5403135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121"/>
          <p:cNvSpPr/>
          <p:nvPr/>
        </p:nvSpPr>
        <p:spPr>
          <a:xfrm>
            <a:off x="2019282" y="5403135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5786333" y="5146086"/>
            <a:ext cx="432415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2795463" y="5146085"/>
            <a:ext cx="432415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3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111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