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tandar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74995"/>
      </p:ext>
    </p:extLst>
  </p:cSld>
  <p:clrMapOvr>
    <a:masterClrMapping/>
  </p:clrMapOvr>
  <p:transition spd="slow"/>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8398051"/>
      </p:ext>
    </p:extLst>
  </p:cSld>
  <p:clrMap bg1="lt1" tx1="dk1" bg2="lt2" tx2="dk2" accent1="accent1" accent2="accent2" accent3="accent3" accent4="accent4" accent5="accent5" accent6="accent6" hlink="hlink" folHlink="folHlink"/>
  <p:sldLayoutIdLst>
    <p:sldLayoutId id="2147483649" r:id="rId1"/>
  </p:sldLayoutIdLst>
  <p:transition spd="slow"/>
  <p:timing>
    <p:tnLst>
      <p:par>
        <p:cTn id="1" dur="indefinite" restart="never" nodeType="tmRoot"/>
      </p:par>
    </p:tnLst>
  </p:timing>
  <p:txStyles>
    <p:titleStyle>
      <a:lvl1pPr algn="l" rtl="0" eaLnBrk="0" fontAlgn="base" hangingPunct="0">
        <a:spcBef>
          <a:spcPct val="0"/>
        </a:spcBef>
        <a:spcAft>
          <a:spcPct val="0"/>
        </a:spcAft>
        <a:defRPr sz="2000" b="1">
          <a:solidFill>
            <a:schemeClr val="bg1"/>
          </a:solidFill>
          <a:latin typeface="+mj-lt"/>
          <a:ea typeface="Arial" charset="0"/>
          <a:cs typeface="+mj-cs"/>
        </a:defRPr>
      </a:lvl1pPr>
      <a:lvl2pPr algn="l" rtl="0" eaLnBrk="0" fontAlgn="base" hangingPunct="0">
        <a:spcBef>
          <a:spcPct val="0"/>
        </a:spcBef>
        <a:spcAft>
          <a:spcPct val="0"/>
        </a:spcAft>
        <a:defRPr sz="2000" b="1">
          <a:solidFill>
            <a:schemeClr val="bg1"/>
          </a:solidFill>
          <a:latin typeface="Arial" charset="0"/>
          <a:ea typeface="Arial" charset="0"/>
          <a:cs typeface="Arial" charset="0"/>
        </a:defRPr>
      </a:lvl2pPr>
      <a:lvl3pPr algn="l" rtl="0" eaLnBrk="0" fontAlgn="base" hangingPunct="0">
        <a:spcBef>
          <a:spcPct val="0"/>
        </a:spcBef>
        <a:spcAft>
          <a:spcPct val="0"/>
        </a:spcAft>
        <a:defRPr sz="2000" b="1">
          <a:solidFill>
            <a:schemeClr val="bg1"/>
          </a:solidFill>
          <a:latin typeface="Arial" charset="0"/>
          <a:ea typeface="Arial" charset="0"/>
          <a:cs typeface="Arial" charset="0"/>
        </a:defRPr>
      </a:lvl3pPr>
      <a:lvl4pPr algn="l" rtl="0" eaLnBrk="0" fontAlgn="base" hangingPunct="0">
        <a:spcBef>
          <a:spcPct val="0"/>
        </a:spcBef>
        <a:spcAft>
          <a:spcPct val="0"/>
        </a:spcAft>
        <a:defRPr sz="2000" b="1">
          <a:solidFill>
            <a:schemeClr val="bg1"/>
          </a:solidFill>
          <a:latin typeface="Arial" charset="0"/>
          <a:ea typeface="Arial" charset="0"/>
          <a:cs typeface="Arial" charset="0"/>
        </a:defRPr>
      </a:lvl4pPr>
      <a:lvl5pPr algn="l" rtl="0" eaLnBrk="0" fontAlgn="base" hangingPunct="0">
        <a:spcBef>
          <a:spcPct val="0"/>
        </a:spcBef>
        <a:spcAft>
          <a:spcPct val="0"/>
        </a:spcAft>
        <a:defRPr sz="2000" b="1">
          <a:solidFill>
            <a:schemeClr val="bg1"/>
          </a:solidFill>
          <a:latin typeface="Arial" charset="0"/>
          <a:ea typeface="Arial" charset="0"/>
          <a:cs typeface="Arial" charset="0"/>
        </a:defRPr>
      </a:lvl5pPr>
      <a:lvl6pPr marL="457200" algn="l" rtl="0" eaLnBrk="1" fontAlgn="base" hangingPunct="1">
        <a:spcBef>
          <a:spcPct val="0"/>
        </a:spcBef>
        <a:spcAft>
          <a:spcPct val="0"/>
        </a:spcAft>
        <a:defRPr sz="2000" b="1">
          <a:solidFill>
            <a:schemeClr val="bg1"/>
          </a:solidFill>
          <a:latin typeface="Arial" charset="0"/>
          <a:cs typeface="Arial" charset="0"/>
        </a:defRPr>
      </a:lvl6pPr>
      <a:lvl7pPr marL="914400" algn="l" rtl="0" eaLnBrk="1" fontAlgn="base" hangingPunct="1">
        <a:spcBef>
          <a:spcPct val="0"/>
        </a:spcBef>
        <a:spcAft>
          <a:spcPct val="0"/>
        </a:spcAft>
        <a:defRPr sz="2000" b="1">
          <a:solidFill>
            <a:schemeClr val="bg1"/>
          </a:solidFill>
          <a:latin typeface="Arial" charset="0"/>
          <a:cs typeface="Arial" charset="0"/>
        </a:defRPr>
      </a:lvl7pPr>
      <a:lvl8pPr marL="1371600" algn="l" rtl="0" eaLnBrk="1" fontAlgn="base" hangingPunct="1">
        <a:spcBef>
          <a:spcPct val="0"/>
        </a:spcBef>
        <a:spcAft>
          <a:spcPct val="0"/>
        </a:spcAft>
        <a:defRPr sz="2000" b="1">
          <a:solidFill>
            <a:schemeClr val="bg1"/>
          </a:solidFill>
          <a:latin typeface="Arial" charset="0"/>
          <a:cs typeface="Arial" charset="0"/>
        </a:defRPr>
      </a:lvl8pPr>
      <a:lvl9pPr marL="1828800" algn="l" rtl="0" eaLnBrk="1" fontAlgn="base" hangingPunct="1">
        <a:spcBef>
          <a:spcPct val="0"/>
        </a:spcBef>
        <a:spcAft>
          <a:spcPct val="0"/>
        </a:spcAft>
        <a:defRPr sz="2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1pPr>
      <a:lvl2pPr marL="742950" indent="-28575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2pPr>
      <a:lvl3pPr marL="1143000" indent="-2286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3pPr>
      <a:lvl4pPr marL="1600200" indent="-2286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4pPr>
      <a:lvl5pPr marL="2057400" indent="-2286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5pPr>
      <a:lvl6pPr marL="25146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6pPr>
      <a:lvl7pPr marL="29718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7pPr>
      <a:lvl8pPr marL="34290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8pPr>
      <a:lvl9pPr marL="38862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3284538"/>
            <a:ext cx="9156700"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ktangel 24"/>
          <p:cNvSpPr>
            <a:spLocks noChangeArrowheads="1"/>
          </p:cNvSpPr>
          <p:nvPr/>
        </p:nvSpPr>
        <p:spPr bwMode="auto">
          <a:xfrm>
            <a:off x="-3175" y="5300663"/>
            <a:ext cx="9147175" cy="1557337"/>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da-DK">
              <a:solidFill>
                <a:schemeClr val="bg1"/>
              </a:solidFill>
              <a:latin typeface="Calibri" charset="0"/>
              <a:ea typeface="ＭＳ Ｐゴシック" charset="-128"/>
            </a:endParaRPr>
          </a:p>
        </p:txBody>
      </p:sp>
      <p:sp>
        <p:nvSpPr>
          <p:cNvPr id="13316" name="Rektangel 76"/>
          <p:cNvSpPr>
            <a:spLocks noChangeArrowheads="1"/>
          </p:cNvSpPr>
          <p:nvPr/>
        </p:nvSpPr>
        <p:spPr bwMode="auto">
          <a:xfrm>
            <a:off x="849313" y="5626100"/>
            <a:ext cx="50307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300" b="1" noProof="1">
                <a:solidFill>
                  <a:schemeClr val="bg1"/>
                </a:solidFill>
                <a:latin typeface="Calibri" charset="0"/>
              </a:rPr>
              <a:t>Example text</a:t>
            </a:r>
          </a:p>
          <a:p>
            <a:r>
              <a:rPr lang="en-US" sz="1100" noProof="1">
                <a:solidFill>
                  <a:schemeClr val="bg1"/>
                </a:solidFill>
                <a:latin typeface="Calibri" charset="0"/>
              </a:rPr>
              <a:t>Go ahead and replace it with your own text. This is an example text. Go ahead and replace it with your own text. Go ahead and replace it with your own text. This is an example text. Go ahead and replace it with your own text</a:t>
            </a:r>
            <a:endParaRPr lang="da-DK" sz="1100">
              <a:solidFill>
                <a:schemeClr val="bg1"/>
              </a:solidFill>
            </a:endParaRPr>
          </a:p>
          <a:p>
            <a:endParaRPr lang="da-DK" sz="1100">
              <a:solidFill>
                <a:schemeClr val="bg1"/>
              </a:solidFill>
            </a:endParaRPr>
          </a:p>
        </p:txBody>
      </p:sp>
      <p:sp>
        <p:nvSpPr>
          <p:cNvPr id="12" name="Ellipse 11"/>
          <p:cNvSpPr/>
          <p:nvPr/>
        </p:nvSpPr>
        <p:spPr bwMode="auto">
          <a:xfrm>
            <a:off x="1105555" y="4149079"/>
            <a:ext cx="6278662" cy="909536"/>
          </a:xfrm>
          <a:prstGeom prst="ellipse">
            <a:avLst/>
          </a:prstGeom>
          <a:gradFill flip="none" rotWithShape="1">
            <a:gsLst>
              <a:gs pos="24000">
                <a:sysClr val="windowText" lastClr="000000">
                  <a:alpha val="22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endParaRPr lang="da-DK" sz="1800">
              <a:solidFill>
                <a:srgbClr val="FFFFFF"/>
              </a:solidFill>
              <a:latin typeface="Calibri" charset="0"/>
            </a:endParaRPr>
          </a:p>
        </p:txBody>
      </p:sp>
      <p:grpSp>
        <p:nvGrpSpPr>
          <p:cNvPr id="13320" name="Gruppieren 1"/>
          <p:cNvGrpSpPr>
            <a:grpSpLocks/>
          </p:cNvGrpSpPr>
          <p:nvPr/>
        </p:nvGrpSpPr>
        <p:grpSpPr bwMode="auto">
          <a:xfrm>
            <a:off x="1984375" y="795338"/>
            <a:ext cx="5538788" cy="4264025"/>
            <a:chOff x="1322281" y="291534"/>
            <a:chExt cx="7090619" cy="5334100"/>
          </a:xfrm>
        </p:grpSpPr>
        <p:sp>
          <p:nvSpPr>
            <p:cNvPr id="20" name="Freeform 22"/>
            <p:cNvSpPr>
              <a:spLocks/>
            </p:cNvSpPr>
            <p:nvPr/>
          </p:nvSpPr>
          <p:spPr bwMode="auto">
            <a:xfrm>
              <a:off x="3078799" y="1420056"/>
              <a:ext cx="5334101" cy="2997726"/>
            </a:xfrm>
            <a:custGeom>
              <a:avLst/>
              <a:gdLst>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38"/>
                <a:gd name="connsiteY0" fmla="*/ 132 h 10000"/>
                <a:gd name="connsiteX1" fmla="*/ 5468 w 10038"/>
                <a:gd name="connsiteY1" fmla="*/ 1711 h 10000"/>
                <a:gd name="connsiteX2" fmla="*/ 4388 w 10038"/>
                <a:gd name="connsiteY2" fmla="*/ 2895 h 10000"/>
                <a:gd name="connsiteX3" fmla="*/ 4460 w 10038"/>
                <a:gd name="connsiteY3" fmla="*/ 263 h 10000"/>
                <a:gd name="connsiteX4" fmla="*/ 3453 w 10038"/>
                <a:gd name="connsiteY4" fmla="*/ 263 h 10000"/>
                <a:gd name="connsiteX5" fmla="*/ 2086 w 10038"/>
                <a:gd name="connsiteY5" fmla="*/ 3816 h 10000"/>
                <a:gd name="connsiteX6" fmla="*/ 1727 w 10038"/>
                <a:gd name="connsiteY6" fmla="*/ 3947 h 10000"/>
                <a:gd name="connsiteX7" fmla="*/ 719 w 10038"/>
                <a:gd name="connsiteY7" fmla="*/ 3553 h 10000"/>
                <a:gd name="connsiteX8" fmla="*/ 1223 w 10038"/>
                <a:gd name="connsiteY8" fmla="*/ 5921 h 10000"/>
                <a:gd name="connsiteX9" fmla="*/ 2086 w 10038"/>
                <a:gd name="connsiteY9" fmla="*/ 6053 h 10000"/>
                <a:gd name="connsiteX10" fmla="*/ 3022 w 10038"/>
                <a:gd name="connsiteY10" fmla="*/ 9605 h 10000"/>
                <a:gd name="connsiteX11" fmla="*/ 4101 w 10038"/>
                <a:gd name="connsiteY11" fmla="*/ 8289 h 10000"/>
                <a:gd name="connsiteX12" fmla="*/ 3957 w 10038"/>
                <a:gd name="connsiteY12" fmla="*/ 7763 h 10000"/>
                <a:gd name="connsiteX13" fmla="*/ 5252 w 10038"/>
                <a:gd name="connsiteY13" fmla="*/ 7632 h 10000"/>
                <a:gd name="connsiteX14" fmla="*/ 4964 w 10038"/>
                <a:gd name="connsiteY14" fmla="*/ 9211 h 10000"/>
                <a:gd name="connsiteX15" fmla="*/ 7266 w 10038"/>
                <a:gd name="connsiteY15" fmla="*/ 9474 h 10000"/>
                <a:gd name="connsiteX16" fmla="*/ 7410 w 10038"/>
                <a:gd name="connsiteY16" fmla="*/ 6184 h 10000"/>
                <a:gd name="connsiteX17" fmla="*/ 7914 w 10038"/>
                <a:gd name="connsiteY17" fmla="*/ 5132 h 10000"/>
                <a:gd name="connsiteX18" fmla="*/ 8417 w 10038"/>
                <a:gd name="connsiteY18" fmla="*/ 5526 h 10000"/>
                <a:gd name="connsiteX19" fmla="*/ 8777 w 10038"/>
                <a:gd name="connsiteY19" fmla="*/ 2895 h 10000"/>
                <a:gd name="connsiteX20" fmla="*/ 7842 w 10038"/>
                <a:gd name="connsiteY20" fmla="*/ 3816 h 10000"/>
                <a:gd name="connsiteX21" fmla="*/ 7410 w 10038"/>
                <a:gd name="connsiteY21" fmla="*/ 3553 h 10000"/>
                <a:gd name="connsiteX22" fmla="*/ 7482 w 10038"/>
                <a:gd name="connsiteY22" fmla="*/ 395 h 10000"/>
                <a:gd name="connsiteX23" fmla="*/ 5540 w 10038"/>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420 h 10288"/>
                <a:gd name="connsiteX1" fmla="*/ 5468 w 10007"/>
                <a:gd name="connsiteY1" fmla="*/ 1999 h 10288"/>
                <a:gd name="connsiteX2" fmla="*/ 4388 w 10007"/>
                <a:gd name="connsiteY2" fmla="*/ 3183 h 10288"/>
                <a:gd name="connsiteX3" fmla="*/ 4460 w 10007"/>
                <a:gd name="connsiteY3" fmla="*/ 551 h 10288"/>
                <a:gd name="connsiteX4" fmla="*/ 3453 w 10007"/>
                <a:gd name="connsiteY4" fmla="*/ 551 h 10288"/>
                <a:gd name="connsiteX5" fmla="*/ 2086 w 10007"/>
                <a:gd name="connsiteY5" fmla="*/ 4104 h 10288"/>
                <a:gd name="connsiteX6" fmla="*/ 1727 w 10007"/>
                <a:gd name="connsiteY6" fmla="*/ 4235 h 10288"/>
                <a:gd name="connsiteX7" fmla="*/ 719 w 10007"/>
                <a:gd name="connsiteY7" fmla="*/ 3841 h 10288"/>
                <a:gd name="connsiteX8" fmla="*/ 1223 w 10007"/>
                <a:gd name="connsiteY8" fmla="*/ 6209 h 10288"/>
                <a:gd name="connsiteX9" fmla="*/ 2086 w 10007"/>
                <a:gd name="connsiteY9" fmla="*/ 6341 h 10288"/>
                <a:gd name="connsiteX10" fmla="*/ 3022 w 10007"/>
                <a:gd name="connsiteY10" fmla="*/ 9893 h 10288"/>
                <a:gd name="connsiteX11" fmla="*/ 4101 w 10007"/>
                <a:gd name="connsiteY11" fmla="*/ 8577 h 10288"/>
                <a:gd name="connsiteX12" fmla="*/ 3957 w 10007"/>
                <a:gd name="connsiteY12" fmla="*/ 8051 h 10288"/>
                <a:gd name="connsiteX13" fmla="*/ 5252 w 10007"/>
                <a:gd name="connsiteY13" fmla="*/ 7920 h 10288"/>
                <a:gd name="connsiteX14" fmla="*/ 4964 w 10007"/>
                <a:gd name="connsiteY14" fmla="*/ 9499 h 10288"/>
                <a:gd name="connsiteX15" fmla="*/ 7266 w 10007"/>
                <a:gd name="connsiteY15" fmla="*/ 9762 h 10288"/>
                <a:gd name="connsiteX16" fmla="*/ 7410 w 10007"/>
                <a:gd name="connsiteY16" fmla="*/ 6472 h 10288"/>
                <a:gd name="connsiteX17" fmla="*/ 7914 w 10007"/>
                <a:gd name="connsiteY17" fmla="*/ 5420 h 10288"/>
                <a:gd name="connsiteX18" fmla="*/ 8417 w 10007"/>
                <a:gd name="connsiteY18" fmla="*/ 5814 h 10288"/>
                <a:gd name="connsiteX19" fmla="*/ 8777 w 10007"/>
                <a:gd name="connsiteY19" fmla="*/ 3183 h 10288"/>
                <a:gd name="connsiteX20" fmla="*/ 7842 w 10007"/>
                <a:gd name="connsiteY20" fmla="*/ 4104 h 10288"/>
                <a:gd name="connsiteX21" fmla="*/ 7410 w 10007"/>
                <a:gd name="connsiteY21" fmla="*/ 3841 h 10288"/>
                <a:gd name="connsiteX22" fmla="*/ 7482 w 10007"/>
                <a:gd name="connsiteY22" fmla="*/ 683 h 10288"/>
                <a:gd name="connsiteX23" fmla="*/ 5540 w 10007"/>
                <a:gd name="connsiteY23" fmla="*/ 420 h 10288"/>
                <a:gd name="connsiteX0" fmla="*/ 5540 w 10007"/>
                <a:gd name="connsiteY0" fmla="*/ 420 h 10288"/>
                <a:gd name="connsiteX1" fmla="*/ 5468 w 10007"/>
                <a:gd name="connsiteY1" fmla="*/ 1999 h 10288"/>
                <a:gd name="connsiteX2" fmla="*/ 4388 w 10007"/>
                <a:gd name="connsiteY2" fmla="*/ 3183 h 10288"/>
                <a:gd name="connsiteX3" fmla="*/ 4460 w 10007"/>
                <a:gd name="connsiteY3" fmla="*/ 551 h 10288"/>
                <a:gd name="connsiteX4" fmla="*/ 3453 w 10007"/>
                <a:gd name="connsiteY4" fmla="*/ 551 h 10288"/>
                <a:gd name="connsiteX5" fmla="*/ 2086 w 10007"/>
                <a:gd name="connsiteY5" fmla="*/ 4104 h 10288"/>
                <a:gd name="connsiteX6" fmla="*/ 1727 w 10007"/>
                <a:gd name="connsiteY6" fmla="*/ 4235 h 10288"/>
                <a:gd name="connsiteX7" fmla="*/ 719 w 10007"/>
                <a:gd name="connsiteY7" fmla="*/ 3841 h 10288"/>
                <a:gd name="connsiteX8" fmla="*/ 1223 w 10007"/>
                <a:gd name="connsiteY8" fmla="*/ 6209 h 10288"/>
                <a:gd name="connsiteX9" fmla="*/ 2086 w 10007"/>
                <a:gd name="connsiteY9" fmla="*/ 6341 h 10288"/>
                <a:gd name="connsiteX10" fmla="*/ 3022 w 10007"/>
                <a:gd name="connsiteY10" fmla="*/ 9893 h 10288"/>
                <a:gd name="connsiteX11" fmla="*/ 4101 w 10007"/>
                <a:gd name="connsiteY11" fmla="*/ 8577 h 10288"/>
                <a:gd name="connsiteX12" fmla="*/ 3957 w 10007"/>
                <a:gd name="connsiteY12" fmla="*/ 8051 h 10288"/>
                <a:gd name="connsiteX13" fmla="*/ 5252 w 10007"/>
                <a:gd name="connsiteY13" fmla="*/ 7920 h 10288"/>
                <a:gd name="connsiteX14" fmla="*/ 4964 w 10007"/>
                <a:gd name="connsiteY14" fmla="*/ 9499 h 10288"/>
                <a:gd name="connsiteX15" fmla="*/ 7266 w 10007"/>
                <a:gd name="connsiteY15" fmla="*/ 9762 h 10288"/>
                <a:gd name="connsiteX16" fmla="*/ 7410 w 10007"/>
                <a:gd name="connsiteY16" fmla="*/ 6472 h 10288"/>
                <a:gd name="connsiteX17" fmla="*/ 7914 w 10007"/>
                <a:gd name="connsiteY17" fmla="*/ 5420 h 10288"/>
                <a:gd name="connsiteX18" fmla="*/ 8417 w 10007"/>
                <a:gd name="connsiteY18" fmla="*/ 5814 h 10288"/>
                <a:gd name="connsiteX19" fmla="*/ 8777 w 10007"/>
                <a:gd name="connsiteY19" fmla="*/ 3183 h 10288"/>
                <a:gd name="connsiteX20" fmla="*/ 7842 w 10007"/>
                <a:gd name="connsiteY20" fmla="*/ 4104 h 10288"/>
                <a:gd name="connsiteX21" fmla="*/ 7410 w 10007"/>
                <a:gd name="connsiteY21" fmla="*/ 3841 h 10288"/>
                <a:gd name="connsiteX22" fmla="*/ 7482 w 10007"/>
                <a:gd name="connsiteY22" fmla="*/ 683 h 10288"/>
                <a:gd name="connsiteX23" fmla="*/ 5540 w 10007"/>
                <a:gd name="connsiteY23" fmla="*/ 420 h 10288"/>
                <a:gd name="connsiteX0" fmla="*/ 5540 w 10007"/>
                <a:gd name="connsiteY0" fmla="*/ 420 h 10288"/>
                <a:gd name="connsiteX1" fmla="*/ 5468 w 10007"/>
                <a:gd name="connsiteY1" fmla="*/ 1999 h 10288"/>
                <a:gd name="connsiteX2" fmla="*/ 4388 w 10007"/>
                <a:gd name="connsiteY2" fmla="*/ 3183 h 10288"/>
                <a:gd name="connsiteX3" fmla="*/ 4460 w 10007"/>
                <a:gd name="connsiteY3" fmla="*/ 551 h 10288"/>
                <a:gd name="connsiteX4" fmla="*/ 3453 w 10007"/>
                <a:gd name="connsiteY4" fmla="*/ 551 h 10288"/>
                <a:gd name="connsiteX5" fmla="*/ 2086 w 10007"/>
                <a:gd name="connsiteY5" fmla="*/ 4104 h 10288"/>
                <a:gd name="connsiteX6" fmla="*/ 1727 w 10007"/>
                <a:gd name="connsiteY6" fmla="*/ 4235 h 10288"/>
                <a:gd name="connsiteX7" fmla="*/ 719 w 10007"/>
                <a:gd name="connsiteY7" fmla="*/ 3841 h 10288"/>
                <a:gd name="connsiteX8" fmla="*/ 1223 w 10007"/>
                <a:gd name="connsiteY8" fmla="*/ 6209 h 10288"/>
                <a:gd name="connsiteX9" fmla="*/ 2086 w 10007"/>
                <a:gd name="connsiteY9" fmla="*/ 6341 h 10288"/>
                <a:gd name="connsiteX10" fmla="*/ 3022 w 10007"/>
                <a:gd name="connsiteY10" fmla="*/ 9893 h 10288"/>
                <a:gd name="connsiteX11" fmla="*/ 4101 w 10007"/>
                <a:gd name="connsiteY11" fmla="*/ 8577 h 10288"/>
                <a:gd name="connsiteX12" fmla="*/ 3957 w 10007"/>
                <a:gd name="connsiteY12" fmla="*/ 8051 h 10288"/>
                <a:gd name="connsiteX13" fmla="*/ 5252 w 10007"/>
                <a:gd name="connsiteY13" fmla="*/ 7920 h 10288"/>
                <a:gd name="connsiteX14" fmla="*/ 4964 w 10007"/>
                <a:gd name="connsiteY14" fmla="*/ 9499 h 10288"/>
                <a:gd name="connsiteX15" fmla="*/ 7266 w 10007"/>
                <a:gd name="connsiteY15" fmla="*/ 9762 h 10288"/>
                <a:gd name="connsiteX16" fmla="*/ 7410 w 10007"/>
                <a:gd name="connsiteY16" fmla="*/ 6472 h 10288"/>
                <a:gd name="connsiteX17" fmla="*/ 7914 w 10007"/>
                <a:gd name="connsiteY17" fmla="*/ 5420 h 10288"/>
                <a:gd name="connsiteX18" fmla="*/ 8417 w 10007"/>
                <a:gd name="connsiteY18" fmla="*/ 5814 h 10288"/>
                <a:gd name="connsiteX19" fmla="*/ 8777 w 10007"/>
                <a:gd name="connsiteY19" fmla="*/ 3183 h 10288"/>
                <a:gd name="connsiteX20" fmla="*/ 7842 w 10007"/>
                <a:gd name="connsiteY20" fmla="*/ 4104 h 10288"/>
                <a:gd name="connsiteX21" fmla="*/ 7410 w 10007"/>
                <a:gd name="connsiteY21" fmla="*/ 3841 h 10288"/>
                <a:gd name="connsiteX22" fmla="*/ 7482 w 10007"/>
                <a:gd name="connsiteY22" fmla="*/ 683 h 10288"/>
                <a:gd name="connsiteX23" fmla="*/ 5540 w 10007"/>
                <a:gd name="connsiteY23" fmla="*/ 420 h 10288"/>
                <a:gd name="connsiteX0" fmla="*/ 5540 w 10007"/>
                <a:gd name="connsiteY0" fmla="*/ 629 h 10497"/>
                <a:gd name="connsiteX1" fmla="*/ 5468 w 10007"/>
                <a:gd name="connsiteY1" fmla="*/ 2208 h 10497"/>
                <a:gd name="connsiteX2" fmla="*/ 4388 w 10007"/>
                <a:gd name="connsiteY2" fmla="*/ 3392 h 10497"/>
                <a:gd name="connsiteX3" fmla="*/ 4460 w 10007"/>
                <a:gd name="connsiteY3" fmla="*/ 760 h 10497"/>
                <a:gd name="connsiteX4" fmla="*/ 3453 w 10007"/>
                <a:gd name="connsiteY4" fmla="*/ 760 h 10497"/>
                <a:gd name="connsiteX5" fmla="*/ 2086 w 10007"/>
                <a:gd name="connsiteY5" fmla="*/ 4313 h 10497"/>
                <a:gd name="connsiteX6" fmla="*/ 1727 w 10007"/>
                <a:gd name="connsiteY6" fmla="*/ 4444 h 10497"/>
                <a:gd name="connsiteX7" fmla="*/ 719 w 10007"/>
                <a:gd name="connsiteY7" fmla="*/ 4050 h 10497"/>
                <a:gd name="connsiteX8" fmla="*/ 1223 w 10007"/>
                <a:gd name="connsiteY8" fmla="*/ 6418 h 10497"/>
                <a:gd name="connsiteX9" fmla="*/ 2086 w 10007"/>
                <a:gd name="connsiteY9" fmla="*/ 6550 h 10497"/>
                <a:gd name="connsiteX10" fmla="*/ 3022 w 10007"/>
                <a:gd name="connsiteY10" fmla="*/ 10102 h 10497"/>
                <a:gd name="connsiteX11" fmla="*/ 4101 w 10007"/>
                <a:gd name="connsiteY11" fmla="*/ 8786 h 10497"/>
                <a:gd name="connsiteX12" fmla="*/ 3957 w 10007"/>
                <a:gd name="connsiteY12" fmla="*/ 8260 h 10497"/>
                <a:gd name="connsiteX13" fmla="*/ 5252 w 10007"/>
                <a:gd name="connsiteY13" fmla="*/ 8129 h 10497"/>
                <a:gd name="connsiteX14" fmla="*/ 4964 w 10007"/>
                <a:gd name="connsiteY14" fmla="*/ 9708 h 10497"/>
                <a:gd name="connsiteX15" fmla="*/ 7266 w 10007"/>
                <a:gd name="connsiteY15" fmla="*/ 9971 h 10497"/>
                <a:gd name="connsiteX16" fmla="*/ 7410 w 10007"/>
                <a:gd name="connsiteY16" fmla="*/ 6681 h 10497"/>
                <a:gd name="connsiteX17" fmla="*/ 7914 w 10007"/>
                <a:gd name="connsiteY17" fmla="*/ 5629 h 10497"/>
                <a:gd name="connsiteX18" fmla="*/ 8417 w 10007"/>
                <a:gd name="connsiteY18" fmla="*/ 6023 h 10497"/>
                <a:gd name="connsiteX19" fmla="*/ 8777 w 10007"/>
                <a:gd name="connsiteY19" fmla="*/ 3392 h 10497"/>
                <a:gd name="connsiteX20" fmla="*/ 7842 w 10007"/>
                <a:gd name="connsiteY20" fmla="*/ 4313 h 10497"/>
                <a:gd name="connsiteX21" fmla="*/ 7410 w 10007"/>
                <a:gd name="connsiteY21" fmla="*/ 4050 h 10497"/>
                <a:gd name="connsiteX22" fmla="*/ 7482 w 10007"/>
                <a:gd name="connsiteY22" fmla="*/ 892 h 10497"/>
                <a:gd name="connsiteX23" fmla="*/ 5540 w 10007"/>
                <a:gd name="connsiteY23" fmla="*/ 629 h 10497"/>
                <a:gd name="connsiteX0" fmla="*/ 5540 w 10007"/>
                <a:gd name="connsiteY0" fmla="*/ 782 h 10650"/>
                <a:gd name="connsiteX1" fmla="*/ 5468 w 10007"/>
                <a:gd name="connsiteY1" fmla="*/ 2361 h 10650"/>
                <a:gd name="connsiteX2" fmla="*/ 4388 w 10007"/>
                <a:gd name="connsiteY2" fmla="*/ 3545 h 10650"/>
                <a:gd name="connsiteX3" fmla="*/ 4460 w 10007"/>
                <a:gd name="connsiteY3" fmla="*/ 913 h 10650"/>
                <a:gd name="connsiteX4" fmla="*/ 3453 w 10007"/>
                <a:gd name="connsiteY4" fmla="*/ 913 h 10650"/>
                <a:gd name="connsiteX5" fmla="*/ 2086 w 10007"/>
                <a:gd name="connsiteY5" fmla="*/ 4466 h 10650"/>
                <a:gd name="connsiteX6" fmla="*/ 1727 w 10007"/>
                <a:gd name="connsiteY6" fmla="*/ 4597 h 10650"/>
                <a:gd name="connsiteX7" fmla="*/ 719 w 10007"/>
                <a:gd name="connsiteY7" fmla="*/ 4203 h 10650"/>
                <a:gd name="connsiteX8" fmla="*/ 1223 w 10007"/>
                <a:gd name="connsiteY8" fmla="*/ 6571 h 10650"/>
                <a:gd name="connsiteX9" fmla="*/ 2086 w 10007"/>
                <a:gd name="connsiteY9" fmla="*/ 6703 h 10650"/>
                <a:gd name="connsiteX10" fmla="*/ 3022 w 10007"/>
                <a:gd name="connsiteY10" fmla="*/ 10255 h 10650"/>
                <a:gd name="connsiteX11" fmla="*/ 4101 w 10007"/>
                <a:gd name="connsiteY11" fmla="*/ 8939 h 10650"/>
                <a:gd name="connsiteX12" fmla="*/ 3957 w 10007"/>
                <a:gd name="connsiteY12" fmla="*/ 8413 h 10650"/>
                <a:gd name="connsiteX13" fmla="*/ 5252 w 10007"/>
                <a:gd name="connsiteY13" fmla="*/ 8282 h 10650"/>
                <a:gd name="connsiteX14" fmla="*/ 4964 w 10007"/>
                <a:gd name="connsiteY14" fmla="*/ 9861 h 10650"/>
                <a:gd name="connsiteX15" fmla="*/ 7266 w 10007"/>
                <a:gd name="connsiteY15" fmla="*/ 10124 h 10650"/>
                <a:gd name="connsiteX16" fmla="*/ 7410 w 10007"/>
                <a:gd name="connsiteY16" fmla="*/ 6834 h 10650"/>
                <a:gd name="connsiteX17" fmla="*/ 7914 w 10007"/>
                <a:gd name="connsiteY17" fmla="*/ 5782 h 10650"/>
                <a:gd name="connsiteX18" fmla="*/ 8417 w 10007"/>
                <a:gd name="connsiteY18" fmla="*/ 6176 h 10650"/>
                <a:gd name="connsiteX19" fmla="*/ 8777 w 10007"/>
                <a:gd name="connsiteY19" fmla="*/ 3545 h 10650"/>
                <a:gd name="connsiteX20" fmla="*/ 7842 w 10007"/>
                <a:gd name="connsiteY20" fmla="*/ 4466 h 10650"/>
                <a:gd name="connsiteX21" fmla="*/ 7410 w 10007"/>
                <a:gd name="connsiteY21" fmla="*/ 4203 h 10650"/>
                <a:gd name="connsiteX22" fmla="*/ 7482 w 10007"/>
                <a:gd name="connsiteY22" fmla="*/ 1045 h 10650"/>
                <a:gd name="connsiteX23" fmla="*/ 5540 w 10007"/>
                <a:gd name="connsiteY23" fmla="*/ 782 h 10650"/>
                <a:gd name="connsiteX0" fmla="*/ 5540 w 10007"/>
                <a:gd name="connsiteY0" fmla="*/ 782 h 10650"/>
                <a:gd name="connsiteX1" fmla="*/ 5468 w 10007"/>
                <a:gd name="connsiteY1" fmla="*/ 2361 h 10650"/>
                <a:gd name="connsiteX2" fmla="*/ 4388 w 10007"/>
                <a:gd name="connsiteY2" fmla="*/ 3545 h 10650"/>
                <a:gd name="connsiteX3" fmla="*/ 4460 w 10007"/>
                <a:gd name="connsiteY3" fmla="*/ 913 h 10650"/>
                <a:gd name="connsiteX4" fmla="*/ 3453 w 10007"/>
                <a:gd name="connsiteY4" fmla="*/ 913 h 10650"/>
                <a:gd name="connsiteX5" fmla="*/ 2086 w 10007"/>
                <a:gd name="connsiteY5" fmla="*/ 4466 h 10650"/>
                <a:gd name="connsiteX6" fmla="*/ 1727 w 10007"/>
                <a:gd name="connsiteY6" fmla="*/ 4597 h 10650"/>
                <a:gd name="connsiteX7" fmla="*/ 719 w 10007"/>
                <a:gd name="connsiteY7" fmla="*/ 4203 h 10650"/>
                <a:gd name="connsiteX8" fmla="*/ 1223 w 10007"/>
                <a:gd name="connsiteY8" fmla="*/ 6571 h 10650"/>
                <a:gd name="connsiteX9" fmla="*/ 2086 w 10007"/>
                <a:gd name="connsiteY9" fmla="*/ 6703 h 10650"/>
                <a:gd name="connsiteX10" fmla="*/ 3022 w 10007"/>
                <a:gd name="connsiteY10" fmla="*/ 10255 h 10650"/>
                <a:gd name="connsiteX11" fmla="*/ 4101 w 10007"/>
                <a:gd name="connsiteY11" fmla="*/ 8939 h 10650"/>
                <a:gd name="connsiteX12" fmla="*/ 3957 w 10007"/>
                <a:gd name="connsiteY12" fmla="*/ 8413 h 10650"/>
                <a:gd name="connsiteX13" fmla="*/ 5252 w 10007"/>
                <a:gd name="connsiteY13" fmla="*/ 8282 h 10650"/>
                <a:gd name="connsiteX14" fmla="*/ 4964 w 10007"/>
                <a:gd name="connsiteY14" fmla="*/ 9861 h 10650"/>
                <a:gd name="connsiteX15" fmla="*/ 7266 w 10007"/>
                <a:gd name="connsiteY15" fmla="*/ 10124 h 10650"/>
                <a:gd name="connsiteX16" fmla="*/ 7410 w 10007"/>
                <a:gd name="connsiteY16" fmla="*/ 6834 h 10650"/>
                <a:gd name="connsiteX17" fmla="*/ 7914 w 10007"/>
                <a:gd name="connsiteY17" fmla="*/ 5782 h 10650"/>
                <a:gd name="connsiteX18" fmla="*/ 8417 w 10007"/>
                <a:gd name="connsiteY18" fmla="*/ 6176 h 10650"/>
                <a:gd name="connsiteX19" fmla="*/ 8777 w 10007"/>
                <a:gd name="connsiteY19" fmla="*/ 3545 h 10650"/>
                <a:gd name="connsiteX20" fmla="*/ 7842 w 10007"/>
                <a:gd name="connsiteY20" fmla="*/ 4466 h 10650"/>
                <a:gd name="connsiteX21" fmla="*/ 7410 w 10007"/>
                <a:gd name="connsiteY21" fmla="*/ 4203 h 10650"/>
                <a:gd name="connsiteX22" fmla="*/ 7482 w 10007"/>
                <a:gd name="connsiteY22" fmla="*/ 1045 h 10650"/>
                <a:gd name="connsiteX23" fmla="*/ 5540 w 10007"/>
                <a:gd name="connsiteY23" fmla="*/ 782 h 10650"/>
                <a:gd name="connsiteX0" fmla="*/ 5540 w 10007"/>
                <a:gd name="connsiteY0" fmla="*/ 782 h 10650"/>
                <a:gd name="connsiteX1" fmla="*/ 5468 w 10007"/>
                <a:gd name="connsiteY1" fmla="*/ 2361 h 10650"/>
                <a:gd name="connsiteX2" fmla="*/ 4388 w 10007"/>
                <a:gd name="connsiteY2" fmla="*/ 3545 h 10650"/>
                <a:gd name="connsiteX3" fmla="*/ 4460 w 10007"/>
                <a:gd name="connsiteY3" fmla="*/ 913 h 10650"/>
                <a:gd name="connsiteX4" fmla="*/ 3453 w 10007"/>
                <a:gd name="connsiteY4" fmla="*/ 913 h 10650"/>
                <a:gd name="connsiteX5" fmla="*/ 2086 w 10007"/>
                <a:gd name="connsiteY5" fmla="*/ 4466 h 10650"/>
                <a:gd name="connsiteX6" fmla="*/ 1727 w 10007"/>
                <a:gd name="connsiteY6" fmla="*/ 4597 h 10650"/>
                <a:gd name="connsiteX7" fmla="*/ 719 w 10007"/>
                <a:gd name="connsiteY7" fmla="*/ 4203 h 10650"/>
                <a:gd name="connsiteX8" fmla="*/ 1223 w 10007"/>
                <a:gd name="connsiteY8" fmla="*/ 6571 h 10650"/>
                <a:gd name="connsiteX9" fmla="*/ 2086 w 10007"/>
                <a:gd name="connsiteY9" fmla="*/ 6703 h 10650"/>
                <a:gd name="connsiteX10" fmla="*/ 3022 w 10007"/>
                <a:gd name="connsiteY10" fmla="*/ 10255 h 10650"/>
                <a:gd name="connsiteX11" fmla="*/ 4101 w 10007"/>
                <a:gd name="connsiteY11" fmla="*/ 8939 h 10650"/>
                <a:gd name="connsiteX12" fmla="*/ 3957 w 10007"/>
                <a:gd name="connsiteY12" fmla="*/ 8413 h 10650"/>
                <a:gd name="connsiteX13" fmla="*/ 5252 w 10007"/>
                <a:gd name="connsiteY13" fmla="*/ 8282 h 10650"/>
                <a:gd name="connsiteX14" fmla="*/ 4964 w 10007"/>
                <a:gd name="connsiteY14" fmla="*/ 9861 h 10650"/>
                <a:gd name="connsiteX15" fmla="*/ 7266 w 10007"/>
                <a:gd name="connsiteY15" fmla="*/ 10124 h 10650"/>
                <a:gd name="connsiteX16" fmla="*/ 7410 w 10007"/>
                <a:gd name="connsiteY16" fmla="*/ 6834 h 10650"/>
                <a:gd name="connsiteX17" fmla="*/ 7914 w 10007"/>
                <a:gd name="connsiteY17" fmla="*/ 5782 h 10650"/>
                <a:gd name="connsiteX18" fmla="*/ 8417 w 10007"/>
                <a:gd name="connsiteY18" fmla="*/ 6176 h 10650"/>
                <a:gd name="connsiteX19" fmla="*/ 8777 w 10007"/>
                <a:gd name="connsiteY19" fmla="*/ 3545 h 10650"/>
                <a:gd name="connsiteX20" fmla="*/ 7842 w 10007"/>
                <a:gd name="connsiteY20" fmla="*/ 4466 h 10650"/>
                <a:gd name="connsiteX21" fmla="*/ 7410 w 10007"/>
                <a:gd name="connsiteY21" fmla="*/ 4203 h 10650"/>
                <a:gd name="connsiteX22" fmla="*/ 7482 w 10007"/>
                <a:gd name="connsiteY22" fmla="*/ 1045 h 10650"/>
                <a:gd name="connsiteX23" fmla="*/ 5540 w 10007"/>
                <a:gd name="connsiteY23" fmla="*/ 782 h 10650"/>
                <a:gd name="connsiteX0" fmla="*/ 5540 w 10007"/>
                <a:gd name="connsiteY0" fmla="*/ 782 h 10650"/>
                <a:gd name="connsiteX1" fmla="*/ 5468 w 10007"/>
                <a:gd name="connsiteY1" fmla="*/ 2361 h 10650"/>
                <a:gd name="connsiteX2" fmla="*/ 4388 w 10007"/>
                <a:gd name="connsiteY2" fmla="*/ 3545 h 10650"/>
                <a:gd name="connsiteX3" fmla="*/ 4460 w 10007"/>
                <a:gd name="connsiteY3" fmla="*/ 913 h 10650"/>
                <a:gd name="connsiteX4" fmla="*/ 3453 w 10007"/>
                <a:gd name="connsiteY4" fmla="*/ 913 h 10650"/>
                <a:gd name="connsiteX5" fmla="*/ 2086 w 10007"/>
                <a:gd name="connsiteY5" fmla="*/ 4466 h 10650"/>
                <a:gd name="connsiteX6" fmla="*/ 1727 w 10007"/>
                <a:gd name="connsiteY6" fmla="*/ 4597 h 10650"/>
                <a:gd name="connsiteX7" fmla="*/ 719 w 10007"/>
                <a:gd name="connsiteY7" fmla="*/ 4203 h 10650"/>
                <a:gd name="connsiteX8" fmla="*/ 1223 w 10007"/>
                <a:gd name="connsiteY8" fmla="*/ 6571 h 10650"/>
                <a:gd name="connsiteX9" fmla="*/ 2086 w 10007"/>
                <a:gd name="connsiteY9" fmla="*/ 6703 h 10650"/>
                <a:gd name="connsiteX10" fmla="*/ 3022 w 10007"/>
                <a:gd name="connsiteY10" fmla="*/ 10255 h 10650"/>
                <a:gd name="connsiteX11" fmla="*/ 4101 w 10007"/>
                <a:gd name="connsiteY11" fmla="*/ 8939 h 10650"/>
                <a:gd name="connsiteX12" fmla="*/ 3957 w 10007"/>
                <a:gd name="connsiteY12" fmla="*/ 8413 h 10650"/>
                <a:gd name="connsiteX13" fmla="*/ 5252 w 10007"/>
                <a:gd name="connsiteY13" fmla="*/ 8282 h 10650"/>
                <a:gd name="connsiteX14" fmla="*/ 4964 w 10007"/>
                <a:gd name="connsiteY14" fmla="*/ 9861 h 10650"/>
                <a:gd name="connsiteX15" fmla="*/ 7266 w 10007"/>
                <a:gd name="connsiteY15" fmla="*/ 10124 h 10650"/>
                <a:gd name="connsiteX16" fmla="*/ 7410 w 10007"/>
                <a:gd name="connsiteY16" fmla="*/ 6834 h 10650"/>
                <a:gd name="connsiteX17" fmla="*/ 7914 w 10007"/>
                <a:gd name="connsiteY17" fmla="*/ 5782 h 10650"/>
                <a:gd name="connsiteX18" fmla="*/ 8417 w 10007"/>
                <a:gd name="connsiteY18" fmla="*/ 6176 h 10650"/>
                <a:gd name="connsiteX19" fmla="*/ 8777 w 10007"/>
                <a:gd name="connsiteY19" fmla="*/ 3545 h 10650"/>
                <a:gd name="connsiteX20" fmla="*/ 7842 w 10007"/>
                <a:gd name="connsiteY20" fmla="*/ 4466 h 10650"/>
                <a:gd name="connsiteX21" fmla="*/ 7410 w 10007"/>
                <a:gd name="connsiteY21" fmla="*/ 4203 h 10650"/>
                <a:gd name="connsiteX22" fmla="*/ 7482 w 10007"/>
                <a:gd name="connsiteY22" fmla="*/ 1045 h 10650"/>
                <a:gd name="connsiteX23" fmla="*/ 5540 w 10007"/>
                <a:gd name="connsiteY23" fmla="*/ 782 h 10650"/>
                <a:gd name="connsiteX0" fmla="*/ 5540 w 10007"/>
                <a:gd name="connsiteY0" fmla="*/ 782 h 10650"/>
                <a:gd name="connsiteX1" fmla="*/ 5468 w 10007"/>
                <a:gd name="connsiteY1" fmla="*/ 2361 h 10650"/>
                <a:gd name="connsiteX2" fmla="*/ 4388 w 10007"/>
                <a:gd name="connsiteY2" fmla="*/ 3545 h 10650"/>
                <a:gd name="connsiteX3" fmla="*/ 4460 w 10007"/>
                <a:gd name="connsiteY3" fmla="*/ 913 h 10650"/>
                <a:gd name="connsiteX4" fmla="*/ 3453 w 10007"/>
                <a:gd name="connsiteY4" fmla="*/ 913 h 10650"/>
                <a:gd name="connsiteX5" fmla="*/ 2086 w 10007"/>
                <a:gd name="connsiteY5" fmla="*/ 4466 h 10650"/>
                <a:gd name="connsiteX6" fmla="*/ 1727 w 10007"/>
                <a:gd name="connsiteY6" fmla="*/ 4597 h 10650"/>
                <a:gd name="connsiteX7" fmla="*/ 719 w 10007"/>
                <a:gd name="connsiteY7" fmla="*/ 4203 h 10650"/>
                <a:gd name="connsiteX8" fmla="*/ 1223 w 10007"/>
                <a:gd name="connsiteY8" fmla="*/ 6571 h 10650"/>
                <a:gd name="connsiteX9" fmla="*/ 2086 w 10007"/>
                <a:gd name="connsiteY9" fmla="*/ 6703 h 10650"/>
                <a:gd name="connsiteX10" fmla="*/ 3022 w 10007"/>
                <a:gd name="connsiteY10" fmla="*/ 10255 h 10650"/>
                <a:gd name="connsiteX11" fmla="*/ 4101 w 10007"/>
                <a:gd name="connsiteY11" fmla="*/ 8939 h 10650"/>
                <a:gd name="connsiteX12" fmla="*/ 3957 w 10007"/>
                <a:gd name="connsiteY12" fmla="*/ 8413 h 10650"/>
                <a:gd name="connsiteX13" fmla="*/ 5252 w 10007"/>
                <a:gd name="connsiteY13" fmla="*/ 8282 h 10650"/>
                <a:gd name="connsiteX14" fmla="*/ 4964 w 10007"/>
                <a:gd name="connsiteY14" fmla="*/ 9861 h 10650"/>
                <a:gd name="connsiteX15" fmla="*/ 7266 w 10007"/>
                <a:gd name="connsiteY15" fmla="*/ 10124 h 10650"/>
                <a:gd name="connsiteX16" fmla="*/ 7410 w 10007"/>
                <a:gd name="connsiteY16" fmla="*/ 6834 h 10650"/>
                <a:gd name="connsiteX17" fmla="*/ 7914 w 10007"/>
                <a:gd name="connsiteY17" fmla="*/ 5782 h 10650"/>
                <a:gd name="connsiteX18" fmla="*/ 8417 w 10007"/>
                <a:gd name="connsiteY18" fmla="*/ 6176 h 10650"/>
                <a:gd name="connsiteX19" fmla="*/ 8777 w 10007"/>
                <a:gd name="connsiteY19" fmla="*/ 3545 h 10650"/>
                <a:gd name="connsiteX20" fmla="*/ 7842 w 10007"/>
                <a:gd name="connsiteY20" fmla="*/ 4466 h 10650"/>
                <a:gd name="connsiteX21" fmla="*/ 7410 w 10007"/>
                <a:gd name="connsiteY21" fmla="*/ 4203 h 10650"/>
                <a:gd name="connsiteX22" fmla="*/ 7482 w 10007"/>
                <a:gd name="connsiteY22" fmla="*/ 1045 h 10650"/>
                <a:gd name="connsiteX23" fmla="*/ 5540 w 10007"/>
                <a:gd name="connsiteY23" fmla="*/ 782 h 10650"/>
                <a:gd name="connsiteX0" fmla="*/ 5540 w 10007"/>
                <a:gd name="connsiteY0" fmla="*/ 1007 h 10875"/>
                <a:gd name="connsiteX1" fmla="*/ 5468 w 10007"/>
                <a:gd name="connsiteY1" fmla="*/ 2586 h 10875"/>
                <a:gd name="connsiteX2" fmla="*/ 4388 w 10007"/>
                <a:gd name="connsiteY2" fmla="*/ 3770 h 10875"/>
                <a:gd name="connsiteX3" fmla="*/ 4460 w 10007"/>
                <a:gd name="connsiteY3" fmla="*/ 1138 h 10875"/>
                <a:gd name="connsiteX4" fmla="*/ 3483 w 10007"/>
                <a:gd name="connsiteY4" fmla="*/ 913 h 10875"/>
                <a:gd name="connsiteX5" fmla="*/ 2086 w 10007"/>
                <a:gd name="connsiteY5" fmla="*/ 4691 h 10875"/>
                <a:gd name="connsiteX6" fmla="*/ 1727 w 10007"/>
                <a:gd name="connsiteY6" fmla="*/ 4822 h 10875"/>
                <a:gd name="connsiteX7" fmla="*/ 719 w 10007"/>
                <a:gd name="connsiteY7" fmla="*/ 4428 h 10875"/>
                <a:gd name="connsiteX8" fmla="*/ 1223 w 10007"/>
                <a:gd name="connsiteY8" fmla="*/ 6796 h 10875"/>
                <a:gd name="connsiteX9" fmla="*/ 2086 w 10007"/>
                <a:gd name="connsiteY9" fmla="*/ 6928 h 10875"/>
                <a:gd name="connsiteX10" fmla="*/ 3022 w 10007"/>
                <a:gd name="connsiteY10" fmla="*/ 10480 h 10875"/>
                <a:gd name="connsiteX11" fmla="*/ 4101 w 10007"/>
                <a:gd name="connsiteY11" fmla="*/ 9164 h 10875"/>
                <a:gd name="connsiteX12" fmla="*/ 3957 w 10007"/>
                <a:gd name="connsiteY12" fmla="*/ 8638 h 10875"/>
                <a:gd name="connsiteX13" fmla="*/ 5252 w 10007"/>
                <a:gd name="connsiteY13" fmla="*/ 8507 h 10875"/>
                <a:gd name="connsiteX14" fmla="*/ 4964 w 10007"/>
                <a:gd name="connsiteY14" fmla="*/ 10086 h 10875"/>
                <a:gd name="connsiteX15" fmla="*/ 7266 w 10007"/>
                <a:gd name="connsiteY15" fmla="*/ 10349 h 10875"/>
                <a:gd name="connsiteX16" fmla="*/ 7410 w 10007"/>
                <a:gd name="connsiteY16" fmla="*/ 7059 h 10875"/>
                <a:gd name="connsiteX17" fmla="*/ 7914 w 10007"/>
                <a:gd name="connsiteY17" fmla="*/ 6007 h 10875"/>
                <a:gd name="connsiteX18" fmla="*/ 8417 w 10007"/>
                <a:gd name="connsiteY18" fmla="*/ 6401 h 10875"/>
                <a:gd name="connsiteX19" fmla="*/ 8777 w 10007"/>
                <a:gd name="connsiteY19" fmla="*/ 3770 h 10875"/>
                <a:gd name="connsiteX20" fmla="*/ 7842 w 10007"/>
                <a:gd name="connsiteY20" fmla="*/ 4691 h 10875"/>
                <a:gd name="connsiteX21" fmla="*/ 7410 w 10007"/>
                <a:gd name="connsiteY21" fmla="*/ 4428 h 10875"/>
                <a:gd name="connsiteX22" fmla="*/ 7482 w 10007"/>
                <a:gd name="connsiteY22" fmla="*/ 1270 h 10875"/>
                <a:gd name="connsiteX23" fmla="*/ 5540 w 10007"/>
                <a:gd name="connsiteY23" fmla="*/ 1007 h 10875"/>
                <a:gd name="connsiteX0" fmla="*/ 5540 w 10007"/>
                <a:gd name="connsiteY0" fmla="*/ 347 h 10215"/>
                <a:gd name="connsiteX1" fmla="*/ 5468 w 10007"/>
                <a:gd name="connsiteY1" fmla="*/ 1926 h 10215"/>
                <a:gd name="connsiteX2" fmla="*/ 4388 w 10007"/>
                <a:gd name="connsiteY2" fmla="*/ 3110 h 10215"/>
                <a:gd name="connsiteX3" fmla="*/ 4460 w 10007"/>
                <a:gd name="connsiteY3" fmla="*/ 478 h 10215"/>
                <a:gd name="connsiteX4" fmla="*/ 3483 w 10007"/>
                <a:gd name="connsiteY4" fmla="*/ 253 h 10215"/>
                <a:gd name="connsiteX5" fmla="*/ 2086 w 10007"/>
                <a:gd name="connsiteY5" fmla="*/ 4031 h 10215"/>
                <a:gd name="connsiteX6" fmla="*/ 1727 w 10007"/>
                <a:gd name="connsiteY6" fmla="*/ 4162 h 10215"/>
                <a:gd name="connsiteX7" fmla="*/ 719 w 10007"/>
                <a:gd name="connsiteY7" fmla="*/ 3768 h 10215"/>
                <a:gd name="connsiteX8" fmla="*/ 1223 w 10007"/>
                <a:gd name="connsiteY8" fmla="*/ 6136 h 10215"/>
                <a:gd name="connsiteX9" fmla="*/ 2086 w 10007"/>
                <a:gd name="connsiteY9" fmla="*/ 6268 h 10215"/>
                <a:gd name="connsiteX10" fmla="*/ 3022 w 10007"/>
                <a:gd name="connsiteY10" fmla="*/ 9820 h 10215"/>
                <a:gd name="connsiteX11" fmla="*/ 4101 w 10007"/>
                <a:gd name="connsiteY11" fmla="*/ 8504 h 10215"/>
                <a:gd name="connsiteX12" fmla="*/ 3957 w 10007"/>
                <a:gd name="connsiteY12" fmla="*/ 7978 h 10215"/>
                <a:gd name="connsiteX13" fmla="*/ 5252 w 10007"/>
                <a:gd name="connsiteY13" fmla="*/ 7847 h 10215"/>
                <a:gd name="connsiteX14" fmla="*/ 4964 w 10007"/>
                <a:gd name="connsiteY14" fmla="*/ 9426 h 10215"/>
                <a:gd name="connsiteX15" fmla="*/ 7266 w 10007"/>
                <a:gd name="connsiteY15" fmla="*/ 9689 h 10215"/>
                <a:gd name="connsiteX16" fmla="*/ 7410 w 10007"/>
                <a:gd name="connsiteY16" fmla="*/ 6399 h 10215"/>
                <a:gd name="connsiteX17" fmla="*/ 7914 w 10007"/>
                <a:gd name="connsiteY17" fmla="*/ 5347 h 10215"/>
                <a:gd name="connsiteX18" fmla="*/ 8417 w 10007"/>
                <a:gd name="connsiteY18" fmla="*/ 5741 h 10215"/>
                <a:gd name="connsiteX19" fmla="*/ 8777 w 10007"/>
                <a:gd name="connsiteY19" fmla="*/ 3110 h 10215"/>
                <a:gd name="connsiteX20" fmla="*/ 7842 w 10007"/>
                <a:gd name="connsiteY20" fmla="*/ 4031 h 10215"/>
                <a:gd name="connsiteX21" fmla="*/ 7410 w 10007"/>
                <a:gd name="connsiteY21" fmla="*/ 3768 h 10215"/>
                <a:gd name="connsiteX22" fmla="*/ 7482 w 10007"/>
                <a:gd name="connsiteY22" fmla="*/ 610 h 10215"/>
                <a:gd name="connsiteX23" fmla="*/ 5540 w 10007"/>
                <a:gd name="connsiteY23" fmla="*/ 347 h 10215"/>
                <a:gd name="connsiteX0" fmla="*/ 5540 w 10007"/>
                <a:gd name="connsiteY0" fmla="*/ 919 h 10787"/>
                <a:gd name="connsiteX1" fmla="*/ 5468 w 10007"/>
                <a:gd name="connsiteY1" fmla="*/ 2498 h 10787"/>
                <a:gd name="connsiteX2" fmla="*/ 4388 w 10007"/>
                <a:gd name="connsiteY2" fmla="*/ 3682 h 10787"/>
                <a:gd name="connsiteX3" fmla="*/ 4460 w 10007"/>
                <a:gd name="connsiteY3" fmla="*/ 1050 h 10787"/>
                <a:gd name="connsiteX4" fmla="*/ 3483 w 10007"/>
                <a:gd name="connsiteY4" fmla="*/ 825 h 10787"/>
                <a:gd name="connsiteX5" fmla="*/ 2086 w 10007"/>
                <a:gd name="connsiteY5" fmla="*/ 4603 h 10787"/>
                <a:gd name="connsiteX6" fmla="*/ 1727 w 10007"/>
                <a:gd name="connsiteY6" fmla="*/ 4734 h 10787"/>
                <a:gd name="connsiteX7" fmla="*/ 719 w 10007"/>
                <a:gd name="connsiteY7" fmla="*/ 4340 h 10787"/>
                <a:gd name="connsiteX8" fmla="*/ 1223 w 10007"/>
                <a:gd name="connsiteY8" fmla="*/ 6708 h 10787"/>
                <a:gd name="connsiteX9" fmla="*/ 2086 w 10007"/>
                <a:gd name="connsiteY9" fmla="*/ 6840 h 10787"/>
                <a:gd name="connsiteX10" fmla="*/ 3022 w 10007"/>
                <a:gd name="connsiteY10" fmla="*/ 10392 h 10787"/>
                <a:gd name="connsiteX11" fmla="*/ 4101 w 10007"/>
                <a:gd name="connsiteY11" fmla="*/ 9076 h 10787"/>
                <a:gd name="connsiteX12" fmla="*/ 3957 w 10007"/>
                <a:gd name="connsiteY12" fmla="*/ 8550 h 10787"/>
                <a:gd name="connsiteX13" fmla="*/ 5252 w 10007"/>
                <a:gd name="connsiteY13" fmla="*/ 8419 h 10787"/>
                <a:gd name="connsiteX14" fmla="*/ 4964 w 10007"/>
                <a:gd name="connsiteY14" fmla="*/ 9998 h 10787"/>
                <a:gd name="connsiteX15" fmla="*/ 7266 w 10007"/>
                <a:gd name="connsiteY15" fmla="*/ 10261 h 10787"/>
                <a:gd name="connsiteX16" fmla="*/ 7410 w 10007"/>
                <a:gd name="connsiteY16" fmla="*/ 6971 h 10787"/>
                <a:gd name="connsiteX17" fmla="*/ 7914 w 10007"/>
                <a:gd name="connsiteY17" fmla="*/ 5919 h 10787"/>
                <a:gd name="connsiteX18" fmla="*/ 8417 w 10007"/>
                <a:gd name="connsiteY18" fmla="*/ 6313 h 10787"/>
                <a:gd name="connsiteX19" fmla="*/ 8777 w 10007"/>
                <a:gd name="connsiteY19" fmla="*/ 3682 h 10787"/>
                <a:gd name="connsiteX20" fmla="*/ 7842 w 10007"/>
                <a:gd name="connsiteY20" fmla="*/ 4603 h 10787"/>
                <a:gd name="connsiteX21" fmla="*/ 7410 w 10007"/>
                <a:gd name="connsiteY21" fmla="*/ 4340 h 10787"/>
                <a:gd name="connsiteX22" fmla="*/ 7482 w 10007"/>
                <a:gd name="connsiteY22" fmla="*/ 1182 h 10787"/>
                <a:gd name="connsiteX23" fmla="*/ 5540 w 10007"/>
                <a:gd name="connsiteY23" fmla="*/ 919 h 10787"/>
                <a:gd name="connsiteX0" fmla="*/ 5540 w 10007"/>
                <a:gd name="connsiteY0" fmla="*/ 919 h 10787"/>
                <a:gd name="connsiteX1" fmla="*/ 5468 w 10007"/>
                <a:gd name="connsiteY1" fmla="*/ 2498 h 10787"/>
                <a:gd name="connsiteX2" fmla="*/ 4388 w 10007"/>
                <a:gd name="connsiteY2" fmla="*/ 3682 h 10787"/>
                <a:gd name="connsiteX3" fmla="*/ 4460 w 10007"/>
                <a:gd name="connsiteY3" fmla="*/ 1050 h 10787"/>
                <a:gd name="connsiteX4" fmla="*/ 3483 w 10007"/>
                <a:gd name="connsiteY4" fmla="*/ 825 h 10787"/>
                <a:gd name="connsiteX5" fmla="*/ 2086 w 10007"/>
                <a:gd name="connsiteY5" fmla="*/ 4603 h 10787"/>
                <a:gd name="connsiteX6" fmla="*/ 1727 w 10007"/>
                <a:gd name="connsiteY6" fmla="*/ 4734 h 10787"/>
                <a:gd name="connsiteX7" fmla="*/ 719 w 10007"/>
                <a:gd name="connsiteY7" fmla="*/ 4340 h 10787"/>
                <a:gd name="connsiteX8" fmla="*/ 1223 w 10007"/>
                <a:gd name="connsiteY8" fmla="*/ 6708 h 10787"/>
                <a:gd name="connsiteX9" fmla="*/ 2086 w 10007"/>
                <a:gd name="connsiteY9" fmla="*/ 6840 h 10787"/>
                <a:gd name="connsiteX10" fmla="*/ 3022 w 10007"/>
                <a:gd name="connsiteY10" fmla="*/ 10392 h 10787"/>
                <a:gd name="connsiteX11" fmla="*/ 4101 w 10007"/>
                <a:gd name="connsiteY11" fmla="*/ 9076 h 10787"/>
                <a:gd name="connsiteX12" fmla="*/ 3957 w 10007"/>
                <a:gd name="connsiteY12" fmla="*/ 8550 h 10787"/>
                <a:gd name="connsiteX13" fmla="*/ 5252 w 10007"/>
                <a:gd name="connsiteY13" fmla="*/ 8419 h 10787"/>
                <a:gd name="connsiteX14" fmla="*/ 4964 w 10007"/>
                <a:gd name="connsiteY14" fmla="*/ 9998 h 10787"/>
                <a:gd name="connsiteX15" fmla="*/ 7266 w 10007"/>
                <a:gd name="connsiteY15" fmla="*/ 10261 h 10787"/>
                <a:gd name="connsiteX16" fmla="*/ 7410 w 10007"/>
                <a:gd name="connsiteY16" fmla="*/ 6971 h 10787"/>
                <a:gd name="connsiteX17" fmla="*/ 7914 w 10007"/>
                <a:gd name="connsiteY17" fmla="*/ 5919 h 10787"/>
                <a:gd name="connsiteX18" fmla="*/ 8417 w 10007"/>
                <a:gd name="connsiteY18" fmla="*/ 6313 h 10787"/>
                <a:gd name="connsiteX19" fmla="*/ 8777 w 10007"/>
                <a:gd name="connsiteY19" fmla="*/ 3682 h 10787"/>
                <a:gd name="connsiteX20" fmla="*/ 7842 w 10007"/>
                <a:gd name="connsiteY20" fmla="*/ 4603 h 10787"/>
                <a:gd name="connsiteX21" fmla="*/ 7410 w 10007"/>
                <a:gd name="connsiteY21" fmla="*/ 4340 h 10787"/>
                <a:gd name="connsiteX22" fmla="*/ 7482 w 10007"/>
                <a:gd name="connsiteY22" fmla="*/ 1182 h 10787"/>
                <a:gd name="connsiteX23" fmla="*/ 5540 w 10007"/>
                <a:gd name="connsiteY23" fmla="*/ 919 h 10787"/>
                <a:gd name="connsiteX0" fmla="*/ 5540 w 10007"/>
                <a:gd name="connsiteY0" fmla="*/ 599 h 10467"/>
                <a:gd name="connsiteX1" fmla="*/ 5468 w 10007"/>
                <a:gd name="connsiteY1" fmla="*/ 2178 h 10467"/>
                <a:gd name="connsiteX2" fmla="*/ 4388 w 10007"/>
                <a:gd name="connsiteY2" fmla="*/ 3362 h 10467"/>
                <a:gd name="connsiteX3" fmla="*/ 4460 w 10007"/>
                <a:gd name="connsiteY3" fmla="*/ 730 h 10467"/>
                <a:gd name="connsiteX4" fmla="*/ 3483 w 10007"/>
                <a:gd name="connsiteY4" fmla="*/ 505 h 10467"/>
                <a:gd name="connsiteX5" fmla="*/ 2086 w 10007"/>
                <a:gd name="connsiteY5" fmla="*/ 4283 h 10467"/>
                <a:gd name="connsiteX6" fmla="*/ 1727 w 10007"/>
                <a:gd name="connsiteY6" fmla="*/ 4414 h 10467"/>
                <a:gd name="connsiteX7" fmla="*/ 719 w 10007"/>
                <a:gd name="connsiteY7" fmla="*/ 4020 h 10467"/>
                <a:gd name="connsiteX8" fmla="*/ 1223 w 10007"/>
                <a:gd name="connsiteY8" fmla="*/ 6388 h 10467"/>
                <a:gd name="connsiteX9" fmla="*/ 2086 w 10007"/>
                <a:gd name="connsiteY9" fmla="*/ 6520 h 10467"/>
                <a:gd name="connsiteX10" fmla="*/ 3022 w 10007"/>
                <a:gd name="connsiteY10" fmla="*/ 10072 h 10467"/>
                <a:gd name="connsiteX11" fmla="*/ 4101 w 10007"/>
                <a:gd name="connsiteY11" fmla="*/ 8756 h 10467"/>
                <a:gd name="connsiteX12" fmla="*/ 3957 w 10007"/>
                <a:gd name="connsiteY12" fmla="*/ 8230 h 10467"/>
                <a:gd name="connsiteX13" fmla="*/ 5252 w 10007"/>
                <a:gd name="connsiteY13" fmla="*/ 8099 h 10467"/>
                <a:gd name="connsiteX14" fmla="*/ 4964 w 10007"/>
                <a:gd name="connsiteY14" fmla="*/ 9678 h 10467"/>
                <a:gd name="connsiteX15" fmla="*/ 7266 w 10007"/>
                <a:gd name="connsiteY15" fmla="*/ 9941 h 10467"/>
                <a:gd name="connsiteX16" fmla="*/ 7410 w 10007"/>
                <a:gd name="connsiteY16" fmla="*/ 6651 h 10467"/>
                <a:gd name="connsiteX17" fmla="*/ 7914 w 10007"/>
                <a:gd name="connsiteY17" fmla="*/ 5599 h 10467"/>
                <a:gd name="connsiteX18" fmla="*/ 8417 w 10007"/>
                <a:gd name="connsiteY18" fmla="*/ 5993 h 10467"/>
                <a:gd name="connsiteX19" fmla="*/ 8777 w 10007"/>
                <a:gd name="connsiteY19" fmla="*/ 3362 h 10467"/>
                <a:gd name="connsiteX20" fmla="*/ 7842 w 10007"/>
                <a:gd name="connsiteY20" fmla="*/ 4283 h 10467"/>
                <a:gd name="connsiteX21" fmla="*/ 7410 w 10007"/>
                <a:gd name="connsiteY21" fmla="*/ 4020 h 10467"/>
                <a:gd name="connsiteX22" fmla="*/ 7482 w 10007"/>
                <a:gd name="connsiteY22" fmla="*/ 862 h 10467"/>
                <a:gd name="connsiteX23" fmla="*/ 5540 w 10007"/>
                <a:gd name="connsiteY23" fmla="*/ 599 h 10467"/>
                <a:gd name="connsiteX0" fmla="*/ 5540 w 10007"/>
                <a:gd name="connsiteY0" fmla="*/ 599 h 10467"/>
                <a:gd name="connsiteX1" fmla="*/ 5468 w 10007"/>
                <a:gd name="connsiteY1" fmla="*/ 2178 h 10467"/>
                <a:gd name="connsiteX2" fmla="*/ 4388 w 10007"/>
                <a:gd name="connsiteY2" fmla="*/ 3362 h 10467"/>
                <a:gd name="connsiteX3" fmla="*/ 4460 w 10007"/>
                <a:gd name="connsiteY3" fmla="*/ 730 h 10467"/>
                <a:gd name="connsiteX4" fmla="*/ 3483 w 10007"/>
                <a:gd name="connsiteY4" fmla="*/ 505 h 10467"/>
                <a:gd name="connsiteX5" fmla="*/ 2086 w 10007"/>
                <a:gd name="connsiteY5" fmla="*/ 4283 h 10467"/>
                <a:gd name="connsiteX6" fmla="*/ 1727 w 10007"/>
                <a:gd name="connsiteY6" fmla="*/ 4414 h 10467"/>
                <a:gd name="connsiteX7" fmla="*/ 719 w 10007"/>
                <a:gd name="connsiteY7" fmla="*/ 4020 h 10467"/>
                <a:gd name="connsiteX8" fmla="*/ 1223 w 10007"/>
                <a:gd name="connsiteY8" fmla="*/ 6388 h 10467"/>
                <a:gd name="connsiteX9" fmla="*/ 2086 w 10007"/>
                <a:gd name="connsiteY9" fmla="*/ 6520 h 10467"/>
                <a:gd name="connsiteX10" fmla="*/ 3022 w 10007"/>
                <a:gd name="connsiteY10" fmla="*/ 10072 h 10467"/>
                <a:gd name="connsiteX11" fmla="*/ 4101 w 10007"/>
                <a:gd name="connsiteY11" fmla="*/ 8756 h 10467"/>
                <a:gd name="connsiteX12" fmla="*/ 3957 w 10007"/>
                <a:gd name="connsiteY12" fmla="*/ 8230 h 10467"/>
                <a:gd name="connsiteX13" fmla="*/ 5252 w 10007"/>
                <a:gd name="connsiteY13" fmla="*/ 8099 h 10467"/>
                <a:gd name="connsiteX14" fmla="*/ 4964 w 10007"/>
                <a:gd name="connsiteY14" fmla="*/ 9678 h 10467"/>
                <a:gd name="connsiteX15" fmla="*/ 7266 w 10007"/>
                <a:gd name="connsiteY15" fmla="*/ 9941 h 10467"/>
                <a:gd name="connsiteX16" fmla="*/ 7410 w 10007"/>
                <a:gd name="connsiteY16" fmla="*/ 6651 h 10467"/>
                <a:gd name="connsiteX17" fmla="*/ 7914 w 10007"/>
                <a:gd name="connsiteY17" fmla="*/ 5599 h 10467"/>
                <a:gd name="connsiteX18" fmla="*/ 8417 w 10007"/>
                <a:gd name="connsiteY18" fmla="*/ 5993 h 10467"/>
                <a:gd name="connsiteX19" fmla="*/ 8777 w 10007"/>
                <a:gd name="connsiteY19" fmla="*/ 3362 h 10467"/>
                <a:gd name="connsiteX20" fmla="*/ 7842 w 10007"/>
                <a:gd name="connsiteY20" fmla="*/ 4283 h 10467"/>
                <a:gd name="connsiteX21" fmla="*/ 7410 w 10007"/>
                <a:gd name="connsiteY21" fmla="*/ 4020 h 10467"/>
                <a:gd name="connsiteX22" fmla="*/ 7482 w 10007"/>
                <a:gd name="connsiteY22" fmla="*/ 862 h 10467"/>
                <a:gd name="connsiteX23" fmla="*/ 5540 w 10007"/>
                <a:gd name="connsiteY23" fmla="*/ 599 h 10467"/>
                <a:gd name="connsiteX0" fmla="*/ 5540 w 10007"/>
                <a:gd name="connsiteY0" fmla="*/ 599 h 10467"/>
                <a:gd name="connsiteX1" fmla="*/ 5468 w 10007"/>
                <a:gd name="connsiteY1" fmla="*/ 2178 h 10467"/>
                <a:gd name="connsiteX2" fmla="*/ 4388 w 10007"/>
                <a:gd name="connsiteY2" fmla="*/ 3362 h 10467"/>
                <a:gd name="connsiteX3" fmla="*/ 4460 w 10007"/>
                <a:gd name="connsiteY3" fmla="*/ 730 h 10467"/>
                <a:gd name="connsiteX4" fmla="*/ 3483 w 10007"/>
                <a:gd name="connsiteY4" fmla="*/ 505 h 10467"/>
                <a:gd name="connsiteX5" fmla="*/ 2086 w 10007"/>
                <a:gd name="connsiteY5" fmla="*/ 4283 h 10467"/>
                <a:gd name="connsiteX6" fmla="*/ 1727 w 10007"/>
                <a:gd name="connsiteY6" fmla="*/ 4414 h 10467"/>
                <a:gd name="connsiteX7" fmla="*/ 719 w 10007"/>
                <a:gd name="connsiteY7" fmla="*/ 4020 h 10467"/>
                <a:gd name="connsiteX8" fmla="*/ 1223 w 10007"/>
                <a:gd name="connsiteY8" fmla="*/ 6388 h 10467"/>
                <a:gd name="connsiteX9" fmla="*/ 2086 w 10007"/>
                <a:gd name="connsiteY9" fmla="*/ 6520 h 10467"/>
                <a:gd name="connsiteX10" fmla="*/ 3022 w 10007"/>
                <a:gd name="connsiteY10" fmla="*/ 10072 h 10467"/>
                <a:gd name="connsiteX11" fmla="*/ 4101 w 10007"/>
                <a:gd name="connsiteY11" fmla="*/ 8756 h 10467"/>
                <a:gd name="connsiteX12" fmla="*/ 3957 w 10007"/>
                <a:gd name="connsiteY12" fmla="*/ 8230 h 10467"/>
                <a:gd name="connsiteX13" fmla="*/ 5252 w 10007"/>
                <a:gd name="connsiteY13" fmla="*/ 8099 h 10467"/>
                <a:gd name="connsiteX14" fmla="*/ 4964 w 10007"/>
                <a:gd name="connsiteY14" fmla="*/ 9678 h 10467"/>
                <a:gd name="connsiteX15" fmla="*/ 7266 w 10007"/>
                <a:gd name="connsiteY15" fmla="*/ 9941 h 10467"/>
                <a:gd name="connsiteX16" fmla="*/ 7410 w 10007"/>
                <a:gd name="connsiteY16" fmla="*/ 6651 h 10467"/>
                <a:gd name="connsiteX17" fmla="*/ 7914 w 10007"/>
                <a:gd name="connsiteY17" fmla="*/ 5599 h 10467"/>
                <a:gd name="connsiteX18" fmla="*/ 8417 w 10007"/>
                <a:gd name="connsiteY18" fmla="*/ 5993 h 10467"/>
                <a:gd name="connsiteX19" fmla="*/ 8777 w 10007"/>
                <a:gd name="connsiteY19" fmla="*/ 3362 h 10467"/>
                <a:gd name="connsiteX20" fmla="*/ 7842 w 10007"/>
                <a:gd name="connsiteY20" fmla="*/ 4283 h 10467"/>
                <a:gd name="connsiteX21" fmla="*/ 7410 w 10007"/>
                <a:gd name="connsiteY21" fmla="*/ 4020 h 10467"/>
                <a:gd name="connsiteX22" fmla="*/ 7482 w 10007"/>
                <a:gd name="connsiteY22" fmla="*/ 862 h 10467"/>
                <a:gd name="connsiteX23" fmla="*/ 5540 w 10007"/>
                <a:gd name="connsiteY23" fmla="*/ 599 h 10467"/>
                <a:gd name="connsiteX0" fmla="*/ 5540 w 10007"/>
                <a:gd name="connsiteY0" fmla="*/ 599 h 10598"/>
                <a:gd name="connsiteX1" fmla="*/ 5468 w 10007"/>
                <a:gd name="connsiteY1" fmla="*/ 2178 h 10598"/>
                <a:gd name="connsiteX2" fmla="*/ 4388 w 10007"/>
                <a:gd name="connsiteY2" fmla="*/ 3362 h 10598"/>
                <a:gd name="connsiteX3" fmla="*/ 4460 w 10007"/>
                <a:gd name="connsiteY3" fmla="*/ 730 h 10598"/>
                <a:gd name="connsiteX4" fmla="*/ 3483 w 10007"/>
                <a:gd name="connsiteY4" fmla="*/ 505 h 10598"/>
                <a:gd name="connsiteX5" fmla="*/ 2086 w 10007"/>
                <a:gd name="connsiteY5" fmla="*/ 4283 h 10598"/>
                <a:gd name="connsiteX6" fmla="*/ 1727 w 10007"/>
                <a:gd name="connsiteY6" fmla="*/ 4414 h 10598"/>
                <a:gd name="connsiteX7" fmla="*/ 719 w 10007"/>
                <a:gd name="connsiteY7" fmla="*/ 4020 h 10598"/>
                <a:gd name="connsiteX8" fmla="*/ 1223 w 10007"/>
                <a:gd name="connsiteY8" fmla="*/ 6388 h 10598"/>
                <a:gd name="connsiteX9" fmla="*/ 2086 w 10007"/>
                <a:gd name="connsiteY9" fmla="*/ 6520 h 10598"/>
                <a:gd name="connsiteX10" fmla="*/ 2997 w 10007"/>
                <a:gd name="connsiteY10" fmla="*/ 10346 h 10598"/>
                <a:gd name="connsiteX11" fmla="*/ 4101 w 10007"/>
                <a:gd name="connsiteY11" fmla="*/ 8756 h 10598"/>
                <a:gd name="connsiteX12" fmla="*/ 3957 w 10007"/>
                <a:gd name="connsiteY12" fmla="*/ 8230 h 10598"/>
                <a:gd name="connsiteX13" fmla="*/ 5252 w 10007"/>
                <a:gd name="connsiteY13" fmla="*/ 8099 h 10598"/>
                <a:gd name="connsiteX14" fmla="*/ 4964 w 10007"/>
                <a:gd name="connsiteY14" fmla="*/ 9678 h 10598"/>
                <a:gd name="connsiteX15" fmla="*/ 7266 w 10007"/>
                <a:gd name="connsiteY15" fmla="*/ 9941 h 10598"/>
                <a:gd name="connsiteX16" fmla="*/ 7410 w 10007"/>
                <a:gd name="connsiteY16" fmla="*/ 6651 h 10598"/>
                <a:gd name="connsiteX17" fmla="*/ 7914 w 10007"/>
                <a:gd name="connsiteY17" fmla="*/ 5599 h 10598"/>
                <a:gd name="connsiteX18" fmla="*/ 8417 w 10007"/>
                <a:gd name="connsiteY18" fmla="*/ 5993 h 10598"/>
                <a:gd name="connsiteX19" fmla="*/ 8777 w 10007"/>
                <a:gd name="connsiteY19" fmla="*/ 3362 h 10598"/>
                <a:gd name="connsiteX20" fmla="*/ 7842 w 10007"/>
                <a:gd name="connsiteY20" fmla="*/ 4283 h 10598"/>
                <a:gd name="connsiteX21" fmla="*/ 7410 w 10007"/>
                <a:gd name="connsiteY21" fmla="*/ 4020 h 10598"/>
                <a:gd name="connsiteX22" fmla="*/ 7482 w 10007"/>
                <a:gd name="connsiteY22" fmla="*/ 862 h 10598"/>
                <a:gd name="connsiteX23" fmla="*/ 5540 w 10007"/>
                <a:gd name="connsiteY23" fmla="*/ 599 h 10598"/>
                <a:gd name="connsiteX0" fmla="*/ 5540 w 10007"/>
                <a:gd name="connsiteY0" fmla="*/ 599 h 10598"/>
                <a:gd name="connsiteX1" fmla="*/ 5468 w 10007"/>
                <a:gd name="connsiteY1" fmla="*/ 2178 h 10598"/>
                <a:gd name="connsiteX2" fmla="*/ 4388 w 10007"/>
                <a:gd name="connsiteY2" fmla="*/ 3362 h 10598"/>
                <a:gd name="connsiteX3" fmla="*/ 4460 w 10007"/>
                <a:gd name="connsiteY3" fmla="*/ 730 h 10598"/>
                <a:gd name="connsiteX4" fmla="*/ 3483 w 10007"/>
                <a:gd name="connsiteY4" fmla="*/ 505 h 10598"/>
                <a:gd name="connsiteX5" fmla="*/ 2086 w 10007"/>
                <a:gd name="connsiteY5" fmla="*/ 4283 h 10598"/>
                <a:gd name="connsiteX6" fmla="*/ 1727 w 10007"/>
                <a:gd name="connsiteY6" fmla="*/ 4414 h 10598"/>
                <a:gd name="connsiteX7" fmla="*/ 719 w 10007"/>
                <a:gd name="connsiteY7" fmla="*/ 4020 h 10598"/>
                <a:gd name="connsiteX8" fmla="*/ 1223 w 10007"/>
                <a:gd name="connsiteY8" fmla="*/ 6388 h 10598"/>
                <a:gd name="connsiteX9" fmla="*/ 2086 w 10007"/>
                <a:gd name="connsiteY9" fmla="*/ 6520 h 10598"/>
                <a:gd name="connsiteX10" fmla="*/ 2997 w 10007"/>
                <a:gd name="connsiteY10" fmla="*/ 10346 h 10598"/>
                <a:gd name="connsiteX11" fmla="*/ 4101 w 10007"/>
                <a:gd name="connsiteY11" fmla="*/ 8756 h 10598"/>
                <a:gd name="connsiteX12" fmla="*/ 3957 w 10007"/>
                <a:gd name="connsiteY12" fmla="*/ 8230 h 10598"/>
                <a:gd name="connsiteX13" fmla="*/ 5252 w 10007"/>
                <a:gd name="connsiteY13" fmla="*/ 8099 h 10598"/>
                <a:gd name="connsiteX14" fmla="*/ 4964 w 10007"/>
                <a:gd name="connsiteY14" fmla="*/ 9678 h 10598"/>
                <a:gd name="connsiteX15" fmla="*/ 7266 w 10007"/>
                <a:gd name="connsiteY15" fmla="*/ 9941 h 10598"/>
                <a:gd name="connsiteX16" fmla="*/ 7410 w 10007"/>
                <a:gd name="connsiteY16" fmla="*/ 6651 h 10598"/>
                <a:gd name="connsiteX17" fmla="*/ 7914 w 10007"/>
                <a:gd name="connsiteY17" fmla="*/ 5599 h 10598"/>
                <a:gd name="connsiteX18" fmla="*/ 8417 w 10007"/>
                <a:gd name="connsiteY18" fmla="*/ 5993 h 10598"/>
                <a:gd name="connsiteX19" fmla="*/ 8777 w 10007"/>
                <a:gd name="connsiteY19" fmla="*/ 3362 h 10598"/>
                <a:gd name="connsiteX20" fmla="*/ 7842 w 10007"/>
                <a:gd name="connsiteY20" fmla="*/ 4283 h 10598"/>
                <a:gd name="connsiteX21" fmla="*/ 7410 w 10007"/>
                <a:gd name="connsiteY21" fmla="*/ 4020 h 10598"/>
                <a:gd name="connsiteX22" fmla="*/ 7482 w 10007"/>
                <a:gd name="connsiteY22" fmla="*/ 862 h 10598"/>
                <a:gd name="connsiteX23" fmla="*/ 5540 w 10007"/>
                <a:gd name="connsiteY23" fmla="*/ 599 h 10598"/>
                <a:gd name="connsiteX0" fmla="*/ 5540 w 10007"/>
                <a:gd name="connsiteY0" fmla="*/ 599 h 10563"/>
                <a:gd name="connsiteX1" fmla="*/ 5468 w 10007"/>
                <a:gd name="connsiteY1" fmla="*/ 2178 h 10563"/>
                <a:gd name="connsiteX2" fmla="*/ 4388 w 10007"/>
                <a:gd name="connsiteY2" fmla="*/ 3362 h 10563"/>
                <a:gd name="connsiteX3" fmla="*/ 4460 w 10007"/>
                <a:gd name="connsiteY3" fmla="*/ 730 h 10563"/>
                <a:gd name="connsiteX4" fmla="*/ 3483 w 10007"/>
                <a:gd name="connsiteY4" fmla="*/ 505 h 10563"/>
                <a:gd name="connsiteX5" fmla="*/ 2086 w 10007"/>
                <a:gd name="connsiteY5" fmla="*/ 4283 h 10563"/>
                <a:gd name="connsiteX6" fmla="*/ 1727 w 10007"/>
                <a:gd name="connsiteY6" fmla="*/ 4414 h 10563"/>
                <a:gd name="connsiteX7" fmla="*/ 719 w 10007"/>
                <a:gd name="connsiteY7" fmla="*/ 4020 h 10563"/>
                <a:gd name="connsiteX8" fmla="*/ 1223 w 10007"/>
                <a:gd name="connsiteY8" fmla="*/ 6388 h 10563"/>
                <a:gd name="connsiteX9" fmla="*/ 2086 w 10007"/>
                <a:gd name="connsiteY9" fmla="*/ 6520 h 10563"/>
                <a:gd name="connsiteX10" fmla="*/ 2997 w 10007"/>
                <a:gd name="connsiteY10" fmla="*/ 10346 h 10563"/>
                <a:gd name="connsiteX11" fmla="*/ 4101 w 10007"/>
                <a:gd name="connsiteY11" fmla="*/ 8756 h 10563"/>
                <a:gd name="connsiteX12" fmla="*/ 3957 w 10007"/>
                <a:gd name="connsiteY12" fmla="*/ 8230 h 10563"/>
                <a:gd name="connsiteX13" fmla="*/ 5252 w 10007"/>
                <a:gd name="connsiteY13" fmla="*/ 8099 h 10563"/>
                <a:gd name="connsiteX14" fmla="*/ 4964 w 10007"/>
                <a:gd name="connsiteY14" fmla="*/ 9678 h 10563"/>
                <a:gd name="connsiteX15" fmla="*/ 7266 w 10007"/>
                <a:gd name="connsiteY15" fmla="*/ 9941 h 10563"/>
                <a:gd name="connsiteX16" fmla="*/ 7410 w 10007"/>
                <a:gd name="connsiteY16" fmla="*/ 6651 h 10563"/>
                <a:gd name="connsiteX17" fmla="*/ 7914 w 10007"/>
                <a:gd name="connsiteY17" fmla="*/ 5599 h 10563"/>
                <a:gd name="connsiteX18" fmla="*/ 8417 w 10007"/>
                <a:gd name="connsiteY18" fmla="*/ 5993 h 10563"/>
                <a:gd name="connsiteX19" fmla="*/ 8777 w 10007"/>
                <a:gd name="connsiteY19" fmla="*/ 3362 h 10563"/>
                <a:gd name="connsiteX20" fmla="*/ 7842 w 10007"/>
                <a:gd name="connsiteY20" fmla="*/ 4283 h 10563"/>
                <a:gd name="connsiteX21" fmla="*/ 7410 w 10007"/>
                <a:gd name="connsiteY21" fmla="*/ 4020 h 10563"/>
                <a:gd name="connsiteX22" fmla="*/ 7482 w 10007"/>
                <a:gd name="connsiteY22" fmla="*/ 862 h 10563"/>
                <a:gd name="connsiteX23" fmla="*/ 5540 w 10007"/>
                <a:gd name="connsiteY23" fmla="*/ 599 h 10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07" h="10563">
                  <a:moveTo>
                    <a:pt x="5540" y="599"/>
                  </a:moveTo>
                  <a:cubicBezTo>
                    <a:pt x="4820" y="599"/>
                    <a:pt x="5252" y="1388"/>
                    <a:pt x="5468" y="2178"/>
                  </a:cubicBezTo>
                  <a:cubicBezTo>
                    <a:pt x="5683" y="2835"/>
                    <a:pt x="5108" y="4414"/>
                    <a:pt x="4388" y="3362"/>
                  </a:cubicBezTo>
                  <a:cubicBezTo>
                    <a:pt x="4029" y="2704"/>
                    <a:pt x="4676" y="1914"/>
                    <a:pt x="4460" y="730"/>
                  </a:cubicBezTo>
                  <a:cubicBezTo>
                    <a:pt x="4388" y="467"/>
                    <a:pt x="4158" y="377"/>
                    <a:pt x="3483" y="505"/>
                  </a:cubicBezTo>
                  <a:cubicBezTo>
                    <a:pt x="1201" y="0"/>
                    <a:pt x="2142" y="1561"/>
                    <a:pt x="2086" y="4283"/>
                  </a:cubicBezTo>
                  <a:cubicBezTo>
                    <a:pt x="2086" y="4283"/>
                    <a:pt x="1942" y="4678"/>
                    <a:pt x="1727" y="4414"/>
                  </a:cubicBezTo>
                  <a:cubicBezTo>
                    <a:pt x="1583" y="4283"/>
                    <a:pt x="1501" y="3591"/>
                    <a:pt x="719" y="4020"/>
                  </a:cubicBezTo>
                  <a:cubicBezTo>
                    <a:pt x="0" y="4414"/>
                    <a:pt x="343" y="7078"/>
                    <a:pt x="1223" y="6388"/>
                  </a:cubicBezTo>
                  <a:cubicBezTo>
                    <a:pt x="1727" y="5993"/>
                    <a:pt x="2014" y="5862"/>
                    <a:pt x="2086" y="6520"/>
                  </a:cubicBezTo>
                  <a:cubicBezTo>
                    <a:pt x="2034" y="10165"/>
                    <a:pt x="1379" y="10563"/>
                    <a:pt x="2997" y="10346"/>
                  </a:cubicBezTo>
                  <a:cubicBezTo>
                    <a:pt x="4796" y="10105"/>
                    <a:pt x="4460" y="9678"/>
                    <a:pt x="4101" y="8756"/>
                  </a:cubicBezTo>
                  <a:cubicBezTo>
                    <a:pt x="4029" y="8625"/>
                    <a:pt x="3957" y="8362"/>
                    <a:pt x="3957" y="8230"/>
                  </a:cubicBezTo>
                  <a:cubicBezTo>
                    <a:pt x="4029" y="5467"/>
                    <a:pt x="5468" y="6520"/>
                    <a:pt x="5252" y="8099"/>
                  </a:cubicBezTo>
                  <a:cubicBezTo>
                    <a:pt x="5108" y="8756"/>
                    <a:pt x="4820" y="9283"/>
                    <a:pt x="4964" y="9678"/>
                  </a:cubicBezTo>
                  <a:cubicBezTo>
                    <a:pt x="5180" y="10467"/>
                    <a:pt x="7122" y="10467"/>
                    <a:pt x="7266" y="9941"/>
                  </a:cubicBezTo>
                  <a:cubicBezTo>
                    <a:pt x="7338" y="9546"/>
                    <a:pt x="7410" y="6651"/>
                    <a:pt x="7410" y="6651"/>
                  </a:cubicBezTo>
                  <a:cubicBezTo>
                    <a:pt x="7482" y="6125"/>
                    <a:pt x="7698" y="5730"/>
                    <a:pt x="7914" y="5599"/>
                  </a:cubicBezTo>
                  <a:cubicBezTo>
                    <a:pt x="8201" y="5599"/>
                    <a:pt x="8273" y="5862"/>
                    <a:pt x="8417" y="5993"/>
                  </a:cubicBezTo>
                  <a:cubicBezTo>
                    <a:pt x="10000" y="7441"/>
                    <a:pt x="10007" y="3042"/>
                    <a:pt x="8777" y="3362"/>
                  </a:cubicBezTo>
                  <a:cubicBezTo>
                    <a:pt x="8512" y="3431"/>
                    <a:pt x="8070" y="4173"/>
                    <a:pt x="7842" y="4283"/>
                  </a:cubicBezTo>
                  <a:cubicBezTo>
                    <a:pt x="7554" y="4546"/>
                    <a:pt x="7338" y="4414"/>
                    <a:pt x="7410" y="4020"/>
                  </a:cubicBezTo>
                  <a:cubicBezTo>
                    <a:pt x="7410" y="3625"/>
                    <a:pt x="7842" y="862"/>
                    <a:pt x="7482" y="862"/>
                  </a:cubicBezTo>
                  <a:cubicBezTo>
                    <a:pt x="7122" y="862"/>
                    <a:pt x="6115" y="599"/>
                    <a:pt x="5540" y="599"/>
                  </a:cubicBezTo>
                  <a:close/>
                </a:path>
              </a:pathLst>
            </a:custGeom>
            <a:gradFill>
              <a:gsLst>
                <a:gs pos="0">
                  <a:schemeClr val="bg1">
                    <a:lumMod val="50000"/>
                  </a:schemeClr>
                </a:gs>
                <a:gs pos="83000">
                  <a:schemeClr val="bg1">
                    <a:lumMod val="75000"/>
                  </a:schemeClr>
                </a:gs>
                <a:gs pos="100000">
                  <a:schemeClr val="bg1">
                    <a:lumMod val="88000"/>
                  </a:schemeClr>
                </a:gs>
              </a:gsLst>
            </a:gra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nb-NO" sz="900">
                <a:solidFill>
                  <a:srgbClr val="FFFFFF"/>
                </a:solidFill>
              </a:endParaRPr>
            </a:p>
          </p:txBody>
        </p:sp>
        <p:sp>
          <p:nvSpPr>
            <p:cNvPr id="15382" name="Freeform 22"/>
            <p:cNvSpPr>
              <a:spLocks/>
            </p:cNvSpPr>
            <p:nvPr/>
          </p:nvSpPr>
          <p:spPr bwMode="auto">
            <a:xfrm rot="5400000">
              <a:off x="102113" y="1511702"/>
              <a:ext cx="5334100" cy="2893764"/>
            </a:xfrm>
            <a:custGeom>
              <a:avLst/>
              <a:gdLst>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38"/>
                <a:gd name="connsiteY0" fmla="*/ 132 h 10000"/>
                <a:gd name="connsiteX1" fmla="*/ 5468 w 10038"/>
                <a:gd name="connsiteY1" fmla="*/ 1711 h 10000"/>
                <a:gd name="connsiteX2" fmla="*/ 4388 w 10038"/>
                <a:gd name="connsiteY2" fmla="*/ 2895 h 10000"/>
                <a:gd name="connsiteX3" fmla="*/ 4460 w 10038"/>
                <a:gd name="connsiteY3" fmla="*/ 263 h 10000"/>
                <a:gd name="connsiteX4" fmla="*/ 3453 w 10038"/>
                <a:gd name="connsiteY4" fmla="*/ 263 h 10000"/>
                <a:gd name="connsiteX5" fmla="*/ 2086 w 10038"/>
                <a:gd name="connsiteY5" fmla="*/ 3816 h 10000"/>
                <a:gd name="connsiteX6" fmla="*/ 1727 w 10038"/>
                <a:gd name="connsiteY6" fmla="*/ 3947 h 10000"/>
                <a:gd name="connsiteX7" fmla="*/ 719 w 10038"/>
                <a:gd name="connsiteY7" fmla="*/ 3553 h 10000"/>
                <a:gd name="connsiteX8" fmla="*/ 1223 w 10038"/>
                <a:gd name="connsiteY8" fmla="*/ 5921 h 10000"/>
                <a:gd name="connsiteX9" fmla="*/ 2086 w 10038"/>
                <a:gd name="connsiteY9" fmla="*/ 6053 h 10000"/>
                <a:gd name="connsiteX10" fmla="*/ 3022 w 10038"/>
                <a:gd name="connsiteY10" fmla="*/ 9605 h 10000"/>
                <a:gd name="connsiteX11" fmla="*/ 4101 w 10038"/>
                <a:gd name="connsiteY11" fmla="*/ 8289 h 10000"/>
                <a:gd name="connsiteX12" fmla="*/ 3957 w 10038"/>
                <a:gd name="connsiteY12" fmla="*/ 7763 h 10000"/>
                <a:gd name="connsiteX13" fmla="*/ 5252 w 10038"/>
                <a:gd name="connsiteY13" fmla="*/ 7632 h 10000"/>
                <a:gd name="connsiteX14" fmla="*/ 4964 w 10038"/>
                <a:gd name="connsiteY14" fmla="*/ 9211 h 10000"/>
                <a:gd name="connsiteX15" fmla="*/ 7266 w 10038"/>
                <a:gd name="connsiteY15" fmla="*/ 9474 h 10000"/>
                <a:gd name="connsiteX16" fmla="*/ 7410 w 10038"/>
                <a:gd name="connsiteY16" fmla="*/ 6184 h 10000"/>
                <a:gd name="connsiteX17" fmla="*/ 7914 w 10038"/>
                <a:gd name="connsiteY17" fmla="*/ 5132 h 10000"/>
                <a:gd name="connsiteX18" fmla="*/ 8417 w 10038"/>
                <a:gd name="connsiteY18" fmla="*/ 5526 h 10000"/>
                <a:gd name="connsiteX19" fmla="*/ 8777 w 10038"/>
                <a:gd name="connsiteY19" fmla="*/ 2895 h 10000"/>
                <a:gd name="connsiteX20" fmla="*/ 7842 w 10038"/>
                <a:gd name="connsiteY20" fmla="*/ 3816 h 10000"/>
                <a:gd name="connsiteX21" fmla="*/ 7410 w 10038"/>
                <a:gd name="connsiteY21" fmla="*/ 3553 h 10000"/>
                <a:gd name="connsiteX22" fmla="*/ 7482 w 10038"/>
                <a:gd name="connsiteY22" fmla="*/ 395 h 10000"/>
                <a:gd name="connsiteX23" fmla="*/ 5540 w 10038"/>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27 h 9995"/>
                <a:gd name="connsiteX1" fmla="*/ 5468 w 10007"/>
                <a:gd name="connsiteY1" fmla="*/ 1706 h 9995"/>
                <a:gd name="connsiteX2" fmla="*/ 4388 w 10007"/>
                <a:gd name="connsiteY2" fmla="*/ 2890 h 9995"/>
                <a:gd name="connsiteX3" fmla="*/ 4460 w 10007"/>
                <a:gd name="connsiteY3" fmla="*/ 415 h 9995"/>
                <a:gd name="connsiteX4" fmla="*/ 3453 w 10007"/>
                <a:gd name="connsiteY4" fmla="*/ 258 h 9995"/>
                <a:gd name="connsiteX5" fmla="*/ 2086 w 10007"/>
                <a:gd name="connsiteY5" fmla="*/ 3811 h 9995"/>
                <a:gd name="connsiteX6" fmla="*/ 1727 w 10007"/>
                <a:gd name="connsiteY6" fmla="*/ 3942 h 9995"/>
                <a:gd name="connsiteX7" fmla="*/ 719 w 10007"/>
                <a:gd name="connsiteY7" fmla="*/ 3548 h 9995"/>
                <a:gd name="connsiteX8" fmla="*/ 1223 w 10007"/>
                <a:gd name="connsiteY8" fmla="*/ 5916 h 9995"/>
                <a:gd name="connsiteX9" fmla="*/ 2086 w 10007"/>
                <a:gd name="connsiteY9" fmla="*/ 6048 h 9995"/>
                <a:gd name="connsiteX10" fmla="*/ 3022 w 10007"/>
                <a:gd name="connsiteY10" fmla="*/ 9600 h 9995"/>
                <a:gd name="connsiteX11" fmla="*/ 4101 w 10007"/>
                <a:gd name="connsiteY11" fmla="*/ 8284 h 9995"/>
                <a:gd name="connsiteX12" fmla="*/ 3957 w 10007"/>
                <a:gd name="connsiteY12" fmla="*/ 7758 h 9995"/>
                <a:gd name="connsiteX13" fmla="*/ 5252 w 10007"/>
                <a:gd name="connsiteY13" fmla="*/ 7627 h 9995"/>
                <a:gd name="connsiteX14" fmla="*/ 4964 w 10007"/>
                <a:gd name="connsiteY14" fmla="*/ 9206 h 9995"/>
                <a:gd name="connsiteX15" fmla="*/ 7266 w 10007"/>
                <a:gd name="connsiteY15" fmla="*/ 9469 h 9995"/>
                <a:gd name="connsiteX16" fmla="*/ 7410 w 10007"/>
                <a:gd name="connsiteY16" fmla="*/ 6179 h 9995"/>
                <a:gd name="connsiteX17" fmla="*/ 7914 w 10007"/>
                <a:gd name="connsiteY17" fmla="*/ 5127 h 9995"/>
                <a:gd name="connsiteX18" fmla="*/ 8417 w 10007"/>
                <a:gd name="connsiteY18" fmla="*/ 5521 h 9995"/>
                <a:gd name="connsiteX19" fmla="*/ 8777 w 10007"/>
                <a:gd name="connsiteY19" fmla="*/ 2890 h 9995"/>
                <a:gd name="connsiteX20" fmla="*/ 7842 w 10007"/>
                <a:gd name="connsiteY20" fmla="*/ 3811 h 9995"/>
                <a:gd name="connsiteX21" fmla="*/ 7410 w 10007"/>
                <a:gd name="connsiteY21" fmla="*/ 3548 h 9995"/>
                <a:gd name="connsiteX22" fmla="*/ 7482 w 10007"/>
                <a:gd name="connsiteY22" fmla="*/ 390 h 9995"/>
                <a:gd name="connsiteX23" fmla="*/ 5540 w 10007"/>
                <a:gd name="connsiteY23" fmla="*/ 127 h 9995"/>
                <a:gd name="connsiteX0" fmla="*/ 5536 w 10000"/>
                <a:gd name="connsiteY0" fmla="*/ 338 h 10211"/>
                <a:gd name="connsiteX1" fmla="*/ 5464 w 10000"/>
                <a:gd name="connsiteY1" fmla="*/ 1918 h 10211"/>
                <a:gd name="connsiteX2" fmla="*/ 4385 w 10000"/>
                <a:gd name="connsiteY2" fmla="*/ 3102 h 10211"/>
                <a:gd name="connsiteX3" fmla="*/ 4457 w 10000"/>
                <a:gd name="connsiteY3" fmla="*/ 626 h 10211"/>
                <a:gd name="connsiteX4" fmla="*/ 3451 w 10000"/>
                <a:gd name="connsiteY4" fmla="*/ 469 h 10211"/>
                <a:gd name="connsiteX5" fmla="*/ 2085 w 10000"/>
                <a:gd name="connsiteY5" fmla="*/ 4024 h 10211"/>
                <a:gd name="connsiteX6" fmla="*/ 1726 w 10000"/>
                <a:gd name="connsiteY6" fmla="*/ 4155 h 10211"/>
                <a:gd name="connsiteX7" fmla="*/ 718 w 10000"/>
                <a:gd name="connsiteY7" fmla="*/ 3761 h 10211"/>
                <a:gd name="connsiteX8" fmla="*/ 1222 w 10000"/>
                <a:gd name="connsiteY8" fmla="*/ 6130 h 10211"/>
                <a:gd name="connsiteX9" fmla="*/ 2085 w 10000"/>
                <a:gd name="connsiteY9" fmla="*/ 6262 h 10211"/>
                <a:gd name="connsiteX10" fmla="*/ 3020 w 10000"/>
                <a:gd name="connsiteY10" fmla="*/ 9816 h 10211"/>
                <a:gd name="connsiteX11" fmla="*/ 4098 w 10000"/>
                <a:gd name="connsiteY11" fmla="*/ 8499 h 10211"/>
                <a:gd name="connsiteX12" fmla="*/ 3954 w 10000"/>
                <a:gd name="connsiteY12" fmla="*/ 7973 h 10211"/>
                <a:gd name="connsiteX13" fmla="*/ 5248 w 10000"/>
                <a:gd name="connsiteY13" fmla="*/ 7842 h 10211"/>
                <a:gd name="connsiteX14" fmla="*/ 4961 w 10000"/>
                <a:gd name="connsiteY14" fmla="*/ 9422 h 10211"/>
                <a:gd name="connsiteX15" fmla="*/ 7261 w 10000"/>
                <a:gd name="connsiteY15" fmla="*/ 9685 h 10211"/>
                <a:gd name="connsiteX16" fmla="*/ 7405 w 10000"/>
                <a:gd name="connsiteY16" fmla="*/ 6393 h 10211"/>
                <a:gd name="connsiteX17" fmla="*/ 7908 w 10000"/>
                <a:gd name="connsiteY17" fmla="*/ 5341 h 10211"/>
                <a:gd name="connsiteX18" fmla="*/ 8411 w 10000"/>
                <a:gd name="connsiteY18" fmla="*/ 5735 h 10211"/>
                <a:gd name="connsiteX19" fmla="*/ 8771 w 10000"/>
                <a:gd name="connsiteY19" fmla="*/ 3102 h 10211"/>
                <a:gd name="connsiteX20" fmla="*/ 7837 w 10000"/>
                <a:gd name="connsiteY20" fmla="*/ 4024 h 10211"/>
                <a:gd name="connsiteX21" fmla="*/ 7405 w 10000"/>
                <a:gd name="connsiteY21" fmla="*/ 3761 h 10211"/>
                <a:gd name="connsiteX22" fmla="*/ 7477 w 10000"/>
                <a:gd name="connsiteY22" fmla="*/ 601 h 10211"/>
                <a:gd name="connsiteX23" fmla="*/ 5536 w 10000"/>
                <a:gd name="connsiteY23" fmla="*/ 338 h 10211"/>
                <a:gd name="connsiteX0" fmla="*/ 5536 w 10000"/>
                <a:gd name="connsiteY0" fmla="*/ 317 h 10190"/>
                <a:gd name="connsiteX1" fmla="*/ 5464 w 10000"/>
                <a:gd name="connsiteY1" fmla="*/ 1897 h 10190"/>
                <a:gd name="connsiteX2" fmla="*/ 4385 w 10000"/>
                <a:gd name="connsiteY2" fmla="*/ 3081 h 10190"/>
                <a:gd name="connsiteX3" fmla="*/ 4554 w 10000"/>
                <a:gd name="connsiteY3" fmla="*/ 626 h 10190"/>
                <a:gd name="connsiteX4" fmla="*/ 3451 w 10000"/>
                <a:gd name="connsiteY4" fmla="*/ 448 h 10190"/>
                <a:gd name="connsiteX5" fmla="*/ 2085 w 10000"/>
                <a:gd name="connsiteY5" fmla="*/ 4003 h 10190"/>
                <a:gd name="connsiteX6" fmla="*/ 1726 w 10000"/>
                <a:gd name="connsiteY6" fmla="*/ 4134 h 10190"/>
                <a:gd name="connsiteX7" fmla="*/ 718 w 10000"/>
                <a:gd name="connsiteY7" fmla="*/ 3740 h 10190"/>
                <a:gd name="connsiteX8" fmla="*/ 1222 w 10000"/>
                <a:gd name="connsiteY8" fmla="*/ 6109 h 10190"/>
                <a:gd name="connsiteX9" fmla="*/ 2085 w 10000"/>
                <a:gd name="connsiteY9" fmla="*/ 6241 h 10190"/>
                <a:gd name="connsiteX10" fmla="*/ 3020 w 10000"/>
                <a:gd name="connsiteY10" fmla="*/ 9795 h 10190"/>
                <a:gd name="connsiteX11" fmla="*/ 4098 w 10000"/>
                <a:gd name="connsiteY11" fmla="*/ 8478 h 10190"/>
                <a:gd name="connsiteX12" fmla="*/ 3954 w 10000"/>
                <a:gd name="connsiteY12" fmla="*/ 7952 h 10190"/>
                <a:gd name="connsiteX13" fmla="*/ 5248 w 10000"/>
                <a:gd name="connsiteY13" fmla="*/ 7821 h 10190"/>
                <a:gd name="connsiteX14" fmla="*/ 4961 w 10000"/>
                <a:gd name="connsiteY14" fmla="*/ 9401 h 10190"/>
                <a:gd name="connsiteX15" fmla="*/ 7261 w 10000"/>
                <a:gd name="connsiteY15" fmla="*/ 9664 h 10190"/>
                <a:gd name="connsiteX16" fmla="*/ 7405 w 10000"/>
                <a:gd name="connsiteY16" fmla="*/ 6372 h 10190"/>
                <a:gd name="connsiteX17" fmla="*/ 7908 w 10000"/>
                <a:gd name="connsiteY17" fmla="*/ 5320 h 10190"/>
                <a:gd name="connsiteX18" fmla="*/ 8411 w 10000"/>
                <a:gd name="connsiteY18" fmla="*/ 5714 h 10190"/>
                <a:gd name="connsiteX19" fmla="*/ 8771 w 10000"/>
                <a:gd name="connsiteY19" fmla="*/ 3081 h 10190"/>
                <a:gd name="connsiteX20" fmla="*/ 7837 w 10000"/>
                <a:gd name="connsiteY20" fmla="*/ 4003 h 10190"/>
                <a:gd name="connsiteX21" fmla="*/ 7405 w 10000"/>
                <a:gd name="connsiteY21" fmla="*/ 3740 h 10190"/>
                <a:gd name="connsiteX22" fmla="*/ 7477 w 10000"/>
                <a:gd name="connsiteY22" fmla="*/ 580 h 10190"/>
                <a:gd name="connsiteX23" fmla="*/ 5536 w 10000"/>
                <a:gd name="connsiteY23" fmla="*/ 317 h 10190"/>
                <a:gd name="connsiteX0" fmla="*/ 5536 w 10000"/>
                <a:gd name="connsiteY0" fmla="*/ 324 h 10197"/>
                <a:gd name="connsiteX1" fmla="*/ 5464 w 10000"/>
                <a:gd name="connsiteY1" fmla="*/ 1904 h 10197"/>
                <a:gd name="connsiteX2" fmla="*/ 4385 w 10000"/>
                <a:gd name="connsiteY2" fmla="*/ 3088 h 10197"/>
                <a:gd name="connsiteX3" fmla="*/ 4493 w 10000"/>
                <a:gd name="connsiteY3" fmla="*/ 626 h 10197"/>
                <a:gd name="connsiteX4" fmla="*/ 3451 w 10000"/>
                <a:gd name="connsiteY4" fmla="*/ 455 h 10197"/>
                <a:gd name="connsiteX5" fmla="*/ 2085 w 10000"/>
                <a:gd name="connsiteY5" fmla="*/ 4010 h 10197"/>
                <a:gd name="connsiteX6" fmla="*/ 1726 w 10000"/>
                <a:gd name="connsiteY6" fmla="*/ 4141 h 10197"/>
                <a:gd name="connsiteX7" fmla="*/ 718 w 10000"/>
                <a:gd name="connsiteY7" fmla="*/ 3747 h 10197"/>
                <a:gd name="connsiteX8" fmla="*/ 1222 w 10000"/>
                <a:gd name="connsiteY8" fmla="*/ 6116 h 10197"/>
                <a:gd name="connsiteX9" fmla="*/ 2085 w 10000"/>
                <a:gd name="connsiteY9" fmla="*/ 6248 h 10197"/>
                <a:gd name="connsiteX10" fmla="*/ 3020 w 10000"/>
                <a:gd name="connsiteY10" fmla="*/ 9802 h 10197"/>
                <a:gd name="connsiteX11" fmla="*/ 4098 w 10000"/>
                <a:gd name="connsiteY11" fmla="*/ 8485 h 10197"/>
                <a:gd name="connsiteX12" fmla="*/ 3954 w 10000"/>
                <a:gd name="connsiteY12" fmla="*/ 7959 h 10197"/>
                <a:gd name="connsiteX13" fmla="*/ 5248 w 10000"/>
                <a:gd name="connsiteY13" fmla="*/ 7828 h 10197"/>
                <a:gd name="connsiteX14" fmla="*/ 4961 w 10000"/>
                <a:gd name="connsiteY14" fmla="*/ 9408 h 10197"/>
                <a:gd name="connsiteX15" fmla="*/ 7261 w 10000"/>
                <a:gd name="connsiteY15" fmla="*/ 9671 h 10197"/>
                <a:gd name="connsiteX16" fmla="*/ 7405 w 10000"/>
                <a:gd name="connsiteY16" fmla="*/ 6379 h 10197"/>
                <a:gd name="connsiteX17" fmla="*/ 7908 w 10000"/>
                <a:gd name="connsiteY17" fmla="*/ 5327 h 10197"/>
                <a:gd name="connsiteX18" fmla="*/ 8411 w 10000"/>
                <a:gd name="connsiteY18" fmla="*/ 5721 h 10197"/>
                <a:gd name="connsiteX19" fmla="*/ 8771 w 10000"/>
                <a:gd name="connsiteY19" fmla="*/ 3088 h 10197"/>
                <a:gd name="connsiteX20" fmla="*/ 7837 w 10000"/>
                <a:gd name="connsiteY20" fmla="*/ 4010 h 10197"/>
                <a:gd name="connsiteX21" fmla="*/ 7405 w 10000"/>
                <a:gd name="connsiteY21" fmla="*/ 3747 h 10197"/>
                <a:gd name="connsiteX22" fmla="*/ 7477 w 10000"/>
                <a:gd name="connsiteY22" fmla="*/ 587 h 10197"/>
                <a:gd name="connsiteX23" fmla="*/ 5536 w 10000"/>
                <a:gd name="connsiteY23" fmla="*/ 324 h 10197"/>
                <a:gd name="connsiteX0" fmla="*/ 5536 w 10000"/>
                <a:gd name="connsiteY0" fmla="*/ 442 h 10315"/>
                <a:gd name="connsiteX1" fmla="*/ 5464 w 10000"/>
                <a:gd name="connsiteY1" fmla="*/ 2022 h 10315"/>
                <a:gd name="connsiteX2" fmla="*/ 4385 w 10000"/>
                <a:gd name="connsiteY2" fmla="*/ 3206 h 10315"/>
                <a:gd name="connsiteX3" fmla="*/ 4493 w 10000"/>
                <a:gd name="connsiteY3" fmla="*/ 744 h 10315"/>
                <a:gd name="connsiteX4" fmla="*/ 3451 w 10000"/>
                <a:gd name="connsiteY4" fmla="*/ 573 h 10315"/>
                <a:gd name="connsiteX5" fmla="*/ 2085 w 10000"/>
                <a:gd name="connsiteY5" fmla="*/ 4128 h 10315"/>
                <a:gd name="connsiteX6" fmla="*/ 1726 w 10000"/>
                <a:gd name="connsiteY6" fmla="*/ 4259 h 10315"/>
                <a:gd name="connsiteX7" fmla="*/ 718 w 10000"/>
                <a:gd name="connsiteY7" fmla="*/ 3865 h 10315"/>
                <a:gd name="connsiteX8" fmla="*/ 1222 w 10000"/>
                <a:gd name="connsiteY8" fmla="*/ 6234 h 10315"/>
                <a:gd name="connsiteX9" fmla="*/ 2085 w 10000"/>
                <a:gd name="connsiteY9" fmla="*/ 6366 h 10315"/>
                <a:gd name="connsiteX10" fmla="*/ 3020 w 10000"/>
                <a:gd name="connsiteY10" fmla="*/ 9920 h 10315"/>
                <a:gd name="connsiteX11" fmla="*/ 4098 w 10000"/>
                <a:gd name="connsiteY11" fmla="*/ 8603 h 10315"/>
                <a:gd name="connsiteX12" fmla="*/ 3954 w 10000"/>
                <a:gd name="connsiteY12" fmla="*/ 8077 h 10315"/>
                <a:gd name="connsiteX13" fmla="*/ 5248 w 10000"/>
                <a:gd name="connsiteY13" fmla="*/ 7946 h 10315"/>
                <a:gd name="connsiteX14" fmla="*/ 4961 w 10000"/>
                <a:gd name="connsiteY14" fmla="*/ 9526 h 10315"/>
                <a:gd name="connsiteX15" fmla="*/ 7261 w 10000"/>
                <a:gd name="connsiteY15" fmla="*/ 9789 h 10315"/>
                <a:gd name="connsiteX16" fmla="*/ 7405 w 10000"/>
                <a:gd name="connsiteY16" fmla="*/ 6497 h 10315"/>
                <a:gd name="connsiteX17" fmla="*/ 7908 w 10000"/>
                <a:gd name="connsiteY17" fmla="*/ 5445 h 10315"/>
                <a:gd name="connsiteX18" fmla="*/ 8411 w 10000"/>
                <a:gd name="connsiteY18" fmla="*/ 5839 h 10315"/>
                <a:gd name="connsiteX19" fmla="*/ 8771 w 10000"/>
                <a:gd name="connsiteY19" fmla="*/ 3206 h 10315"/>
                <a:gd name="connsiteX20" fmla="*/ 7837 w 10000"/>
                <a:gd name="connsiteY20" fmla="*/ 4128 h 10315"/>
                <a:gd name="connsiteX21" fmla="*/ 7405 w 10000"/>
                <a:gd name="connsiteY21" fmla="*/ 3865 h 10315"/>
                <a:gd name="connsiteX22" fmla="*/ 7477 w 10000"/>
                <a:gd name="connsiteY22" fmla="*/ 705 h 10315"/>
                <a:gd name="connsiteX23" fmla="*/ 5536 w 10000"/>
                <a:gd name="connsiteY23" fmla="*/ 442 h 10315"/>
                <a:gd name="connsiteX0" fmla="*/ 5536 w 10000"/>
                <a:gd name="connsiteY0" fmla="*/ 442 h 10315"/>
                <a:gd name="connsiteX1" fmla="*/ 5464 w 10000"/>
                <a:gd name="connsiteY1" fmla="*/ 2022 h 10315"/>
                <a:gd name="connsiteX2" fmla="*/ 4385 w 10000"/>
                <a:gd name="connsiteY2" fmla="*/ 3206 h 10315"/>
                <a:gd name="connsiteX3" fmla="*/ 4493 w 10000"/>
                <a:gd name="connsiteY3" fmla="*/ 744 h 10315"/>
                <a:gd name="connsiteX4" fmla="*/ 3451 w 10000"/>
                <a:gd name="connsiteY4" fmla="*/ 573 h 10315"/>
                <a:gd name="connsiteX5" fmla="*/ 2085 w 10000"/>
                <a:gd name="connsiteY5" fmla="*/ 4128 h 10315"/>
                <a:gd name="connsiteX6" fmla="*/ 1726 w 10000"/>
                <a:gd name="connsiteY6" fmla="*/ 4259 h 10315"/>
                <a:gd name="connsiteX7" fmla="*/ 718 w 10000"/>
                <a:gd name="connsiteY7" fmla="*/ 3865 h 10315"/>
                <a:gd name="connsiteX8" fmla="*/ 1222 w 10000"/>
                <a:gd name="connsiteY8" fmla="*/ 6234 h 10315"/>
                <a:gd name="connsiteX9" fmla="*/ 2085 w 10000"/>
                <a:gd name="connsiteY9" fmla="*/ 6366 h 10315"/>
                <a:gd name="connsiteX10" fmla="*/ 3020 w 10000"/>
                <a:gd name="connsiteY10" fmla="*/ 9920 h 10315"/>
                <a:gd name="connsiteX11" fmla="*/ 4098 w 10000"/>
                <a:gd name="connsiteY11" fmla="*/ 8603 h 10315"/>
                <a:gd name="connsiteX12" fmla="*/ 3954 w 10000"/>
                <a:gd name="connsiteY12" fmla="*/ 8077 h 10315"/>
                <a:gd name="connsiteX13" fmla="*/ 5248 w 10000"/>
                <a:gd name="connsiteY13" fmla="*/ 7946 h 10315"/>
                <a:gd name="connsiteX14" fmla="*/ 4961 w 10000"/>
                <a:gd name="connsiteY14" fmla="*/ 9526 h 10315"/>
                <a:gd name="connsiteX15" fmla="*/ 7261 w 10000"/>
                <a:gd name="connsiteY15" fmla="*/ 9789 h 10315"/>
                <a:gd name="connsiteX16" fmla="*/ 7405 w 10000"/>
                <a:gd name="connsiteY16" fmla="*/ 6497 h 10315"/>
                <a:gd name="connsiteX17" fmla="*/ 7908 w 10000"/>
                <a:gd name="connsiteY17" fmla="*/ 5445 h 10315"/>
                <a:gd name="connsiteX18" fmla="*/ 8411 w 10000"/>
                <a:gd name="connsiteY18" fmla="*/ 5839 h 10315"/>
                <a:gd name="connsiteX19" fmla="*/ 8771 w 10000"/>
                <a:gd name="connsiteY19" fmla="*/ 3206 h 10315"/>
                <a:gd name="connsiteX20" fmla="*/ 7837 w 10000"/>
                <a:gd name="connsiteY20" fmla="*/ 4128 h 10315"/>
                <a:gd name="connsiteX21" fmla="*/ 7405 w 10000"/>
                <a:gd name="connsiteY21" fmla="*/ 3865 h 10315"/>
                <a:gd name="connsiteX22" fmla="*/ 7477 w 10000"/>
                <a:gd name="connsiteY22" fmla="*/ 705 h 10315"/>
                <a:gd name="connsiteX23" fmla="*/ 5536 w 10000"/>
                <a:gd name="connsiteY23" fmla="*/ 442 h 10315"/>
                <a:gd name="connsiteX0" fmla="*/ 5536 w 10000"/>
                <a:gd name="connsiteY0" fmla="*/ 442 h 10315"/>
                <a:gd name="connsiteX1" fmla="*/ 5464 w 10000"/>
                <a:gd name="connsiteY1" fmla="*/ 2022 h 10315"/>
                <a:gd name="connsiteX2" fmla="*/ 4385 w 10000"/>
                <a:gd name="connsiteY2" fmla="*/ 3206 h 10315"/>
                <a:gd name="connsiteX3" fmla="*/ 4493 w 10000"/>
                <a:gd name="connsiteY3" fmla="*/ 744 h 10315"/>
                <a:gd name="connsiteX4" fmla="*/ 3451 w 10000"/>
                <a:gd name="connsiteY4" fmla="*/ 573 h 10315"/>
                <a:gd name="connsiteX5" fmla="*/ 2085 w 10000"/>
                <a:gd name="connsiteY5" fmla="*/ 4128 h 10315"/>
                <a:gd name="connsiteX6" fmla="*/ 1726 w 10000"/>
                <a:gd name="connsiteY6" fmla="*/ 4259 h 10315"/>
                <a:gd name="connsiteX7" fmla="*/ 718 w 10000"/>
                <a:gd name="connsiteY7" fmla="*/ 3865 h 10315"/>
                <a:gd name="connsiteX8" fmla="*/ 1222 w 10000"/>
                <a:gd name="connsiteY8" fmla="*/ 6234 h 10315"/>
                <a:gd name="connsiteX9" fmla="*/ 2085 w 10000"/>
                <a:gd name="connsiteY9" fmla="*/ 6366 h 10315"/>
                <a:gd name="connsiteX10" fmla="*/ 3020 w 10000"/>
                <a:gd name="connsiteY10" fmla="*/ 9920 h 10315"/>
                <a:gd name="connsiteX11" fmla="*/ 4098 w 10000"/>
                <a:gd name="connsiteY11" fmla="*/ 8603 h 10315"/>
                <a:gd name="connsiteX12" fmla="*/ 3954 w 10000"/>
                <a:gd name="connsiteY12" fmla="*/ 8077 h 10315"/>
                <a:gd name="connsiteX13" fmla="*/ 5248 w 10000"/>
                <a:gd name="connsiteY13" fmla="*/ 7946 h 10315"/>
                <a:gd name="connsiteX14" fmla="*/ 4961 w 10000"/>
                <a:gd name="connsiteY14" fmla="*/ 9526 h 10315"/>
                <a:gd name="connsiteX15" fmla="*/ 7261 w 10000"/>
                <a:gd name="connsiteY15" fmla="*/ 9789 h 10315"/>
                <a:gd name="connsiteX16" fmla="*/ 7405 w 10000"/>
                <a:gd name="connsiteY16" fmla="*/ 6497 h 10315"/>
                <a:gd name="connsiteX17" fmla="*/ 7908 w 10000"/>
                <a:gd name="connsiteY17" fmla="*/ 5445 h 10315"/>
                <a:gd name="connsiteX18" fmla="*/ 8411 w 10000"/>
                <a:gd name="connsiteY18" fmla="*/ 5839 h 10315"/>
                <a:gd name="connsiteX19" fmla="*/ 8771 w 10000"/>
                <a:gd name="connsiteY19" fmla="*/ 3206 h 10315"/>
                <a:gd name="connsiteX20" fmla="*/ 7837 w 10000"/>
                <a:gd name="connsiteY20" fmla="*/ 4128 h 10315"/>
                <a:gd name="connsiteX21" fmla="*/ 7405 w 10000"/>
                <a:gd name="connsiteY21" fmla="*/ 3865 h 10315"/>
                <a:gd name="connsiteX22" fmla="*/ 7477 w 10000"/>
                <a:gd name="connsiteY22" fmla="*/ 705 h 10315"/>
                <a:gd name="connsiteX23" fmla="*/ 5536 w 10000"/>
                <a:gd name="connsiteY23" fmla="*/ 442 h 10315"/>
                <a:gd name="connsiteX0" fmla="*/ 5536 w 10000"/>
                <a:gd name="connsiteY0" fmla="*/ 190 h 10063"/>
                <a:gd name="connsiteX1" fmla="*/ 5464 w 10000"/>
                <a:gd name="connsiteY1" fmla="*/ 1770 h 10063"/>
                <a:gd name="connsiteX2" fmla="*/ 4385 w 10000"/>
                <a:gd name="connsiteY2" fmla="*/ 2954 h 10063"/>
                <a:gd name="connsiteX3" fmla="*/ 4554 w 10000"/>
                <a:gd name="connsiteY3" fmla="*/ 744 h 10063"/>
                <a:gd name="connsiteX4" fmla="*/ 3451 w 10000"/>
                <a:gd name="connsiteY4" fmla="*/ 321 h 10063"/>
                <a:gd name="connsiteX5" fmla="*/ 2085 w 10000"/>
                <a:gd name="connsiteY5" fmla="*/ 3876 h 10063"/>
                <a:gd name="connsiteX6" fmla="*/ 1726 w 10000"/>
                <a:gd name="connsiteY6" fmla="*/ 4007 h 10063"/>
                <a:gd name="connsiteX7" fmla="*/ 718 w 10000"/>
                <a:gd name="connsiteY7" fmla="*/ 3613 h 10063"/>
                <a:gd name="connsiteX8" fmla="*/ 1222 w 10000"/>
                <a:gd name="connsiteY8" fmla="*/ 5982 h 10063"/>
                <a:gd name="connsiteX9" fmla="*/ 2085 w 10000"/>
                <a:gd name="connsiteY9" fmla="*/ 6114 h 10063"/>
                <a:gd name="connsiteX10" fmla="*/ 3020 w 10000"/>
                <a:gd name="connsiteY10" fmla="*/ 9668 h 10063"/>
                <a:gd name="connsiteX11" fmla="*/ 4098 w 10000"/>
                <a:gd name="connsiteY11" fmla="*/ 8351 h 10063"/>
                <a:gd name="connsiteX12" fmla="*/ 3954 w 10000"/>
                <a:gd name="connsiteY12" fmla="*/ 7825 h 10063"/>
                <a:gd name="connsiteX13" fmla="*/ 5248 w 10000"/>
                <a:gd name="connsiteY13" fmla="*/ 7694 h 10063"/>
                <a:gd name="connsiteX14" fmla="*/ 4961 w 10000"/>
                <a:gd name="connsiteY14" fmla="*/ 9274 h 10063"/>
                <a:gd name="connsiteX15" fmla="*/ 7261 w 10000"/>
                <a:gd name="connsiteY15" fmla="*/ 9537 h 10063"/>
                <a:gd name="connsiteX16" fmla="*/ 7405 w 10000"/>
                <a:gd name="connsiteY16" fmla="*/ 6245 h 10063"/>
                <a:gd name="connsiteX17" fmla="*/ 7908 w 10000"/>
                <a:gd name="connsiteY17" fmla="*/ 5193 h 10063"/>
                <a:gd name="connsiteX18" fmla="*/ 8411 w 10000"/>
                <a:gd name="connsiteY18" fmla="*/ 5587 h 10063"/>
                <a:gd name="connsiteX19" fmla="*/ 8771 w 10000"/>
                <a:gd name="connsiteY19" fmla="*/ 2954 h 10063"/>
                <a:gd name="connsiteX20" fmla="*/ 7837 w 10000"/>
                <a:gd name="connsiteY20" fmla="*/ 3876 h 10063"/>
                <a:gd name="connsiteX21" fmla="*/ 7405 w 10000"/>
                <a:gd name="connsiteY21" fmla="*/ 3613 h 10063"/>
                <a:gd name="connsiteX22" fmla="*/ 7477 w 10000"/>
                <a:gd name="connsiteY22" fmla="*/ 453 h 10063"/>
                <a:gd name="connsiteX23" fmla="*/ 5536 w 10000"/>
                <a:gd name="connsiteY23" fmla="*/ 190 h 10063"/>
                <a:gd name="connsiteX0" fmla="*/ 5536 w 10000"/>
                <a:gd name="connsiteY0" fmla="*/ 190 h 10063"/>
                <a:gd name="connsiteX1" fmla="*/ 5464 w 10000"/>
                <a:gd name="connsiteY1" fmla="*/ 1770 h 10063"/>
                <a:gd name="connsiteX2" fmla="*/ 4385 w 10000"/>
                <a:gd name="connsiteY2" fmla="*/ 2954 h 10063"/>
                <a:gd name="connsiteX3" fmla="*/ 4420 w 10000"/>
                <a:gd name="connsiteY3" fmla="*/ 744 h 10063"/>
                <a:gd name="connsiteX4" fmla="*/ 3451 w 10000"/>
                <a:gd name="connsiteY4" fmla="*/ 321 h 10063"/>
                <a:gd name="connsiteX5" fmla="*/ 2085 w 10000"/>
                <a:gd name="connsiteY5" fmla="*/ 3876 h 10063"/>
                <a:gd name="connsiteX6" fmla="*/ 1726 w 10000"/>
                <a:gd name="connsiteY6" fmla="*/ 4007 h 10063"/>
                <a:gd name="connsiteX7" fmla="*/ 718 w 10000"/>
                <a:gd name="connsiteY7" fmla="*/ 3613 h 10063"/>
                <a:gd name="connsiteX8" fmla="*/ 1222 w 10000"/>
                <a:gd name="connsiteY8" fmla="*/ 5982 h 10063"/>
                <a:gd name="connsiteX9" fmla="*/ 2085 w 10000"/>
                <a:gd name="connsiteY9" fmla="*/ 6114 h 10063"/>
                <a:gd name="connsiteX10" fmla="*/ 3020 w 10000"/>
                <a:gd name="connsiteY10" fmla="*/ 9668 h 10063"/>
                <a:gd name="connsiteX11" fmla="*/ 4098 w 10000"/>
                <a:gd name="connsiteY11" fmla="*/ 8351 h 10063"/>
                <a:gd name="connsiteX12" fmla="*/ 3954 w 10000"/>
                <a:gd name="connsiteY12" fmla="*/ 7825 h 10063"/>
                <a:gd name="connsiteX13" fmla="*/ 5248 w 10000"/>
                <a:gd name="connsiteY13" fmla="*/ 7694 h 10063"/>
                <a:gd name="connsiteX14" fmla="*/ 4961 w 10000"/>
                <a:gd name="connsiteY14" fmla="*/ 9274 h 10063"/>
                <a:gd name="connsiteX15" fmla="*/ 7261 w 10000"/>
                <a:gd name="connsiteY15" fmla="*/ 9537 h 10063"/>
                <a:gd name="connsiteX16" fmla="*/ 7405 w 10000"/>
                <a:gd name="connsiteY16" fmla="*/ 6245 h 10063"/>
                <a:gd name="connsiteX17" fmla="*/ 7908 w 10000"/>
                <a:gd name="connsiteY17" fmla="*/ 5193 h 10063"/>
                <a:gd name="connsiteX18" fmla="*/ 8411 w 10000"/>
                <a:gd name="connsiteY18" fmla="*/ 5587 h 10063"/>
                <a:gd name="connsiteX19" fmla="*/ 8771 w 10000"/>
                <a:gd name="connsiteY19" fmla="*/ 2954 h 10063"/>
                <a:gd name="connsiteX20" fmla="*/ 7837 w 10000"/>
                <a:gd name="connsiteY20" fmla="*/ 3876 h 10063"/>
                <a:gd name="connsiteX21" fmla="*/ 7405 w 10000"/>
                <a:gd name="connsiteY21" fmla="*/ 3613 h 10063"/>
                <a:gd name="connsiteX22" fmla="*/ 7477 w 10000"/>
                <a:gd name="connsiteY22" fmla="*/ 453 h 10063"/>
                <a:gd name="connsiteX23" fmla="*/ 5536 w 10000"/>
                <a:gd name="connsiteY23" fmla="*/ 190 h 10063"/>
                <a:gd name="connsiteX0" fmla="*/ 5536 w 10000"/>
                <a:gd name="connsiteY0" fmla="*/ 190 h 10063"/>
                <a:gd name="connsiteX1" fmla="*/ 5464 w 10000"/>
                <a:gd name="connsiteY1" fmla="*/ 1770 h 10063"/>
                <a:gd name="connsiteX2" fmla="*/ 4385 w 10000"/>
                <a:gd name="connsiteY2" fmla="*/ 2954 h 10063"/>
                <a:gd name="connsiteX3" fmla="*/ 4420 w 10000"/>
                <a:gd name="connsiteY3" fmla="*/ 744 h 10063"/>
                <a:gd name="connsiteX4" fmla="*/ 3451 w 10000"/>
                <a:gd name="connsiteY4" fmla="*/ 321 h 10063"/>
                <a:gd name="connsiteX5" fmla="*/ 2085 w 10000"/>
                <a:gd name="connsiteY5" fmla="*/ 3876 h 10063"/>
                <a:gd name="connsiteX6" fmla="*/ 1726 w 10000"/>
                <a:gd name="connsiteY6" fmla="*/ 4007 h 10063"/>
                <a:gd name="connsiteX7" fmla="*/ 718 w 10000"/>
                <a:gd name="connsiteY7" fmla="*/ 3613 h 10063"/>
                <a:gd name="connsiteX8" fmla="*/ 1222 w 10000"/>
                <a:gd name="connsiteY8" fmla="*/ 5982 h 10063"/>
                <a:gd name="connsiteX9" fmla="*/ 2085 w 10000"/>
                <a:gd name="connsiteY9" fmla="*/ 6114 h 10063"/>
                <a:gd name="connsiteX10" fmla="*/ 3020 w 10000"/>
                <a:gd name="connsiteY10" fmla="*/ 9668 h 10063"/>
                <a:gd name="connsiteX11" fmla="*/ 4098 w 10000"/>
                <a:gd name="connsiteY11" fmla="*/ 8351 h 10063"/>
                <a:gd name="connsiteX12" fmla="*/ 3954 w 10000"/>
                <a:gd name="connsiteY12" fmla="*/ 7825 h 10063"/>
                <a:gd name="connsiteX13" fmla="*/ 5248 w 10000"/>
                <a:gd name="connsiteY13" fmla="*/ 7694 h 10063"/>
                <a:gd name="connsiteX14" fmla="*/ 4961 w 10000"/>
                <a:gd name="connsiteY14" fmla="*/ 9274 h 10063"/>
                <a:gd name="connsiteX15" fmla="*/ 7261 w 10000"/>
                <a:gd name="connsiteY15" fmla="*/ 9537 h 10063"/>
                <a:gd name="connsiteX16" fmla="*/ 7405 w 10000"/>
                <a:gd name="connsiteY16" fmla="*/ 6245 h 10063"/>
                <a:gd name="connsiteX17" fmla="*/ 7908 w 10000"/>
                <a:gd name="connsiteY17" fmla="*/ 5193 h 10063"/>
                <a:gd name="connsiteX18" fmla="*/ 8411 w 10000"/>
                <a:gd name="connsiteY18" fmla="*/ 5587 h 10063"/>
                <a:gd name="connsiteX19" fmla="*/ 8771 w 10000"/>
                <a:gd name="connsiteY19" fmla="*/ 2954 h 10063"/>
                <a:gd name="connsiteX20" fmla="*/ 7837 w 10000"/>
                <a:gd name="connsiteY20" fmla="*/ 3876 h 10063"/>
                <a:gd name="connsiteX21" fmla="*/ 7405 w 10000"/>
                <a:gd name="connsiteY21" fmla="*/ 3613 h 10063"/>
                <a:gd name="connsiteX22" fmla="*/ 7477 w 10000"/>
                <a:gd name="connsiteY22" fmla="*/ 453 h 10063"/>
                <a:gd name="connsiteX23" fmla="*/ 5536 w 10000"/>
                <a:gd name="connsiteY23" fmla="*/ 190 h 10063"/>
                <a:gd name="connsiteX0" fmla="*/ 5536 w 10000"/>
                <a:gd name="connsiteY0" fmla="*/ 151 h 10024"/>
                <a:gd name="connsiteX1" fmla="*/ 5464 w 10000"/>
                <a:gd name="connsiteY1" fmla="*/ 1731 h 10024"/>
                <a:gd name="connsiteX2" fmla="*/ 4385 w 10000"/>
                <a:gd name="connsiteY2" fmla="*/ 2915 h 10024"/>
                <a:gd name="connsiteX3" fmla="*/ 4420 w 10000"/>
                <a:gd name="connsiteY3" fmla="*/ 705 h 10024"/>
                <a:gd name="connsiteX4" fmla="*/ 3451 w 10000"/>
                <a:gd name="connsiteY4" fmla="*/ 282 h 10024"/>
                <a:gd name="connsiteX5" fmla="*/ 2085 w 10000"/>
                <a:gd name="connsiteY5" fmla="*/ 3837 h 10024"/>
                <a:gd name="connsiteX6" fmla="*/ 1726 w 10000"/>
                <a:gd name="connsiteY6" fmla="*/ 3968 h 10024"/>
                <a:gd name="connsiteX7" fmla="*/ 718 w 10000"/>
                <a:gd name="connsiteY7" fmla="*/ 3574 h 10024"/>
                <a:gd name="connsiteX8" fmla="*/ 1222 w 10000"/>
                <a:gd name="connsiteY8" fmla="*/ 5943 h 10024"/>
                <a:gd name="connsiteX9" fmla="*/ 2085 w 10000"/>
                <a:gd name="connsiteY9" fmla="*/ 6075 h 10024"/>
                <a:gd name="connsiteX10" fmla="*/ 3020 w 10000"/>
                <a:gd name="connsiteY10" fmla="*/ 9629 h 10024"/>
                <a:gd name="connsiteX11" fmla="*/ 4098 w 10000"/>
                <a:gd name="connsiteY11" fmla="*/ 8312 h 10024"/>
                <a:gd name="connsiteX12" fmla="*/ 3954 w 10000"/>
                <a:gd name="connsiteY12" fmla="*/ 7786 h 10024"/>
                <a:gd name="connsiteX13" fmla="*/ 5248 w 10000"/>
                <a:gd name="connsiteY13" fmla="*/ 7655 h 10024"/>
                <a:gd name="connsiteX14" fmla="*/ 4961 w 10000"/>
                <a:gd name="connsiteY14" fmla="*/ 9235 h 10024"/>
                <a:gd name="connsiteX15" fmla="*/ 7261 w 10000"/>
                <a:gd name="connsiteY15" fmla="*/ 9498 h 10024"/>
                <a:gd name="connsiteX16" fmla="*/ 7405 w 10000"/>
                <a:gd name="connsiteY16" fmla="*/ 6206 h 10024"/>
                <a:gd name="connsiteX17" fmla="*/ 7908 w 10000"/>
                <a:gd name="connsiteY17" fmla="*/ 5154 h 10024"/>
                <a:gd name="connsiteX18" fmla="*/ 8411 w 10000"/>
                <a:gd name="connsiteY18" fmla="*/ 5548 h 10024"/>
                <a:gd name="connsiteX19" fmla="*/ 8771 w 10000"/>
                <a:gd name="connsiteY19" fmla="*/ 2915 h 10024"/>
                <a:gd name="connsiteX20" fmla="*/ 7837 w 10000"/>
                <a:gd name="connsiteY20" fmla="*/ 3837 h 10024"/>
                <a:gd name="connsiteX21" fmla="*/ 7405 w 10000"/>
                <a:gd name="connsiteY21" fmla="*/ 3574 h 10024"/>
                <a:gd name="connsiteX22" fmla="*/ 7477 w 10000"/>
                <a:gd name="connsiteY22" fmla="*/ 414 h 10024"/>
                <a:gd name="connsiteX23" fmla="*/ 5536 w 10000"/>
                <a:gd name="connsiteY23" fmla="*/ 151 h 10024"/>
                <a:gd name="connsiteX0" fmla="*/ 5536 w 10000"/>
                <a:gd name="connsiteY0" fmla="*/ 151 h 10024"/>
                <a:gd name="connsiteX1" fmla="*/ 5464 w 10000"/>
                <a:gd name="connsiteY1" fmla="*/ 1731 h 10024"/>
                <a:gd name="connsiteX2" fmla="*/ 4385 w 10000"/>
                <a:gd name="connsiteY2" fmla="*/ 2915 h 10024"/>
                <a:gd name="connsiteX3" fmla="*/ 4554 w 10000"/>
                <a:gd name="connsiteY3" fmla="*/ 705 h 10024"/>
                <a:gd name="connsiteX4" fmla="*/ 3451 w 10000"/>
                <a:gd name="connsiteY4" fmla="*/ 282 h 10024"/>
                <a:gd name="connsiteX5" fmla="*/ 2085 w 10000"/>
                <a:gd name="connsiteY5" fmla="*/ 3837 h 10024"/>
                <a:gd name="connsiteX6" fmla="*/ 1726 w 10000"/>
                <a:gd name="connsiteY6" fmla="*/ 3968 h 10024"/>
                <a:gd name="connsiteX7" fmla="*/ 718 w 10000"/>
                <a:gd name="connsiteY7" fmla="*/ 3574 h 10024"/>
                <a:gd name="connsiteX8" fmla="*/ 1222 w 10000"/>
                <a:gd name="connsiteY8" fmla="*/ 5943 h 10024"/>
                <a:gd name="connsiteX9" fmla="*/ 2085 w 10000"/>
                <a:gd name="connsiteY9" fmla="*/ 6075 h 10024"/>
                <a:gd name="connsiteX10" fmla="*/ 3020 w 10000"/>
                <a:gd name="connsiteY10" fmla="*/ 9629 h 10024"/>
                <a:gd name="connsiteX11" fmla="*/ 4098 w 10000"/>
                <a:gd name="connsiteY11" fmla="*/ 8312 h 10024"/>
                <a:gd name="connsiteX12" fmla="*/ 3954 w 10000"/>
                <a:gd name="connsiteY12" fmla="*/ 7786 h 10024"/>
                <a:gd name="connsiteX13" fmla="*/ 5248 w 10000"/>
                <a:gd name="connsiteY13" fmla="*/ 7655 h 10024"/>
                <a:gd name="connsiteX14" fmla="*/ 4961 w 10000"/>
                <a:gd name="connsiteY14" fmla="*/ 9235 h 10024"/>
                <a:gd name="connsiteX15" fmla="*/ 7261 w 10000"/>
                <a:gd name="connsiteY15" fmla="*/ 9498 h 10024"/>
                <a:gd name="connsiteX16" fmla="*/ 7405 w 10000"/>
                <a:gd name="connsiteY16" fmla="*/ 6206 h 10024"/>
                <a:gd name="connsiteX17" fmla="*/ 7908 w 10000"/>
                <a:gd name="connsiteY17" fmla="*/ 5154 h 10024"/>
                <a:gd name="connsiteX18" fmla="*/ 8411 w 10000"/>
                <a:gd name="connsiteY18" fmla="*/ 5548 h 10024"/>
                <a:gd name="connsiteX19" fmla="*/ 8771 w 10000"/>
                <a:gd name="connsiteY19" fmla="*/ 2915 h 10024"/>
                <a:gd name="connsiteX20" fmla="*/ 7837 w 10000"/>
                <a:gd name="connsiteY20" fmla="*/ 3837 h 10024"/>
                <a:gd name="connsiteX21" fmla="*/ 7405 w 10000"/>
                <a:gd name="connsiteY21" fmla="*/ 3574 h 10024"/>
                <a:gd name="connsiteX22" fmla="*/ 7477 w 10000"/>
                <a:gd name="connsiteY22" fmla="*/ 414 h 10024"/>
                <a:gd name="connsiteX23" fmla="*/ 5536 w 10000"/>
                <a:gd name="connsiteY23" fmla="*/ 151 h 10024"/>
                <a:gd name="connsiteX0" fmla="*/ 5536 w 10000"/>
                <a:gd name="connsiteY0" fmla="*/ 151 h 10024"/>
                <a:gd name="connsiteX1" fmla="*/ 5464 w 10000"/>
                <a:gd name="connsiteY1" fmla="*/ 1731 h 10024"/>
                <a:gd name="connsiteX2" fmla="*/ 4385 w 10000"/>
                <a:gd name="connsiteY2" fmla="*/ 2915 h 10024"/>
                <a:gd name="connsiteX3" fmla="*/ 4554 w 10000"/>
                <a:gd name="connsiteY3" fmla="*/ 705 h 10024"/>
                <a:gd name="connsiteX4" fmla="*/ 3451 w 10000"/>
                <a:gd name="connsiteY4" fmla="*/ 282 h 10024"/>
                <a:gd name="connsiteX5" fmla="*/ 2085 w 10000"/>
                <a:gd name="connsiteY5" fmla="*/ 3837 h 10024"/>
                <a:gd name="connsiteX6" fmla="*/ 1726 w 10000"/>
                <a:gd name="connsiteY6" fmla="*/ 3968 h 10024"/>
                <a:gd name="connsiteX7" fmla="*/ 718 w 10000"/>
                <a:gd name="connsiteY7" fmla="*/ 3574 h 10024"/>
                <a:gd name="connsiteX8" fmla="*/ 1222 w 10000"/>
                <a:gd name="connsiteY8" fmla="*/ 5943 h 10024"/>
                <a:gd name="connsiteX9" fmla="*/ 2085 w 10000"/>
                <a:gd name="connsiteY9" fmla="*/ 6075 h 10024"/>
                <a:gd name="connsiteX10" fmla="*/ 3020 w 10000"/>
                <a:gd name="connsiteY10" fmla="*/ 9629 h 10024"/>
                <a:gd name="connsiteX11" fmla="*/ 4098 w 10000"/>
                <a:gd name="connsiteY11" fmla="*/ 8312 h 10024"/>
                <a:gd name="connsiteX12" fmla="*/ 3954 w 10000"/>
                <a:gd name="connsiteY12" fmla="*/ 7786 h 10024"/>
                <a:gd name="connsiteX13" fmla="*/ 5248 w 10000"/>
                <a:gd name="connsiteY13" fmla="*/ 7655 h 10024"/>
                <a:gd name="connsiteX14" fmla="*/ 4961 w 10000"/>
                <a:gd name="connsiteY14" fmla="*/ 9235 h 10024"/>
                <a:gd name="connsiteX15" fmla="*/ 7261 w 10000"/>
                <a:gd name="connsiteY15" fmla="*/ 9498 h 10024"/>
                <a:gd name="connsiteX16" fmla="*/ 7405 w 10000"/>
                <a:gd name="connsiteY16" fmla="*/ 6206 h 10024"/>
                <a:gd name="connsiteX17" fmla="*/ 7908 w 10000"/>
                <a:gd name="connsiteY17" fmla="*/ 5154 h 10024"/>
                <a:gd name="connsiteX18" fmla="*/ 8411 w 10000"/>
                <a:gd name="connsiteY18" fmla="*/ 5548 h 10024"/>
                <a:gd name="connsiteX19" fmla="*/ 8771 w 10000"/>
                <a:gd name="connsiteY19" fmla="*/ 2915 h 10024"/>
                <a:gd name="connsiteX20" fmla="*/ 7837 w 10000"/>
                <a:gd name="connsiteY20" fmla="*/ 3837 h 10024"/>
                <a:gd name="connsiteX21" fmla="*/ 7405 w 10000"/>
                <a:gd name="connsiteY21" fmla="*/ 3574 h 10024"/>
                <a:gd name="connsiteX22" fmla="*/ 7477 w 10000"/>
                <a:gd name="connsiteY22" fmla="*/ 414 h 10024"/>
                <a:gd name="connsiteX23" fmla="*/ 5536 w 10000"/>
                <a:gd name="connsiteY23" fmla="*/ 151 h 10024"/>
                <a:gd name="connsiteX0" fmla="*/ 5536 w 10000"/>
                <a:gd name="connsiteY0" fmla="*/ 61 h 9934"/>
                <a:gd name="connsiteX1" fmla="*/ 5464 w 10000"/>
                <a:gd name="connsiteY1" fmla="*/ 1641 h 9934"/>
                <a:gd name="connsiteX2" fmla="*/ 4385 w 10000"/>
                <a:gd name="connsiteY2" fmla="*/ 2825 h 9934"/>
                <a:gd name="connsiteX3" fmla="*/ 4554 w 10000"/>
                <a:gd name="connsiteY3" fmla="*/ 615 h 9934"/>
                <a:gd name="connsiteX4" fmla="*/ 3451 w 10000"/>
                <a:gd name="connsiteY4" fmla="*/ 192 h 9934"/>
                <a:gd name="connsiteX5" fmla="*/ 2085 w 10000"/>
                <a:gd name="connsiteY5" fmla="*/ 3747 h 9934"/>
                <a:gd name="connsiteX6" fmla="*/ 1726 w 10000"/>
                <a:gd name="connsiteY6" fmla="*/ 3878 h 9934"/>
                <a:gd name="connsiteX7" fmla="*/ 718 w 10000"/>
                <a:gd name="connsiteY7" fmla="*/ 3484 h 9934"/>
                <a:gd name="connsiteX8" fmla="*/ 1222 w 10000"/>
                <a:gd name="connsiteY8" fmla="*/ 5853 h 9934"/>
                <a:gd name="connsiteX9" fmla="*/ 2085 w 10000"/>
                <a:gd name="connsiteY9" fmla="*/ 5985 h 9934"/>
                <a:gd name="connsiteX10" fmla="*/ 3020 w 10000"/>
                <a:gd name="connsiteY10" fmla="*/ 9539 h 9934"/>
                <a:gd name="connsiteX11" fmla="*/ 4098 w 10000"/>
                <a:gd name="connsiteY11" fmla="*/ 8222 h 9934"/>
                <a:gd name="connsiteX12" fmla="*/ 3954 w 10000"/>
                <a:gd name="connsiteY12" fmla="*/ 7696 h 9934"/>
                <a:gd name="connsiteX13" fmla="*/ 5248 w 10000"/>
                <a:gd name="connsiteY13" fmla="*/ 7565 h 9934"/>
                <a:gd name="connsiteX14" fmla="*/ 4961 w 10000"/>
                <a:gd name="connsiteY14" fmla="*/ 9145 h 9934"/>
                <a:gd name="connsiteX15" fmla="*/ 7261 w 10000"/>
                <a:gd name="connsiteY15" fmla="*/ 9408 h 9934"/>
                <a:gd name="connsiteX16" fmla="*/ 7405 w 10000"/>
                <a:gd name="connsiteY16" fmla="*/ 6116 h 9934"/>
                <a:gd name="connsiteX17" fmla="*/ 7908 w 10000"/>
                <a:gd name="connsiteY17" fmla="*/ 5064 h 9934"/>
                <a:gd name="connsiteX18" fmla="*/ 8411 w 10000"/>
                <a:gd name="connsiteY18" fmla="*/ 5458 h 9934"/>
                <a:gd name="connsiteX19" fmla="*/ 8771 w 10000"/>
                <a:gd name="connsiteY19" fmla="*/ 2825 h 9934"/>
                <a:gd name="connsiteX20" fmla="*/ 7837 w 10000"/>
                <a:gd name="connsiteY20" fmla="*/ 3747 h 9934"/>
                <a:gd name="connsiteX21" fmla="*/ 7405 w 10000"/>
                <a:gd name="connsiteY21" fmla="*/ 3484 h 9934"/>
                <a:gd name="connsiteX22" fmla="*/ 7477 w 10000"/>
                <a:gd name="connsiteY22" fmla="*/ 324 h 9934"/>
                <a:gd name="connsiteX23" fmla="*/ 5536 w 10000"/>
                <a:gd name="connsiteY23" fmla="*/ 61 h 9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00" h="9934">
                  <a:moveTo>
                    <a:pt x="5536" y="61"/>
                  </a:moveTo>
                  <a:cubicBezTo>
                    <a:pt x="4817" y="61"/>
                    <a:pt x="5248" y="850"/>
                    <a:pt x="5464" y="1641"/>
                  </a:cubicBezTo>
                  <a:cubicBezTo>
                    <a:pt x="5679" y="2298"/>
                    <a:pt x="5104" y="3878"/>
                    <a:pt x="4385" y="2825"/>
                  </a:cubicBezTo>
                  <a:cubicBezTo>
                    <a:pt x="4026" y="2167"/>
                    <a:pt x="4227" y="1708"/>
                    <a:pt x="4554" y="615"/>
                  </a:cubicBezTo>
                  <a:cubicBezTo>
                    <a:pt x="4676" y="106"/>
                    <a:pt x="4623" y="0"/>
                    <a:pt x="3451" y="192"/>
                  </a:cubicBezTo>
                  <a:cubicBezTo>
                    <a:pt x="2228" y="324"/>
                    <a:pt x="2444" y="324"/>
                    <a:pt x="2085" y="3747"/>
                  </a:cubicBezTo>
                  <a:cubicBezTo>
                    <a:pt x="2085" y="3747"/>
                    <a:pt x="1941" y="4142"/>
                    <a:pt x="1726" y="3878"/>
                  </a:cubicBezTo>
                  <a:cubicBezTo>
                    <a:pt x="1582" y="3747"/>
                    <a:pt x="1500" y="3055"/>
                    <a:pt x="718" y="3484"/>
                  </a:cubicBezTo>
                  <a:cubicBezTo>
                    <a:pt x="0" y="3878"/>
                    <a:pt x="343" y="6543"/>
                    <a:pt x="1222" y="5853"/>
                  </a:cubicBezTo>
                  <a:cubicBezTo>
                    <a:pt x="1726" y="5458"/>
                    <a:pt x="2013" y="5327"/>
                    <a:pt x="2085" y="5985"/>
                  </a:cubicBezTo>
                  <a:cubicBezTo>
                    <a:pt x="2156" y="6643"/>
                    <a:pt x="1870" y="9539"/>
                    <a:pt x="3020" y="9539"/>
                  </a:cubicBezTo>
                  <a:cubicBezTo>
                    <a:pt x="4889" y="9671"/>
                    <a:pt x="4457" y="9145"/>
                    <a:pt x="4098" y="8222"/>
                  </a:cubicBezTo>
                  <a:cubicBezTo>
                    <a:pt x="4026" y="8091"/>
                    <a:pt x="3954" y="7828"/>
                    <a:pt x="3954" y="7696"/>
                  </a:cubicBezTo>
                  <a:cubicBezTo>
                    <a:pt x="4026" y="4931"/>
                    <a:pt x="5464" y="5985"/>
                    <a:pt x="5248" y="7565"/>
                  </a:cubicBezTo>
                  <a:cubicBezTo>
                    <a:pt x="5104" y="8222"/>
                    <a:pt x="4817" y="8749"/>
                    <a:pt x="4961" y="9145"/>
                  </a:cubicBezTo>
                  <a:cubicBezTo>
                    <a:pt x="5176" y="9934"/>
                    <a:pt x="7117" y="9934"/>
                    <a:pt x="7261" y="9408"/>
                  </a:cubicBezTo>
                  <a:cubicBezTo>
                    <a:pt x="7333" y="9013"/>
                    <a:pt x="7405" y="6116"/>
                    <a:pt x="7405" y="6116"/>
                  </a:cubicBezTo>
                  <a:cubicBezTo>
                    <a:pt x="7477" y="5590"/>
                    <a:pt x="7693" y="5195"/>
                    <a:pt x="7908" y="5064"/>
                  </a:cubicBezTo>
                  <a:cubicBezTo>
                    <a:pt x="8195" y="5064"/>
                    <a:pt x="8267" y="5327"/>
                    <a:pt x="8411" y="5458"/>
                  </a:cubicBezTo>
                  <a:cubicBezTo>
                    <a:pt x="9993" y="6906"/>
                    <a:pt x="10000" y="2505"/>
                    <a:pt x="8771" y="2825"/>
                  </a:cubicBezTo>
                  <a:cubicBezTo>
                    <a:pt x="8506" y="2894"/>
                    <a:pt x="8064" y="3637"/>
                    <a:pt x="7837" y="3747"/>
                  </a:cubicBezTo>
                  <a:cubicBezTo>
                    <a:pt x="7549" y="4010"/>
                    <a:pt x="7333" y="3878"/>
                    <a:pt x="7405" y="3484"/>
                  </a:cubicBezTo>
                  <a:cubicBezTo>
                    <a:pt x="7405" y="3089"/>
                    <a:pt x="7837" y="324"/>
                    <a:pt x="7477" y="324"/>
                  </a:cubicBezTo>
                  <a:cubicBezTo>
                    <a:pt x="7117" y="324"/>
                    <a:pt x="6111" y="61"/>
                    <a:pt x="5536" y="61"/>
                  </a:cubicBezTo>
                  <a:close/>
                </a:path>
              </a:pathLst>
            </a:custGeom>
            <a:ln>
              <a:noFill/>
              <a:headEnd/>
              <a:tailEnd/>
            </a:ln>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nb-NO" sz="1200">
                <a:solidFill>
                  <a:srgbClr val="FFFFFF"/>
                </a:solidFill>
              </a:endParaRPr>
            </a:p>
          </p:txBody>
        </p:sp>
        <p:sp>
          <p:nvSpPr>
            <p:cNvPr id="13328" name="Textfeld 3"/>
            <p:cNvSpPr txBox="1">
              <a:spLocks/>
            </p:cNvSpPr>
            <p:nvPr/>
          </p:nvSpPr>
          <p:spPr bwMode="auto">
            <a:xfrm rot="178310">
              <a:off x="1593767" y="1410801"/>
              <a:ext cx="2560638"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de-DE" altLang="zh-CN" sz="3200" b="1">
                  <a:solidFill>
                    <a:srgbClr val="FFFFFF"/>
                  </a:solidFill>
                  <a:ea typeface="宋体" charset="-122"/>
                </a:rPr>
                <a:t>Your</a:t>
              </a:r>
            </a:p>
          </p:txBody>
        </p:sp>
        <p:sp>
          <p:nvSpPr>
            <p:cNvPr id="13329" name="Textfeld 4"/>
            <p:cNvSpPr txBox="1">
              <a:spLocks/>
            </p:cNvSpPr>
            <p:nvPr/>
          </p:nvSpPr>
          <p:spPr bwMode="auto">
            <a:xfrm rot="178310">
              <a:off x="3832142" y="1458426"/>
              <a:ext cx="3778250"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de-DE" altLang="zh-CN" sz="3200" b="1">
                  <a:solidFill>
                    <a:srgbClr val="FFFFFF"/>
                  </a:solidFill>
                  <a:ea typeface="宋体" charset="-122"/>
                </a:rPr>
                <a:t>Your text</a:t>
              </a:r>
            </a:p>
          </p:txBody>
        </p:sp>
        <p:sp>
          <p:nvSpPr>
            <p:cNvPr id="13330" name="Textfeld 5"/>
            <p:cNvSpPr txBox="1">
              <a:spLocks/>
            </p:cNvSpPr>
            <p:nvPr/>
          </p:nvSpPr>
          <p:spPr bwMode="auto">
            <a:xfrm rot="178310">
              <a:off x="1492167" y="3071326"/>
              <a:ext cx="2560638"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ctr" eaLnBrk="1" hangingPunct="1"/>
              <a:r>
                <a:rPr lang="de-DE" altLang="zh-CN" sz="3200" b="1">
                  <a:solidFill>
                    <a:srgbClr val="FFFFFF"/>
                  </a:solidFill>
                  <a:ea typeface="宋体" charset="-122"/>
                </a:rPr>
                <a:t>text</a:t>
              </a:r>
            </a:p>
          </p:txBody>
        </p:sp>
      </p:grpSp>
      <p:sp>
        <p:nvSpPr>
          <p:cNvPr id="13321" name="Rectangle 8"/>
          <p:cNvSpPr>
            <a:spLocks noChangeArrowheads="1"/>
          </p:cNvSpPr>
          <p:nvPr/>
        </p:nvSpPr>
        <p:spPr bwMode="gray">
          <a:xfrm>
            <a:off x="314325" y="195263"/>
            <a:ext cx="852011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p>
            <a:r>
              <a:rPr lang="de-DE" altLang="zh-CN" sz="1600" b="1">
                <a:solidFill>
                  <a:srgbClr val="000000"/>
                </a:solidFill>
                <a:ea typeface="宋体" charset="-122"/>
              </a:rPr>
              <a:t>PUZZLE</a:t>
            </a:r>
            <a:endParaRPr lang="de-DE" altLang="zh-CN" sz="1600" b="1">
              <a:solidFill>
                <a:srgbClr val="000000"/>
              </a:solidFill>
              <a:latin typeface="Calibri" charset="0"/>
              <a:ea typeface="宋体" charset="-122"/>
            </a:endParaRPr>
          </a:p>
        </p:txBody>
      </p:sp>
    </p:spTree>
    <p:extLst>
      <p:ext uri="{BB962C8B-B14F-4D97-AF65-F5344CB8AC3E}">
        <p14:creationId xmlns:p14="http://schemas.microsoft.com/office/powerpoint/2010/main" val="275145780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fresh.green">
  <a:themeElements>
    <a:clrScheme name="fresh.green">
      <a:dk1>
        <a:srgbClr val="000000"/>
      </a:dk1>
      <a:lt1>
        <a:srgbClr val="FFFFFF"/>
      </a:lt1>
      <a:dk2>
        <a:srgbClr val="595959"/>
      </a:dk2>
      <a:lt2>
        <a:srgbClr val="D8D8D8"/>
      </a:lt2>
      <a:accent1>
        <a:srgbClr val="9BCA00"/>
      </a:accent1>
      <a:accent2>
        <a:srgbClr val="EA2100"/>
      </a:accent2>
      <a:accent3>
        <a:srgbClr val="000000"/>
      </a:accent3>
      <a:accent4>
        <a:srgbClr val="595959"/>
      </a:accent4>
      <a:accent5>
        <a:srgbClr val="858585"/>
      </a:accent5>
      <a:accent6>
        <a:srgbClr val="FFFFFF"/>
      </a:accent6>
      <a:hlink>
        <a:srgbClr val="000000"/>
      </a:hlink>
      <a:folHlink>
        <a:srgbClr val="000000"/>
      </a:folHlink>
    </a:clrScheme>
    <a:fontScheme name="blank">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rtlCol="0" anchor="ctr"/>
      <a:lstStyle>
        <a:defPPr algn="ctr">
          <a:defRPr/>
        </a:defPPr>
      </a:lstStyle>
    </a:spDef>
    <a:lnDef>
      <a:spPr bwMode="auto">
        <a:noFill/>
        <a:ln w="9525" cap="flat" cmpd="sng" algn="ctr">
          <a:solidFill>
            <a:schemeClr val="accent1"/>
          </a:solidFill>
          <a:prstDash val="solid"/>
          <a:round/>
          <a:headEnd type="none" w="med" len="med"/>
          <a:tailEnd type="none" w="med" len="med"/>
        </a:ln>
        <a:effectLst/>
      </a:spPr>
      <a:bodyPr/>
      <a:lstStyle/>
    </a:lnDef>
  </a:objectDefaults>
  <a:extraClrSchemeLst>
    <a:extraClrScheme>
      <a:clrScheme name="blan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fresh.green</Template>
  <TotalTime>1</TotalTime>
  <Words>58</Words>
  <Application>Microsoft Office PowerPoint</Application>
  <PresentationFormat>全屏显示(4:3)</PresentationFormat>
  <Paragraphs>6</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fresh.green</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PPT设计教程网分享</dc:title>
  <dc:subject>DG-关联</dc:subject>
  <dc:creator>PPTfans.cn</dc:creator>
  <cp:keywords>TZ-固定图形;XG-导角棱台;KJ-平面;DH-静态</cp:keywords>
  <dc:description>PPTfans.cn</dc:description>
  <cp:revision>11</cp:revision>
  <dcterms:created xsi:type="dcterms:W3CDTF">2011-02-09T13:24:18Z</dcterms:created>
  <dcterms:modified xsi:type="dcterms:W3CDTF">2012-07-18T17:11:48Z</dcterms:modified>
  <cp:category>UDi-逻辑图示</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PowerPoint-Präsentation</vt:lpwstr>
  </property>
  <property fmtid="{D5CDD505-2E9C-101B-9397-08002B2CF9AE}" pid="3" name="SlideDescription">
    <vt:lpwstr/>
  </property>
</Properties>
</file>