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04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30724" name="Group 384"/>
          <p:cNvGrpSpPr>
            <a:grpSpLocks/>
          </p:cNvGrpSpPr>
          <p:nvPr/>
        </p:nvGrpSpPr>
        <p:grpSpPr bwMode="auto">
          <a:xfrm>
            <a:off x="1660525" y="260350"/>
            <a:ext cx="5822950" cy="5861050"/>
            <a:chOff x="1046" y="164"/>
            <a:chExt cx="3668" cy="3692"/>
          </a:xfrm>
        </p:grpSpPr>
        <p:pic>
          <p:nvPicPr>
            <p:cNvPr id="30725" name="Picture 385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" y="164"/>
              <a:ext cx="2106" cy="1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6" name="Picture 386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" y="1888"/>
              <a:ext cx="2106" cy="1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27" name="Picture 387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935"/>
              <a:ext cx="2106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8" name="Text Box 388"/>
            <p:cNvSpPr txBox="1">
              <a:spLocks noChangeArrowheads="1"/>
            </p:cNvSpPr>
            <p:nvPr/>
          </p:nvSpPr>
          <p:spPr bwMode="gray">
            <a:xfrm>
              <a:off x="1338" y="981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0729" name="Text Box 389"/>
            <p:cNvSpPr txBox="1">
              <a:spLocks noChangeArrowheads="1"/>
            </p:cNvSpPr>
            <p:nvPr/>
          </p:nvSpPr>
          <p:spPr bwMode="gray">
            <a:xfrm>
              <a:off x="1338" y="2791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30730" name="Text Box 390"/>
            <p:cNvSpPr txBox="1">
              <a:spLocks noChangeArrowheads="1"/>
            </p:cNvSpPr>
            <p:nvPr/>
          </p:nvSpPr>
          <p:spPr bwMode="gray">
            <a:xfrm>
              <a:off x="2925" y="1842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79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