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2F2"/>
    <a:srgbClr val="FF9933"/>
    <a:srgbClr val="FF6600"/>
    <a:srgbClr val="2E5E8E"/>
    <a:srgbClr val="4B88C5"/>
    <a:srgbClr val="33689D"/>
    <a:srgbClr val="3C7BBA"/>
    <a:srgbClr val="4F8AC5"/>
    <a:srgbClr val="6297CC"/>
    <a:srgbClr val="488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E171933-4619-4E11-9A3F-F7608DF75F80}" styleName="中度样式 1 - 强调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43" autoAdjust="0"/>
    <p:restoredTop sz="97968" autoAdjust="0"/>
  </p:normalViewPr>
  <p:slideViewPr>
    <p:cSldViewPr>
      <p:cViewPr varScale="1">
        <p:scale>
          <a:sx n="81" d="100"/>
          <a:sy n="81" d="100"/>
        </p:scale>
        <p:origin x="1638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40D03B-F09D-4510-BADF-03ABC890952E}" type="datetimeFigureOut">
              <a:rPr lang="zh-CN" altLang="en-US" smtClean="0"/>
              <a:t>2014/6/9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E4E2D9-C876-47DD-8BED-DE409322445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8581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63312-38AA-4E1E-B2B5-0F8F122B24FE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3166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436" y="228600"/>
            <a:ext cx="8363938" cy="60939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89436" y="1447800"/>
            <a:ext cx="8363938" cy="20005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71108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>
          <a:gsLst>
            <a:gs pos="48800">
              <a:schemeClr val="bg1">
                <a:lumMod val="75000"/>
                <a:lumOff val="25000"/>
              </a:schemeClr>
            </a:gs>
            <a:gs pos="0">
              <a:schemeClr val="bg1">
                <a:lumMod val="95000"/>
                <a:lumOff val="5000"/>
              </a:schemeClr>
            </a:gs>
            <a:gs pos="100000">
              <a:schemeClr val="tx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436" y="1447800"/>
            <a:ext cx="8363938" cy="2000548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787650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9436" y="1447800"/>
            <a:ext cx="4115872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501" y="1447800"/>
            <a:ext cx="4115872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834185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9436" y="1065305"/>
            <a:ext cx="4115872" cy="692497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2133600"/>
            <a:ext cx="4114800" cy="1855893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7501" y="1065305"/>
            <a:ext cx="4115872" cy="692497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7501" y="2133601"/>
            <a:ext cx="4115872" cy="1855893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353162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337078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45000">
              <a:schemeClr val="bg1">
                <a:lumMod val="85000"/>
                <a:lumOff val="15000"/>
              </a:schemeClr>
            </a:gs>
            <a:gs pos="0">
              <a:schemeClr val="bg1">
                <a:lumMod val="75000"/>
                <a:lumOff val="25000"/>
              </a:schemeClr>
            </a:gs>
            <a:gs pos="100000">
              <a:schemeClr val="bg1">
                <a:lumMod val="95000"/>
                <a:lumOff val="5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9436" y="228600"/>
            <a:ext cx="8363938" cy="6093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9436" y="1447800"/>
            <a:ext cx="8363937" cy="20005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582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400" b="0" kern="1200" cap="none" spc="-100" baseline="0" dirty="0" smtClean="0">
          <a:ln w="3175">
            <a:noFill/>
          </a:ln>
          <a:gradFill flip="none" rotWithShape="1">
            <a:gsLst>
              <a:gs pos="0">
                <a:schemeClr val="tx1"/>
              </a:gs>
              <a:gs pos="86000">
                <a:schemeClr val="tx1"/>
              </a:gs>
            </a:gsLst>
            <a:lin ang="5400000" scaled="0"/>
            <a:tileRect/>
          </a:gradFill>
          <a:effectLst/>
          <a:latin typeface="微软雅黑" pitchFamily="34" charset="-122"/>
          <a:ea typeface="微软雅黑" pitchFamily="34" charset="-122"/>
          <a:cs typeface="Arial" charset="0"/>
        </a:defRPr>
      </a:lvl1pPr>
    </p:titleStyle>
    <p:bodyStyle>
      <a:lvl1pPr marL="460375" indent="-460375" algn="l" defTabSz="914363" rtl="0" eaLnBrk="1" latinLnBrk="0" hangingPunct="1">
        <a:lnSpc>
          <a:spcPct val="90000"/>
        </a:lnSpc>
        <a:spcBef>
          <a:spcPct val="20000"/>
        </a:spcBef>
        <a:buSzPct val="90000"/>
        <a:buFontTx/>
        <a:buBlip>
          <a:blip r:embed="rId7"/>
        </a:buBlip>
        <a:defRPr sz="3200" kern="1200">
          <a:gradFill>
            <a:gsLst>
              <a:gs pos="0">
                <a:schemeClr val="tx1"/>
              </a:gs>
              <a:gs pos="86000">
                <a:schemeClr val="tx1"/>
              </a:gs>
            </a:gsLst>
            <a:lin ang="5400000" scaled="0"/>
          </a:gradFill>
          <a:latin typeface="微软雅黑" pitchFamily="34" charset="-122"/>
          <a:ea typeface="微软雅黑" pitchFamily="34" charset="-122"/>
          <a:cs typeface="+mn-cs"/>
        </a:defRPr>
      </a:lvl1pPr>
      <a:lvl2pPr marL="855663" indent="-395288" algn="l" defTabSz="914363" rtl="0" eaLnBrk="1" latinLnBrk="0" hangingPunct="1">
        <a:lnSpc>
          <a:spcPct val="90000"/>
        </a:lnSpc>
        <a:spcBef>
          <a:spcPct val="20000"/>
        </a:spcBef>
        <a:buSzPct val="90000"/>
        <a:buFontTx/>
        <a:buBlip>
          <a:blip r:embed="rId8"/>
        </a:buBlip>
        <a:defRPr sz="2800" kern="1200">
          <a:gradFill>
            <a:gsLst>
              <a:gs pos="0">
                <a:schemeClr val="tx1"/>
              </a:gs>
              <a:gs pos="86000">
                <a:schemeClr val="tx1"/>
              </a:gs>
            </a:gsLst>
            <a:lin ang="5400000" scaled="0"/>
          </a:gradFill>
          <a:latin typeface="微软雅黑" pitchFamily="34" charset="-122"/>
          <a:ea typeface="微软雅黑" pitchFamily="34" charset="-122"/>
          <a:cs typeface="+mn-cs"/>
        </a:defRPr>
      </a:lvl2pPr>
      <a:lvl3pPr marL="1258888" indent="-403225" algn="l" defTabSz="914363" rtl="0" eaLnBrk="1" latinLnBrk="0" hangingPunct="1">
        <a:lnSpc>
          <a:spcPct val="90000"/>
        </a:lnSpc>
        <a:spcBef>
          <a:spcPct val="20000"/>
        </a:spcBef>
        <a:buSzPct val="90000"/>
        <a:buFontTx/>
        <a:buBlip>
          <a:blip r:embed="rId8"/>
        </a:buBlip>
        <a:defRPr sz="2400" kern="1200">
          <a:gradFill>
            <a:gsLst>
              <a:gs pos="0">
                <a:schemeClr val="tx1"/>
              </a:gs>
              <a:gs pos="86000">
                <a:schemeClr val="tx1"/>
              </a:gs>
            </a:gsLst>
            <a:lin ang="5400000" scaled="0"/>
          </a:gradFill>
          <a:latin typeface="微软雅黑" pitchFamily="34" charset="-122"/>
          <a:ea typeface="微软雅黑" pitchFamily="34" charset="-122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SzPct val="90000"/>
        <a:buFontTx/>
        <a:buBlip>
          <a:blip r:embed="rId8"/>
        </a:buBlip>
        <a:defRPr sz="2000" kern="1200">
          <a:gradFill>
            <a:gsLst>
              <a:gs pos="0">
                <a:schemeClr val="tx1"/>
              </a:gs>
              <a:gs pos="86000">
                <a:schemeClr val="tx1"/>
              </a:gs>
            </a:gsLst>
            <a:lin ang="5400000" scaled="0"/>
          </a:gradFill>
          <a:latin typeface="微软雅黑" pitchFamily="34" charset="-122"/>
          <a:ea typeface="微软雅黑" pitchFamily="34" charset="-122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SzPct val="90000"/>
        <a:buFontTx/>
        <a:buBlip>
          <a:blip r:embed="rId8"/>
        </a:buBlip>
        <a:defRPr sz="2000" kern="1200">
          <a:gradFill>
            <a:gsLst>
              <a:gs pos="0">
                <a:schemeClr val="tx1"/>
              </a:gs>
              <a:gs pos="86000">
                <a:schemeClr val="tx1"/>
              </a:gs>
            </a:gsLst>
            <a:lin ang="5400000" scaled="0"/>
          </a:gradFill>
          <a:latin typeface="微软雅黑" pitchFamily="34" charset="-122"/>
          <a:ea typeface="微软雅黑" pitchFamily="34" charset="-122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95000"/>
                <a:lumOff val="5000"/>
              </a:schemeClr>
            </a:gs>
            <a:gs pos="40000">
              <a:schemeClr val="bg1">
                <a:lumMod val="75000"/>
                <a:lumOff val="25000"/>
              </a:schemeClr>
            </a:gs>
            <a:gs pos="53000">
              <a:schemeClr val="tx1">
                <a:lumMod val="95000"/>
              </a:schemeClr>
            </a:gs>
            <a:gs pos="100000">
              <a:schemeClr val="tx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itle 1"/>
          <p:cNvSpPr>
            <a:spLocks noGrp="1"/>
          </p:cNvSpPr>
          <p:nvPr>
            <p:ph type="title"/>
          </p:nvPr>
        </p:nvSpPr>
        <p:spPr>
          <a:xfrm>
            <a:off x="389436" y="228600"/>
            <a:ext cx="8363938" cy="677108"/>
          </a:xfrm>
        </p:spPr>
        <p:txBody>
          <a:bodyPr/>
          <a:lstStyle/>
          <a:p>
            <a:pPr lvl="0" defTabSz="914400" fontAlgn="base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</a:pPr>
            <a:r>
              <a:rPr lang="zh-CN" altLang="en-US" b="1" spc="0" dirty="0">
                <a:ln>
                  <a:noFill/>
                </a:ln>
                <a:solidFill>
                  <a:srgbClr val="FFFFFF"/>
                </a:solidFill>
                <a:cs typeface="+mn-cs"/>
              </a:rPr>
              <a:t>放射</a:t>
            </a:r>
            <a:r>
              <a:rPr lang="zh-CN" altLang="en-US" b="1" spc="0" dirty="0" smtClean="0">
                <a:ln>
                  <a:noFill/>
                </a:ln>
                <a:solidFill>
                  <a:srgbClr val="FFFFFF"/>
                </a:solidFill>
                <a:cs typeface="+mn-cs"/>
              </a:rPr>
              <a:t>图示</a:t>
            </a:r>
            <a:endParaRPr lang="en-US" altLang="zh-CN" b="1" spc="0" dirty="0">
              <a:ln>
                <a:noFill/>
              </a:ln>
              <a:solidFill>
                <a:srgbClr val="FFFFFF"/>
              </a:solidFill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grpSp>
        <p:nvGrpSpPr>
          <p:cNvPr id="93" name="Group 20"/>
          <p:cNvGrpSpPr/>
          <p:nvPr/>
        </p:nvGrpSpPr>
        <p:grpSpPr>
          <a:xfrm>
            <a:off x="1535885" y="460012"/>
            <a:ext cx="6072230" cy="6072230"/>
            <a:chOff x="2428861" y="1142985"/>
            <a:chExt cx="4714907" cy="4714907"/>
          </a:xfrm>
          <a:solidFill>
            <a:sysClr val="window" lastClr="FFFFFF">
              <a:lumMod val="65000"/>
            </a:sysClr>
          </a:solidFill>
          <a:effectLst>
            <a:outerShdw blurRad="190500" dist="12700" dir="5400000" sx="99000" sy="99000" algn="t" rotWithShape="0">
              <a:prstClr val="black">
                <a:alpha val="31000"/>
              </a:prstClr>
            </a:outerShdw>
          </a:effectLst>
          <a:scene3d>
            <a:camera prst="perspectiveRelaxed">
              <a:rot lat="17973603" lon="0" rev="0"/>
            </a:camera>
            <a:lightRig rig="soft" dir="t">
              <a:rot lat="0" lon="0" rev="600000"/>
            </a:lightRig>
          </a:scene3d>
        </p:grpSpPr>
        <p:sp>
          <p:nvSpPr>
            <p:cNvPr id="94" name="Right Arrow 12"/>
            <p:cNvSpPr/>
            <p:nvPr/>
          </p:nvSpPr>
          <p:spPr>
            <a:xfrm>
              <a:off x="5357818" y="3071810"/>
              <a:ext cx="1785950" cy="857256"/>
            </a:xfrm>
            <a:prstGeom prst="rightArrow">
              <a:avLst>
                <a:gd name="adj1" fmla="val 50000"/>
                <a:gd name="adj2" fmla="val 93411"/>
              </a:avLst>
            </a:prstGeom>
            <a:grpFill/>
            <a:ln w="25400" cap="flat" cmpd="sng" algn="ctr">
              <a:noFill/>
              <a:prstDash val="solid"/>
            </a:ln>
            <a:effectLst/>
            <a:sp3d extrusionH="127000" prstMaterial="plastic">
              <a:bevelT w="25400" h="25400"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SG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5" name="Right Arrow 13"/>
            <p:cNvSpPr/>
            <p:nvPr/>
          </p:nvSpPr>
          <p:spPr>
            <a:xfrm rot="10800000">
              <a:off x="2428861" y="3071810"/>
              <a:ext cx="1785950" cy="857256"/>
            </a:xfrm>
            <a:prstGeom prst="rightArrow">
              <a:avLst>
                <a:gd name="adj1" fmla="val 50000"/>
                <a:gd name="adj2" fmla="val 93411"/>
              </a:avLst>
            </a:prstGeom>
            <a:grpFill/>
            <a:ln w="25400" cap="flat" cmpd="sng" algn="ctr">
              <a:noFill/>
              <a:prstDash val="solid"/>
            </a:ln>
            <a:effectLst/>
            <a:sp3d extrusionH="127000" prstMaterial="plastic">
              <a:bevelT w="25400" h="25400"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SG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6" name="Right Arrow 14"/>
            <p:cNvSpPr/>
            <p:nvPr/>
          </p:nvSpPr>
          <p:spPr>
            <a:xfrm rot="5400000">
              <a:off x="3893339" y="4536289"/>
              <a:ext cx="1785950" cy="857256"/>
            </a:xfrm>
            <a:prstGeom prst="rightArrow">
              <a:avLst>
                <a:gd name="adj1" fmla="val 50000"/>
                <a:gd name="adj2" fmla="val 93411"/>
              </a:avLst>
            </a:prstGeom>
            <a:gradFill flip="none" rotWithShape="1">
              <a:gsLst>
                <a:gs pos="0">
                  <a:srgbClr val="C00000">
                    <a:shade val="30000"/>
                    <a:satMod val="115000"/>
                  </a:srgbClr>
                </a:gs>
                <a:gs pos="50000">
                  <a:srgbClr val="C00000">
                    <a:shade val="67500"/>
                    <a:satMod val="115000"/>
                  </a:srgbClr>
                </a:gs>
                <a:gs pos="100000">
                  <a:srgbClr val="C000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25400" cap="flat" cmpd="sng" algn="ctr">
              <a:noFill/>
              <a:prstDash val="solid"/>
            </a:ln>
            <a:effectLst/>
            <a:sp3d extrusionH="381000" prstMaterial="plastic">
              <a:bevelT w="25400" h="25400"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SG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7" name="Right Arrow 15"/>
            <p:cNvSpPr/>
            <p:nvPr/>
          </p:nvSpPr>
          <p:spPr>
            <a:xfrm rot="16200000">
              <a:off x="3893339" y="1607332"/>
              <a:ext cx="1785950" cy="857256"/>
            </a:xfrm>
            <a:prstGeom prst="rightArrow">
              <a:avLst>
                <a:gd name="adj1" fmla="val 50000"/>
                <a:gd name="adj2" fmla="val 93411"/>
              </a:avLst>
            </a:prstGeom>
            <a:grpFill/>
            <a:ln w="25400" cap="flat" cmpd="sng" algn="ctr">
              <a:noFill/>
              <a:prstDash val="solid"/>
            </a:ln>
            <a:effectLst/>
            <a:sp3d extrusionH="127000" prstMaterial="plastic">
              <a:bevelT w="25400" h="25400"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SG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8" name="Right Arrow 16"/>
            <p:cNvSpPr/>
            <p:nvPr/>
          </p:nvSpPr>
          <p:spPr>
            <a:xfrm rot="18887276">
              <a:off x="4960310" y="2007270"/>
              <a:ext cx="1785950" cy="857256"/>
            </a:xfrm>
            <a:prstGeom prst="rightArrow">
              <a:avLst>
                <a:gd name="adj1" fmla="val 50000"/>
                <a:gd name="adj2" fmla="val 93411"/>
              </a:avLst>
            </a:prstGeom>
            <a:grpFill/>
            <a:ln w="25400" cap="flat" cmpd="sng" algn="ctr">
              <a:noFill/>
              <a:prstDash val="solid"/>
            </a:ln>
            <a:effectLst/>
            <a:sp3d extrusionH="127000" prstMaterial="plastic">
              <a:bevelT w="25400" h="25400"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SG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9" name="Right Arrow 17"/>
            <p:cNvSpPr/>
            <p:nvPr/>
          </p:nvSpPr>
          <p:spPr>
            <a:xfrm rot="2692596">
              <a:off x="4958383" y="4138268"/>
              <a:ext cx="1785950" cy="857256"/>
            </a:xfrm>
            <a:prstGeom prst="rightArrow">
              <a:avLst>
                <a:gd name="adj1" fmla="val 50000"/>
                <a:gd name="adj2" fmla="val 93411"/>
              </a:avLst>
            </a:prstGeom>
            <a:grpFill/>
            <a:ln w="25400" cap="flat" cmpd="sng" algn="ctr">
              <a:noFill/>
              <a:prstDash val="solid"/>
            </a:ln>
            <a:effectLst/>
            <a:sp3d extrusionH="127000" prstMaterial="plastic">
              <a:bevelT w="25400" h="25400"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SG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0" name="Right Arrow 18"/>
            <p:cNvSpPr/>
            <p:nvPr/>
          </p:nvSpPr>
          <p:spPr>
            <a:xfrm rot="8135406">
              <a:off x="2830922" y="4140990"/>
              <a:ext cx="1785950" cy="857256"/>
            </a:xfrm>
            <a:prstGeom prst="rightArrow">
              <a:avLst>
                <a:gd name="adj1" fmla="val 50000"/>
                <a:gd name="adj2" fmla="val 93411"/>
              </a:avLst>
            </a:prstGeom>
            <a:grpFill/>
            <a:ln w="25400" cap="flat" cmpd="sng" algn="ctr">
              <a:noFill/>
              <a:prstDash val="solid"/>
            </a:ln>
            <a:effectLst/>
            <a:sp3d extrusionH="127000" prstMaterial="plastic">
              <a:bevelT w="25400" h="25400"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SG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1" name="Right Arrow 19"/>
            <p:cNvSpPr/>
            <p:nvPr/>
          </p:nvSpPr>
          <p:spPr>
            <a:xfrm rot="13506094">
              <a:off x="2827006" y="2006642"/>
              <a:ext cx="1785950" cy="857256"/>
            </a:xfrm>
            <a:prstGeom prst="rightArrow">
              <a:avLst>
                <a:gd name="adj1" fmla="val 50000"/>
                <a:gd name="adj2" fmla="val 93411"/>
              </a:avLst>
            </a:prstGeom>
            <a:grpFill/>
            <a:ln w="25400" cap="flat" cmpd="sng" algn="ctr">
              <a:noFill/>
              <a:prstDash val="solid"/>
            </a:ln>
            <a:effectLst/>
            <a:sp3d extrusionH="127000" prstMaterial="plastic">
              <a:bevelT w="25400" h="25400"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SG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28" name="Oval 21"/>
          <p:cNvSpPr>
            <a:spLocks noChangeArrowheads="1"/>
          </p:cNvSpPr>
          <p:nvPr/>
        </p:nvSpPr>
        <p:spPr bwMode="auto">
          <a:xfrm>
            <a:off x="3762545" y="1981850"/>
            <a:ext cx="1525622" cy="1525620"/>
          </a:xfrm>
          <a:prstGeom prst="ellipse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16200000" scaled="1"/>
            <a:tileRect/>
          </a:gradFill>
          <a:ln w="25400" cap="flat" cmpd="sng" algn="ctr">
            <a:noFill/>
            <a:prstDash val="solid"/>
          </a:ln>
          <a:effectLst/>
          <a:scene3d>
            <a:camera prst="perspectiveRelaxed">
              <a:rot lat="17973603" lon="0" rev="0"/>
            </a:camera>
            <a:lightRig rig="soft" dir="t">
              <a:rot lat="0" lon="0" rev="600000"/>
            </a:lightRig>
          </a:scene3d>
          <a:sp3d extrusionH="381000" prstMaterial="plastic">
            <a:bevelT w="25400" h="25400"/>
          </a:sp3d>
        </p:spPr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SG" b="0" kern="0">
              <a:solidFill>
                <a:sysClr val="window" lastClr="FFFFFF"/>
              </a:solidFill>
              <a:latin typeface="Calibri"/>
              <a:ea typeface="+mn-e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965104" y="2390717"/>
            <a:ext cx="121379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4000" dirty="0" smtClean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  <a:cs typeface="Arial" charset="0"/>
              </a:rPr>
              <a:t>title</a:t>
            </a:r>
            <a:endParaRPr lang="zh-CN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351731339"/>
      </p:ext>
    </p:extLst>
  </p:cSld>
  <p:clrMapOvr>
    <a:masterClrMapping/>
  </p:clrMapOvr>
  <p:transition advTm="20007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iloveppt.org">
  <a:themeElements>
    <a:clrScheme name="TechEd Europe Keynote Template 16x9">
      <a:dk1>
        <a:srgbClr val="000000"/>
      </a:dk1>
      <a:lt1>
        <a:srgbClr val="FFFFFF"/>
      </a:lt1>
      <a:dk2>
        <a:srgbClr val="0070C0"/>
      </a:dk2>
      <a:lt2>
        <a:srgbClr val="92D050"/>
      </a:lt2>
      <a:accent1>
        <a:srgbClr val="FFC000"/>
      </a:accent1>
      <a:accent2>
        <a:srgbClr val="2DA33B"/>
      </a:accent2>
      <a:accent3>
        <a:srgbClr val="DF8045"/>
      </a:accent3>
      <a:accent4>
        <a:srgbClr val="2D86E7"/>
      </a:accent4>
      <a:accent5>
        <a:srgbClr val="755DCB"/>
      </a:accent5>
      <a:accent6>
        <a:srgbClr val="777777"/>
      </a:accent6>
      <a:hlink>
        <a:srgbClr val="F0ED7B"/>
      </a:hlink>
      <a:folHlink>
        <a:srgbClr val="F3EB4F"/>
      </a:folHlink>
    </a:clrScheme>
    <a:fontScheme name="Segoe UI - Segoe UI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200" dirty="0" smtClean="0">
            <a:gradFill>
              <a:gsLst>
                <a:gs pos="0">
                  <a:srgbClr val="FFFFFF"/>
                </a:gs>
                <a:gs pos="100000">
                  <a:srgbClr val="FFFFFF"/>
                </a:gs>
              </a:gsLst>
              <a:lin ang="5400000" scaled="0"/>
            </a:gradFill>
            <a:latin typeface="Segoe Light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>
          <a:defRPr sz="2200" dirty="0" err="1" smtClean="0">
            <a:gradFill>
              <a:gsLst>
                <a:gs pos="0">
                  <a:schemeClr val="tx1"/>
                </a:gs>
                <a:gs pos="86000">
                  <a:schemeClr val="tx1"/>
                </a:gs>
              </a:gsLst>
              <a:lin ang="5400000" scaled="0"/>
            </a:gradFill>
            <a:latin typeface="Segoe Light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3761</TotalTime>
  <Words>4</Words>
  <Application>Microsoft Office PowerPoint</Application>
  <PresentationFormat>全屏显示(4:3)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宋体</vt:lpstr>
      <vt:lpstr>微软雅黑</vt:lpstr>
      <vt:lpstr>Arial</vt:lpstr>
      <vt:lpstr>Calibri</vt:lpstr>
      <vt:lpstr>www.iloveppt.org</vt:lpstr>
      <vt:lpstr>放射图示</vt:lpstr>
    </vt:vector>
  </TitlesOfParts>
  <Company>微软中国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DG-放射</dc:subject>
  <dc:creator>PPTfans.cn</dc:creator>
  <cp:keywords>TZ-固定图形;XG-单色;KJ-3D;DH-静态</cp:keywords>
  <dc:description>PPTfans.cn</dc:description>
  <cp:lastModifiedBy>林辉强</cp:lastModifiedBy>
  <cp:revision>170</cp:revision>
  <dcterms:created xsi:type="dcterms:W3CDTF">2009-04-14T02:40:17Z</dcterms:created>
  <dcterms:modified xsi:type="dcterms:W3CDTF">2014-06-09T15:11:15Z</dcterms:modified>
  <cp:category>UDi-逻辑图示</cp:category>
</cp:coreProperties>
</file>