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702A-9266-4B6D-9071-61B4E5E4B90B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7CD77-6E52-49F5-8053-457DC934DB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962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altLang="zh-CN" smtClean="0"/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altLang="zh-CN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F63B5F0-5071-4D9A-B21B-1423724DECA6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0144966-213B-48BB-BB03-0140565169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072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0">
                <a:srgbClr val="F3F3F3"/>
              </a:gs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sz="2600" b="1">
                <a:latin typeface="Calibri" pitchFamily="34" charset="0"/>
              </a:rPr>
              <a:t>SPHERE </a:t>
            </a:r>
            <a:r>
              <a:rPr lang="de-DE" sz="2600">
                <a:latin typeface="Calibri" pitchFamily="34" charset="0"/>
              </a:rPr>
              <a:t>WITH CORE</a:t>
            </a:r>
            <a:endParaRPr lang="de-DE" sz="2400">
              <a:latin typeface="Calibri" pitchFamily="34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626464" y="1517516"/>
            <a:ext cx="3985098" cy="398509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 typeface="Calibri" pitchFamily="34" charset="0"/>
              <a:buAutoNum type="arabicPeriod"/>
            </a:pPr>
            <a:endParaRPr lang="zh-CN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733675" y="1604963"/>
            <a:ext cx="3754438" cy="3754437"/>
          </a:xfrm>
          <a:prstGeom prst="ellipse">
            <a:avLst/>
          </a:prstGeom>
          <a:gradFill flip="none" rotWithShape="1">
            <a:gsLst>
              <a:gs pos="25000">
                <a:schemeClr val="accent5">
                  <a:lumMod val="40000"/>
                  <a:lumOff val="60000"/>
                </a:schemeClr>
              </a:gs>
              <a:gs pos="100000">
                <a:srgbClr val="046D86"/>
              </a:gs>
            </a:gsLst>
            <a:lin ang="27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pitchFamily="34" charset="0"/>
              <a:buAutoNum type="arabicPeriod"/>
            </a:pPr>
            <a:endParaRPr lang="zh-CN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78221" y="2188719"/>
            <a:ext cx="2655651" cy="2655651"/>
          </a:xfrm>
          <a:prstGeom prst="ellipse">
            <a:avLst/>
          </a:prstGeom>
          <a:gradFill flip="none" rotWithShape="1">
            <a:gsLst>
              <a:gs pos="58000">
                <a:srgbClr val="00577E"/>
              </a:gs>
              <a:gs pos="100000">
                <a:srgbClr val="78C5DD">
                  <a:lumMod val="7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2524325" y="5456475"/>
            <a:ext cx="4297363" cy="62442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da-DK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62" name="Ellipse 56"/>
          <p:cNvSpPr>
            <a:spLocks noChangeArrowheads="1"/>
          </p:cNvSpPr>
          <p:nvPr/>
        </p:nvSpPr>
        <p:spPr bwMode="auto">
          <a:xfrm rot="-6665633">
            <a:off x="3906838" y="3071812"/>
            <a:ext cx="1500188" cy="1128713"/>
          </a:xfrm>
          <a:prstGeom prst="ellipse">
            <a:avLst/>
          </a:prstGeom>
          <a:solidFill>
            <a:srgbClr val="00206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4022383" y="2893979"/>
            <a:ext cx="1177047" cy="1177047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 typeface="Calibri" pitchFamily="34" charset="0"/>
              <a:buAutoNum type="arabicPeriod"/>
            </a:pPr>
            <a:endParaRPr lang="zh-CN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66" name="Rektangel 11"/>
          <p:cNvSpPr>
            <a:spLocks noChangeArrowheads="1"/>
          </p:cNvSpPr>
          <p:nvPr/>
        </p:nvSpPr>
        <p:spPr bwMode="auto">
          <a:xfrm>
            <a:off x="273050" y="1314450"/>
            <a:ext cx="1847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 noProof="1">
                <a:solidFill>
                  <a:srgbClr val="1E1C11"/>
                </a:solidFill>
                <a:latin typeface="Calibri" pitchFamily="34" charset="0"/>
                <a:cs typeface="Arial" pitchFamily="34" charset="0"/>
              </a:rPr>
              <a:t>Example text</a:t>
            </a:r>
          </a:p>
          <a:p>
            <a:r>
              <a:rPr lang="en-US" sz="1400" noProof="1">
                <a:latin typeface="Calibri" pitchFamily="34" charset="0"/>
                <a:cs typeface="Arial" pitchFamily="34" charset="0"/>
              </a:rPr>
              <a:t>Go ahead and replace it with your own text. This is an example text. Go ahead and replace it with your own text</a:t>
            </a:r>
            <a:endParaRPr lang="da-DK" sz="1400"/>
          </a:p>
          <a:p>
            <a:endParaRPr lang="da-DK">
              <a:solidFill>
                <a:srgbClr val="1E1C11"/>
              </a:solidFill>
            </a:endParaRPr>
          </a:p>
        </p:txBody>
      </p:sp>
      <p:sp>
        <p:nvSpPr>
          <p:cNvPr id="16" name="Rektangulær billedforklaring 15"/>
          <p:cNvSpPr>
            <a:spLocks noChangeArrowheads="1"/>
          </p:cNvSpPr>
          <p:nvPr/>
        </p:nvSpPr>
        <p:spPr bwMode="auto">
          <a:xfrm>
            <a:off x="6234113" y="511175"/>
            <a:ext cx="2628900" cy="1520825"/>
          </a:xfrm>
          <a:prstGeom prst="wedgeRectCallout">
            <a:avLst>
              <a:gd name="adj1" fmla="val -52486"/>
              <a:gd name="adj2" fmla="val 86569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68" name="Tekstboks 16"/>
          <p:cNvSpPr txBox="1">
            <a:spLocks noChangeArrowheads="1"/>
          </p:cNvSpPr>
          <p:nvPr/>
        </p:nvSpPr>
        <p:spPr bwMode="auto">
          <a:xfrm>
            <a:off x="6511925" y="781050"/>
            <a:ext cx="20113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a-DK" b="1">
                <a:solidFill>
                  <a:srgbClr val="321900"/>
                </a:solidFill>
                <a:latin typeface="Calibri" pitchFamily="34" charset="0"/>
              </a:rPr>
              <a:t>Example Text</a:t>
            </a:r>
          </a:p>
          <a:p>
            <a:pPr eaLnBrk="1" hangingPunct="1"/>
            <a:r>
              <a:rPr lang="da-DK" sz="1600">
                <a:solidFill>
                  <a:srgbClr val="321900"/>
                </a:solidFill>
                <a:latin typeface="Calibri" pitchFamily="34" charset="0"/>
              </a:rPr>
              <a:t>This is an example text. </a:t>
            </a:r>
          </a:p>
        </p:txBody>
      </p:sp>
      <p:sp>
        <p:nvSpPr>
          <p:cNvPr id="19" name="Rektangulær billedforklaring 18"/>
          <p:cNvSpPr>
            <a:spLocks noChangeArrowheads="1"/>
          </p:cNvSpPr>
          <p:nvPr/>
        </p:nvSpPr>
        <p:spPr bwMode="auto">
          <a:xfrm>
            <a:off x="6391275" y="4575175"/>
            <a:ext cx="2538413" cy="1520825"/>
          </a:xfrm>
          <a:prstGeom prst="wedgeRectCallout">
            <a:avLst>
              <a:gd name="adj1" fmla="val -86528"/>
              <a:gd name="adj2" fmla="val -73338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70" name="Tekstboks 19"/>
          <p:cNvSpPr txBox="1">
            <a:spLocks noChangeArrowheads="1"/>
          </p:cNvSpPr>
          <p:nvPr/>
        </p:nvSpPr>
        <p:spPr bwMode="auto">
          <a:xfrm>
            <a:off x="6791325" y="4843463"/>
            <a:ext cx="201136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a-DK" b="1">
                <a:solidFill>
                  <a:srgbClr val="321900"/>
                </a:solidFill>
                <a:latin typeface="Calibri" pitchFamily="34" charset="0"/>
              </a:rPr>
              <a:t>Example Text</a:t>
            </a:r>
          </a:p>
          <a:p>
            <a:pPr eaLnBrk="1" hangingPunct="1"/>
            <a:r>
              <a:rPr lang="da-DK" sz="1600">
                <a:solidFill>
                  <a:srgbClr val="321900"/>
                </a:solidFill>
                <a:latin typeface="Calibri" pitchFamily="34" charset="0"/>
              </a:rPr>
              <a:t>This is an example text. </a:t>
            </a:r>
          </a:p>
        </p:txBody>
      </p:sp>
      <p:sp>
        <p:nvSpPr>
          <p:cNvPr id="2071" name="Rektangel 20"/>
          <p:cNvSpPr>
            <a:spLocks noChangeArrowheads="1"/>
          </p:cNvSpPr>
          <p:nvPr/>
        </p:nvSpPr>
        <p:spPr bwMode="auto">
          <a:xfrm>
            <a:off x="4210050" y="3335338"/>
            <a:ext cx="7699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b="1" noProof="1">
                <a:solidFill>
                  <a:srgbClr val="31859C"/>
                </a:solidFill>
                <a:latin typeface="Calibri" pitchFamily="34" charset="0"/>
                <a:cs typeface="Arial" pitchFamily="34" charset="0"/>
              </a:rPr>
              <a:t>TEXT</a:t>
            </a:r>
          </a:p>
          <a:p>
            <a:pPr algn="ctr"/>
            <a:endParaRPr lang="da-DK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367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Kontortema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TZ-固定图形;XG-高光;KJ-3D;DH-静态</cp:keywords>
  <dc:description>PPTfans.cn</dc:description>
  <cp:revision>10</cp:revision>
  <dcterms:created xsi:type="dcterms:W3CDTF">2009-11-10T13:41:27Z</dcterms:created>
  <dcterms:modified xsi:type="dcterms:W3CDTF">2012-07-18T17:05:52Z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Dias nummer 1</vt:lpwstr>
  </property>
  <property fmtid="{D5CDD505-2E9C-101B-9397-08002B2CF9AE}" pid="3" name="SlideDescription">
    <vt:lpwstr/>
  </property>
</Properties>
</file>