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47"/>
          <p:cNvSpPr/>
          <p:nvPr/>
        </p:nvSpPr>
        <p:spPr>
          <a:xfrm>
            <a:off x="5286380" y="1142984"/>
            <a:ext cx="2928958" cy="2214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3" name="Прямоугольник 48"/>
          <p:cNvSpPr/>
          <p:nvPr/>
        </p:nvSpPr>
        <p:spPr>
          <a:xfrm>
            <a:off x="5286380" y="1142985"/>
            <a:ext cx="2928958" cy="28575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" name="Прямоугольник 121"/>
          <p:cNvSpPr/>
          <p:nvPr/>
        </p:nvSpPr>
        <p:spPr>
          <a:xfrm>
            <a:off x="5453068" y="1696340"/>
            <a:ext cx="2476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75" name="Прямоугольник 121"/>
          <p:cNvSpPr/>
          <p:nvPr/>
        </p:nvSpPr>
        <p:spPr>
          <a:xfrm>
            <a:off x="6118657" y="114298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76" name="Прямоугольник 47"/>
          <p:cNvSpPr/>
          <p:nvPr/>
        </p:nvSpPr>
        <p:spPr>
          <a:xfrm>
            <a:off x="5286380" y="3786190"/>
            <a:ext cx="2928958" cy="2214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7" name="Прямоугольник 48"/>
          <p:cNvSpPr/>
          <p:nvPr/>
        </p:nvSpPr>
        <p:spPr>
          <a:xfrm>
            <a:off x="5286380" y="3786191"/>
            <a:ext cx="2928958" cy="28575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8" name="Прямоугольник 121"/>
          <p:cNvSpPr/>
          <p:nvPr/>
        </p:nvSpPr>
        <p:spPr>
          <a:xfrm>
            <a:off x="5453068" y="4339546"/>
            <a:ext cx="2476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79" name="Прямоугольник 121"/>
          <p:cNvSpPr/>
          <p:nvPr/>
        </p:nvSpPr>
        <p:spPr>
          <a:xfrm>
            <a:off x="6118657" y="3786190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pic>
        <p:nvPicPr>
          <p:cNvPr id="27" name="Picture 26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2184" y="1285860"/>
            <a:ext cx="2649684" cy="455471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56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