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69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28676" name="Group 197"/>
          <p:cNvGrpSpPr>
            <a:grpSpLocks/>
          </p:cNvGrpSpPr>
          <p:nvPr/>
        </p:nvGrpSpPr>
        <p:grpSpPr bwMode="auto">
          <a:xfrm>
            <a:off x="128588" y="115888"/>
            <a:ext cx="8907462" cy="5976937"/>
            <a:chOff x="81" y="73"/>
            <a:chExt cx="5611" cy="3765"/>
          </a:xfrm>
        </p:grpSpPr>
        <p:pic>
          <p:nvPicPr>
            <p:cNvPr id="28677" name="Picture 198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164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8" name="Picture 19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84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9" name="Picture 200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84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0" name="Picture 201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84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1" name="Picture 20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152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2" name="Picture 20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" y="1525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3" name="Picture 204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21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4" name="Picture 205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221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5" name="Picture 206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89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6" name="Picture 20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289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7" name="Picture 208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" y="2890"/>
              <a:ext cx="156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8" name="Picture 209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" y="1464"/>
              <a:ext cx="156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9" name="Picture 210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" y="2144"/>
              <a:ext cx="156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0" name="Picture 211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" y="164"/>
              <a:ext cx="162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1" name="Picture 212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6" y="2205"/>
              <a:ext cx="162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2" name="Picture 213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7" y="845"/>
              <a:ext cx="162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3" name="Picture 214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6" y="169"/>
              <a:ext cx="162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4" name="Picture 215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890"/>
              <a:ext cx="162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5" name="Picture 216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525"/>
              <a:ext cx="1626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6" name="Picture 217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73"/>
              <a:ext cx="156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7" name="Text Box 218"/>
            <p:cNvSpPr txBox="1">
              <a:spLocks noChangeArrowheads="1"/>
            </p:cNvSpPr>
            <p:nvPr/>
          </p:nvSpPr>
          <p:spPr bwMode="gray">
            <a:xfrm>
              <a:off x="703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698" name="Text Box 219"/>
            <p:cNvSpPr txBox="1">
              <a:spLocks noChangeArrowheads="1"/>
            </p:cNvSpPr>
            <p:nvPr/>
          </p:nvSpPr>
          <p:spPr bwMode="gray">
            <a:xfrm>
              <a:off x="2018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699" name="Text Box 220"/>
            <p:cNvSpPr txBox="1">
              <a:spLocks noChangeArrowheads="1"/>
            </p:cNvSpPr>
            <p:nvPr/>
          </p:nvSpPr>
          <p:spPr bwMode="gray">
            <a:xfrm>
              <a:off x="3379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0" name="Text Box 221"/>
            <p:cNvSpPr txBox="1">
              <a:spLocks noChangeArrowheads="1"/>
            </p:cNvSpPr>
            <p:nvPr/>
          </p:nvSpPr>
          <p:spPr bwMode="gray">
            <a:xfrm>
              <a:off x="4649" y="52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1" name="Text Box 222"/>
            <p:cNvSpPr txBox="1">
              <a:spLocks noChangeArrowheads="1"/>
            </p:cNvSpPr>
            <p:nvPr/>
          </p:nvSpPr>
          <p:spPr bwMode="gray">
            <a:xfrm>
              <a:off x="703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2" name="Text Box 223"/>
            <p:cNvSpPr txBox="1">
              <a:spLocks noChangeArrowheads="1"/>
            </p:cNvSpPr>
            <p:nvPr/>
          </p:nvSpPr>
          <p:spPr bwMode="gray">
            <a:xfrm>
              <a:off x="2018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3" name="Text Box 224"/>
            <p:cNvSpPr txBox="1">
              <a:spLocks noChangeArrowheads="1"/>
            </p:cNvSpPr>
            <p:nvPr/>
          </p:nvSpPr>
          <p:spPr bwMode="gray">
            <a:xfrm>
              <a:off x="3379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4" name="Text Box 225"/>
            <p:cNvSpPr txBox="1">
              <a:spLocks noChangeArrowheads="1"/>
            </p:cNvSpPr>
            <p:nvPr/>
          </p:nvSpPr>
          <p:spPr bwMode="gray">
            <a:xfrm>
              <a:off x="4649" y="1207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5" name="Text Box 226"/>
            <p:cNvSpPr txBox="1">
              <a:spLocks noChangeArrowheads="1"/>
            </p:cNvSpPr>
            <p:nvPr/>
          </p:nvSpPr>
          <p:spPr bwMode="gray">
            <a:xfrm>
              <a:off x="703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6" name="Text Box 227"/>
            <p:cNvSpPr txBox="1">
              <a:spLocks noChangeArrowheads="1"/>
            </p:cNvSpPr>
            <p:nvPr/>
          </p:nvSpPr>
          <p:spPr bwMode="gray">
            <a:xfrm>
              <a:off x="2018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7" name="Text Box 228"/>
            <p:cNvSpPr txBox="1">
              <a:spLocks noChangeArrowheads="1"/>
            </p:cNvSpPr>
            <p:nvPr/>
          </p:nvSpPr>
          <p:spPr bwMode="gray">
            <a:xfrm>
              <a:off x="3379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8" name="Text Box 229"/>
            <p:cNvSpPr txBox="1">
              <a:spLocks noChangeArrowheads="1"/>
            </p:cNvSpPr>
            <p:nvPr/>
          </p:nvSpPr>
          <p:spPr bwMode="gray">
            <a:xfrm>
              <a:off x="4649" y="188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09" name="Text Box 230"/>
            <p:cNvSpPr txBox="1">
              <a:spLocks noChangeArrowheads="1"/>
            </p:cNvSpPr>
            <p:nvPr/>
          </p:nvSpPr>
          <p:spPr bwMode="gray">
            <a:xfrm>
              <a:off x="703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10" name="Text Box 231"/>
            <p:cNvSpPr txBox="1">
              <a:spLocks noChangeArrowheads="1"/>
            </p:cNvSpPr>
            <p:nvPr/>
          </p:nvSpPr>
          <p:spPr bwMode="gray">
            <a:xfrm>
              <a:off x="2018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11" name="Text Box 232"/>
            <p:cNvSpPr txBox="1">
              <a:spLocks noChangeArrowheads="1"/>
            </p:cNvSpPr>
            <p:nvPr/>
          </p:nvSpPr>
          <p:spPr bwMode="gray">
            <a:xfrm>
              <a:off x="3379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12" name="Text Box 233"/>
            <p:cNvSpPr txBox="1">
              <a:spLocks noChangeArrowheads="1"/>
            </p:cNvSpPr>
            <p:nvPr/>
          </p:nvSpPr>
          <p:spPr bwMode="gray">
            <a:xfrm>
              <a:off x="4649" y="2568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13" name="Text Box 234"/>
            <p:cNvSpPr txBox="1">
              <a:spLocks noChangeArrowheads="1"/>
            </p:cNvSpPr>
            <p:nvPr/>
          </p:nvSpPr>
          <p:spPr bwMode="gray">
            <a:xfrm>
              <a:off x="703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14" name="Text Box 235"/>
            <p:cNvSpPr txBox="1">
              <a:spLocks noChangeArrowheads="1"/>
            </p:cNvSpPr>
            <p:nvPr/>
          </p:nvSpPr>
          <p:spPr bwMode="gray">
            <a:xfrm>
              <a:off x="2018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15" name="Text Box 236"/>
            <p:cNvSpPr txBox="1">
              <a:spLocks noChangeArrowheads="1"/>
            </p:cNvSpPr>
            <p:nvPr/>
          </p:nvSpPr>
          <p:spPr bwMode="gray">
            <a:xfrm>
              <a:off x="3379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8716" name="Text Box 237"/>
            <p:cNvSpPr txBox="1">
              <a:spLocks noChangeArrowheads="1"/>
            </p:cNvSpPr>
            <p:nvPr/>
          </p:nvSpPr>
          <p:spPr bwMode="gray">
            <a:xfrm>
              <a:off x="4649" y="3249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15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