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4101929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20" name="Прямоугольник 47"/>
          <p:cNvSpPr/>
          <p:nvPr/>
        </p:nvSpPr>
        <p:spPr>
          <a:xfrm>
            <a:off x="642910" y="803378"/>
            <a:ext cx="7866972" cy="1333781"/>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31" name="Прямоугольник 48"/>
          <p:cNvSpPr/>
          <p:nvPr/>
        </p:nvSpPr>
        <p:spPr>
          <a:xfrm>
            <a:off x="642910" y="803379"/>
            <a:ext cx="7866972" cy="285751"/>
          </a:xfrm>
          <a:prstGeom prst="rect">
            <a:avLst/>
          </a:prstGeom>
          <a:gradFill flip="none" rotWithShape="1">
            <a:gsLst>
              <a:gs pos="25000">
                <a:schemeClr val="bg1">
                  <a:lumMod val="65000"/>
                </a:schemeClr>
              </a:gs>
              <a:gs pos="100000">
                <a:schemeClr val="bg1">
                  <a:lumMod val="8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 name="Прямоугольник 121"/>
          <p:cNvSpPr/>
          <p:nvPr/>
        </p:nvSpPr>
        <p:spPr>
          <a:xfrm>
            <a:off x="3964890" y="803378"/>
            <a:ext cx="1177512" cy="276999"/>
          </a:xfrm>
          <a:prstGeom prst="rect">
            <a:avLst/>
          </a:prstGeom>
        </p:spPr>
        <p:txBody>
          <a:bodyPr wrap="square">
            <a:spAutoFit/>
          </a:bodyPr>
          <a:lstStyle/>
          <a:p>
            <a:r>
              <a:rPr lang="en-US" sz="1200" b="1" dirty="0" smtClean="0">
                <a:latin typeface="Arial" pitchFamily="34" charset="0"/>
                <a:cs typeface="Arial" pitchFamily="34" charset="0"/>
              </a:rPr>
              <a:t>El Salvador</a:t>
            </a:r>
          </a:p>
        </p:txBody>
      </p:sp>
      <p:sp>
        <p:nvSpPr>
          <p:cNvPr id="33" name="Прямоугольник 121"/>
          <p:cNvSpPr/>
          <p:nvPr/>
        </p:nvSpPr>
        <p:spPr>
          <a:xfrm>
            <a:off x="875910" y="1279903"/>
            <a:ext cx="5491934" cy="646331"/>
          </a:xfrm>
          <a:prstGeom prst="rect">
            <a:avLst/>
          </a:prstGeom>
        </p:spPr>
        <p:txBody>
          <a:bodyPr wrap="square">
            <a:spAutoFit/>
          </a:bodyPr>
          <a:lstStyle/>
          <a:p>
            <a:pPr algn="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a:t>
            </a:r>
          </a:p>
        </p:txBody>
      </p:sp>
      <p:sp>
        <p:nvSpPr>
          <p:cNvPr id="21" name="Прямоугольник 47"/>
          <p:cNvSpPr/>
          <p:nvPr/>
        </p:nvSpPr>
        <p:spPr>
          <a:xfrm>
            <a:off x="642910" y="2280035"/>
            <a:ext cx="7866972" cy="1333781"/>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22" name="Прямоугольник 48"/>
          <p:cNvSpPr/>
          <p:nvPr/>
        </p:nvSpPr>
        <p:spPr>
          <a:xfrm>
            <a:off x="642910" y="2280036"/>
            <a:ext cx="7866972" cy="285751"/>
          </a:xfrm>
          <a:prstGeom prst="rect">
            <a:avLst/>
          </a:prstGeom>
          <a:gradFill flip="none" rotWithShape="1">
            <a:gsLst>
              <a:gs pos="25000">
                <a:schemeClr val="bg1">
                  <a:lumMod val="65000"/>
                </a:schemeClr>
              </a:gs>
              <a:gs pos="100000">
                <a:schemeClr val="bg1">
                  <a:lumMod val="8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Прямоугольник 121"/>
          <p:cNvSpPr/>
          <p:nvPr/>
        </p:nvSpPr>
        <p:spPr>
          <a:xfrm>
            <a:off x="3964890" y="2280035"/>
            <a:ext cx="1177512" cy="276999"/>
          </a:xfrm>
          <a:prstGeom prst="rect">
            <a:avLst/>
          </a:prstGeom>
        </p:spPr>
        <p:txBody>
          <a:bodyPr wrap="square">
            <a:spAutoFit/>
          </a:bodyPr>
          <a:lstStyle/>
          <a:p>
            <a:r>
              <a:rPr lang="en-US" sz="1200" b="1" dirty="0" smtClean="0">
                <a:latin typeface="Arial" pitchFamily="34" charset="0"/>
                <a:cs typeface="Arial" pitchFamily="34" charset="0"/>
              </a:rPr>
              <a:t>Green Land</a:t>
            </a:r>
          </a:p>
        </p:txBody>
      </p:sp>
      <p:sp>
        <p:nvSpPr>
          <p:cNvPr id="24" name="Прямоугольник 121"/>
          <p:cNvSpPr/>
          <p:nvPr/>
        </p:nvSpPr>
        <p:spPr>
          <a:xfrm>
            <a:off x="875910" y="2756560"/>
            <a:ext cx="5491934" cy="646331"/>
          </a:xfrm>
          <a:prstGeom prst="rect">
            <a:avLst/>
          </a:prstGeom>
        </p:spPr>
        <p:txBody>
          <a:bodyPr wrap="square">
            <a:spAutoFit/>
          </a:bodyPr>
          <a:lstStyle/>
          <a:p>
            <a:pPr algn="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a:t>
            </a:r>
          </a:p>
        </p:txBody>
      </p:sp>
      <p:sp>
        <p:nvSpPr>
          <p:cNvPr id="46" name="Прямоугольник 47"/>
          <p:cNvSpPr/>
          <p:nvPr/>
        </p:nvSpPr>
        <p:spPr>
          <a:xfrm>
            <a:off x="642910" y="3759814"/>
            <a:ext cx="7866972" cy="1333781"/>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47" name="Прямоугольник 48"/>
          <p:cNvSpPr/>
          <p:nvPr/>
        </p:nvSpPr>
        <p:spPr>
          <a:xfrm>
            <a:off x="642910" y="3759815"/>
            <a:ext cx="7866972" cy="285751"/>
          </a:xfrm>
          <a:prstGeom prst="rect">
            <a:avLst/>
          </a:prstGeom>
          <a:gradFill flip="none" rotWithShape="1">
            <a:gsLst>
              <a:gs pos="25000">
                <a:schemeClr val="bg1">
                  <a:lumMod val="65000"/>
                </a:schemeClr>
              </a:gs>
              <a:gs pos="100000">
                <a:schemeClr val="bg1">
                  <a:lumMod val="8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8" name="Прямоугольник 121"/>
          <p:cNvSpPr/>
          <p:nvPr/>
        </p:nvSpPr>
        <p:spPr>
          <a:xfrm>
            <a:off x="4037430" y="3759814"/>
            <a:ext cx="1177512" cy="276999"/>
          </a:xfrm>
          <a:prstGeom prst="rect">
            <a:avLst/>
          </a:prstGeom>
        </p:spPr>
        <p:txBody>
          <a:bodyPr wrap="square">
            <a:spAutoFit/>
          </a:bodyPr>
          <a:lstStyle/>
          <a:p>
            <a:r>
              <a:rPr lang="en-US" sz="1200" b="1" dirty="0" smtClean="0">
                <a:latin typeface="Arial" pitchFamily="34" charset="0"/>
                <a:cs typeface="Arial" pitchFamily="34" charset="0"/>
              </a:rPr>
              <a:t>Guatemala</a:t>
            </a:r>
          </a:p>
        </p:txBody>
      </p:sp>
      <p:sp>
        <p:nvSpPr>
          <p:cNvPr id="49" name="Прямоугольник 121"/>
          <p:cNvSpPr/>
          <p:nvPr/>
        </p:nvSpPr>
        <p:spPr>
          <a:xfrm>
            <a:off x="875910" y="4236339"/>
            <a:ext cx="5491934" cy="646331"/>
          </a:xfrm>
          <a:prstGeom prst="rect">
            <a:avLst/>
          </a:prstGeom>
        </p:spPr>
        <p:txBody>
          <a:bodyPr wrap="square">
            <a:spAutoFit/>
          </a:bodyPr>
          <a:lstStyle/>
          <a:p>
            <a:pPr algn="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a:t>
            </a:r>
          </a:p>
        </p:txBody>
      </p:sp>
      <p:sp>
        <p:nvSpPr>
          <p:cNvPr id="50" name="Прямоугольник 47"/>
          <p:cNvSpPr/>
          <p:nvPr/>
        </p:nvSpPr>
        <p:spPr>
          <a:xfrm>
            <a:off x="642910" y="5236471"/>
            <a:ext cx="7866972" cy="1333781"/>
          </a:xfrm>
          <a:prstGeom prst="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51" name="Прямоугольник 48"/>
          <p:cNvSpPr/>
          <p:nvPr/>
        </p:nvSpPr>
        <p:spPr>
          <a:xfrm>
            <a:off x="642910" y="5236472"/>
            <a:ext cx="7866972" cy="285751"/>
          </a:xfrm>
          <a:prstGeom prst="rect">
            <a:avLst/>
          </a:prstGeom>
          <a:gradFill flip="none" rotWithShape="1">
            <a:gsLst>
              <a:gs pos="25000">
                <a:schemeClr val="bg1">
                  <a:lumMod val="65000"/>
                </a:schemeClr>
              </a:gs>
              <a:gs pos="100000">
                <a:schemeClr val="bg1">
                  <a:lumMod val="8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2" name="Прямоугольник 121"/>
          <p:cNvSpPr/>
          <p:nvPr/>
        </p:nvSpPr>
        <p:spPr>
          <a:xfrm>
            <a:off x="4162722" y="5236471"/>
            <a:ext cx="1177512" cy="276999"/>
          </a:xfrm>
          <a:prstGeom prst="rect">
            <a:avLst/>
          </a:prstGeom>
        </p:spPr>
        <p:txBody>
          <a:bodyPr wrap="square">
            <a:spAutoFit/>
          </a:bodyPr>
          <a:lstStyle/>
          <a:p>
            <a:r>
              <a:rPr lang="en-US" sz="1200" b="1" dirty="0" smtClean="0">
                <a:latin typeface="Arial" pitchFamily="34" charset="0"/>
                <a:cs typeface="Arial" pitchFamily="34" charset="0"/>
              </a:rPr>
              <a:t>Guyana</a:t>
            </a:r>
          </a:p>
        </p:txBody>
      </p:sp>
      <p:sp>
        <p:nvSpPr>
          <p:cNvPr id="54" name="Прямоугольник 121"/>
          <p:cNvSpPr/>
          <p:nvPr/>
        </p:nvSpPr>
        <p:spPr>
          <a:xfrm>
            <a:off x="875910" y="5712996"/>
            <a:ext cx="5491934" cy="646331"/>
          </a:xfrm>
          <a:prstGeom prst="rect">
            <a:avLst/>
          </a:prstGeom>
        </p:spPr>
        <p:txBody>
          <a:bodyPr wrap="square">
            <a:spAutoFit/>
          </a:bodyPr>
          <a:lstStyle/>
          <a:p>
            <a:pPr algn="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a:t>
            </a:r>
          </a:p>
        </p:txBody>
      </p:sp>
      <p:pic>
        <p:nvPicPr>
          <p:cNvPr id="55" name="Picture 4" descr="C:\Documents and Settings\Admin\Рабочий стол\флаги\16.png"/>
          <p:cNvPicPr>
            <a:picLocks noChangeAspect="1" noChangeArrowheads="1"/>
          </p:cNvPicPr>
          <p:nvPr/>
        </p:nvPicPr>
        <p:blipFill>
          <a:blip r:embed="rId2"/>
          <a:srcRect/>
          <a:stretch>
            <a:fillRect/>
          </a:stretch>
        </p:blipFill>
        <p:spPr bwMode="auto">
          <a:xfrm>
            <a:off x="6858016" y="1158868"/>
            <a:ext cx="1274616" cy="860058"/>
          </a:xfrm>
          <a:prstGeom prst="rect">
            <a:avLst/>
          </a:prstGeom>
          <a:noFill/>
        </p:spPr>
      </p:pic>
      <p:pic>
        <p:nvPicPr>
          <p:cNvPr id="56" name="Picture 5" descr="C:\Documents and Settings\Admin\Рабочий стол\флаги\17.png"/>
          <p:cNvPicPr>
            <a:picLocks noChangeAspect="1" noChangeArrowheads="1"/>
          </p:cNvPicPr>
          <p:nvPr/>
        </p:nvPicPr>
        <p:blipFill>
          <a:blip r:embed="rId3"/>
          <a:srcRect/>
          <a:stretch>
            <a:fillRect/>
          </a:stretch>
        </p:blipFill>
        <p:spPr bwMode="auto">
          <a:xfrm>
            <a:off x="6858016" y="2651974"/>
            <a:ext cx="1274616" cy="860058"/>
          </a:xfrm>
          <a:prstGeom prst="rect">
            <a:avLst/>
          </a:prstGeom>
          <a:noFill/>
        </p:spPr>
      </p:pic>
      <p:pic>
        <p:nvPicPr>
          <p:cNvPr id="57" name="Picture 6" descr="C:\Documents and Settings\Admin\Рабочий стол\флаги\18.png"/>
          <p:cNvPicPr>
            <a:picLocks noChangeAspect="1" noChangeArrowheads="1"/>
          </p:cNvPicPr>
          <p:nvPr/>
        </p:nvPicPr>
        <p:blipFill>
          <a:blip r:embed="rId4"/>
          <a:srcRect/>
          <a:stretch>
            <a:fillRect/>
          </a:stretch>
        </p:blipFill>
        <p:spPr bwMode="auto">
          <a:xfrm>
            <a:off x="6858016" y="4125796"/>
            <a:ext cx="1274616" cy="860058"/>
          </a:xfrm>
          <a:prstGeom prst="rect">
            <a:avLst/>
          </a:prstGeom>
          <a:noFill/>
        </p:spPr>
      </p:pic>
      <p:pic>
        <p:nvPicPr>
          <p:cNvPr id="58" name="Picture 7" descr="C:\Documents and Settings\Admin\Рабочий стол\флаги\19.png"/>
          <p:cNvPicPr>
            <a:picLocks noChangeAspect="1" noChangeArrowheads="1"/>
          </p:cNvPicPr>
          <p:nvPr/>
        </p:nvPicPr>
        <p:blipFill>
          <a:blip r:embed="rId5"/>
          <a:srcRect/>
          <a:stretch>
            <a:fillRect/>
          </a:stretch>
        </p:blipFill>
        <p:spPr bwMode="auto">
          <a:xfrm>
            <a:off x="6858016" y="5607308"/>
            <a:ext cx="1274616" cy="860058"/>
          </a:xfrm>
          <a:prstGeom prst="rect">
            <a:avLst/>
          </a:prstGeom>
          <a:noFill/>
        </p:spPr>
      </p:pic>
      <p:sp>
        <p:nvSpPr>
          <p:cNvPr id="25" name="TextBox 44"/>
          <p:cNvSpPr txBox="1">
            <a:spLocks noChangeArrowheads="1"/>
          </p:cNvSpPr>
          <p:nvPr/>
        </p:nvSpPr>
        <p:spPr bwMode="auto">
          <a:xfrm>
            <a:off x="242590" y="302980"/>
            <a:ext cx="6329674"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95000"/>
                    <a:lumOff val="5000"/>
                  </a:schemeClr>
                </a:solidFill>
                <a:latin typeface="Arial" pitchFamily="34" charset="0"/>
                <a:cs typeface="Arial" pitchFamily="34" charset="0"/>
              </a:rPr>
              <a:t>North, Central and South AMERICAN COUNTRY FLAGS</a:t>
            </a:r>
            <a:endParaRPr lang="ru-RU" sz="1600" b="1"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4098480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231</Words>
  <Application>Microsoft Office PowerPoint</Application>
  <PresentationFormat>全屏显示(4:3)</PresentationFormat>
  <Paragraphs>10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