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6CCB-33D3-4097-95B7-2FFBB613F721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09654-01DF-4447-97C5-88F01B834F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15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E:\09----------------Diagrams September\1\Png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31720"/>
            <a:ext cx="3428520" cy="44248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6170128" y="1152525"/>
            <a:ext cx="1654160" cy="1654160"/>
            <a:chOff x="5965816" y="2393924"/>
            <a:chExt cx="2098684" cy="2098684"/>
          </a:xfrm>
        </p:grpSpPr>
        <p:sp>
          <p:nvSpPr>
            <p:cNvPr id="11" name="Oval Callout 10"/>
            <p:cNvSpPr/>
            <p:nvPr/>
          </p:nvSpPr>
          <p:spPr>
            <a:xfrm>
              <a:off x="5965816" y="2393924"/>
              <a:ext cx="2098684" cy="2098684"/>
            </a:xfrm>
            <a:prstGeom prst="wedgeEllipseCallout">
              <a:avLst>
                <a:gd name="adj1" fmla="val -170696"/>
                <a:gd name="adj2" fmla="val 8748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054716" y="2495524"/>
              <a:ext cx="1920884" cy="1920884"/>
            </a:xfrm>
            <a:prstGeom prst="ellipse">
              <a:avLst/>
            </a:prstGeom>
            <a:gradFill>
              <a:gsLst>
                <a:gs pos="100000">
                  <a:schemeClr val="tx1">
                    <a:lumMod val="85000"/>
                    <a:lumOff val="15000"/>
                  </a:schemeClr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4" descr="E:\09----------------Diagrams September\1\Png\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8364" y="1430301"/>
            <a:ext cx="935392" cy="1083046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6733684" y="2800367"/>
            <a:ext cx="1825596" cy="1825596"/>
            <a:chOff x="5965816" y="2393924"/>
            <a:chExt cx="2098684" cy="2098684"/>
          </a:xfrm>
        </p:grpSpPr>
        <p:sp>
          <p:nvSpPr>
            <p:cNvPr id="14" name="Oval Callout 13"/>
            <p:cNvSpPr/>
            <p:nvPr/>
          </p:nvSpPr>
          <p:spPr>
            <a:xfrm>
              <a:off x="5965816" y="2393924"/>
              <a:ext cx="2098684" cy="2098684"/>
            </a:xfrm>
            <a:prstGeom prst="wedgeEllipseCallout">
              <a:avLst>
                <a:gd name="adj1" fmla="val -236958"/>
                <a:gd name="adj2" fmla="val -17861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054716" y="2495524"/>
              <a:ext cx="1920884" cy="1920884"/>
            </a:xfrm>
            <a:prstGeom prst="ellipse">
              <a:avLst/>
            </a:prstGeom>
            <a:gradFill>
              <a:gsLst>
                <a:gs pos="100000">
                  <a:schemeClr val="tx1">
                    <a:lumMod val="85000"/>
                    <a:lumOff val="15000"/>
                  </a:schemeClr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5" descr="E:\09----------------Diagrams September\1\Png\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71850" y="3065493"/>
            <a:ext cx="766634" cy="1301726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6170128" y="4643447"/>
            <a:ext cx="1654160" cy="1654160"/>
            <a:chOff x="5965816" y="2393924"/>
            <a:chExt cx="2098684" cy="2098684"/>
          </a:xfrm>
        </p:grpSpPr>
        <p:sp>
          <p:nvSpPr>
            <p:cNvPr id="17" name="Oval Callout 16"/>
            <p:cNvSpPr/>
            <p:nvPr/>
          </p:nvSpPr>
          <p:spPr>
            <a:xfrm>
              <a:off x="5965816" y="2393924"/>
              <a:ext cx="2098684" cy="2098684"/>
            </a:xfrm>
            <a:prstGeom prst="wedgeEllipseCallout">
              <a:avLst>
                <a:gd name="adj1" fmla="val -221944"/>
                <a:gd name="adj2" fmla="val -59199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54716" y="2495524"/>
              <a:ext cx="1920884" cy="1920884"/>
            </a:xfrm>
            <a:prstGeom prst="ellipse">
              <a:avLst/>
            </a:prstGeom>
            <a:gradFill>
              <a:gsLst>
                <a:gs pos="100000">
                  <a:schemeClr val="tx1">
                    <a:lumMod val="85000"/>
                    <a:lumOff val="15000"/>
                  </a:schemeClr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1210" y="4832503"/>
            <a:ext cx="757296" cy="1228302"/>
          </a:xfrm>
          <a:prstGeom prst="rect">
            <a:avLst/>
          </a:prstGeom>
          <a:noFill/>
        </p:spPr>
      </p:pic>
      <p:sp>
        <p:nvSpPr>
          <p:cNvPr id="20" name="Прямоугольник 121"/>
          <p:cNvSpPr/>
          <p:nvPr/>
        </p:nvSpPr>
        <p:spPr>
          <a:xfrm>
            <a:off x="1928794" y="5357826"/>
            <a:ext cx="228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121"/>
          <p:cNvSpPr/>
          <p:nvPr/>
        </p:nvSpPr>
        <p:spPr>
          <a:xfrm>
            <a:off x="538152" y="1500174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