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87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3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98B6FF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9220" name="Group 100"/>
          <p:cNvGrpSpPr>
            <a:grpSpLocks/>
          </p:cNvGrpSpPr>
          <p:nvPr/>
        </p:nvGrpSpPr>
        <p:grpSpPr bwMode="auto">
          <a:xfrm>
            <a:off x="1519238" y="188913"/>
            <a:ext cx="6005512" cy="5910262"/>
            <a:chOff x="957" y="119"/>
            <a:chExt cx="3783" cy="3723"/>
          </a:xfrm>
        </p:grpSpPr>
        <p:pic>
          <p:nvPicPr>
            <p:cNvPr id="9221" name="Picture 94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30"/>
              <a:ext cx="3708" cy="3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2" name="Picture 95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" y="2024"/>
              <a:ext cx="1878" cy="1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96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" y="119"/>
              <a:ext cx="1818" cy="18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24" name="Text Box 90"/>
            <p:cNvSpPr txBox="1">
              <a:spLocks noChangeArrowheads="1"/>
            </p:cNvSpPr>
            <p:nvPr/>
          </p:nvSpPr>
          <p:spPr bwMode="gray">
            <a:xfrm>
              <a:off x="1519" y="935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225" name="Text Box 97"/>
            <p:cNvSpPr txBox="1">
              <a:spLocks noChangeArrowheads="1"/>
            </p:cNvSpPr>
            <p:nvPr/>
          </p:nvSpPr>
          <p:spPr bwMode="gray">
            <a:xfrm>
              <a:off x="3198" y="2614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226" name="Text Box 98"/>
            <p:cNvSpPr txBox="1">
              <a:spLocks noChangeArrowheads="1"/>
            </p:cNvSpPr>
            <p:nvPr/>
          </p:nvSpPr>
          <p:spPr bwMode="gray">
            <a:xfrm>
              <a:off x="1429" y="2750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9227" name="Text Box 99"/>
            <p:cNvSpPr txBox="1">
              <a:spLocks noChangeArrowheads="1"/>
            </p:cNvSpPr>
            <p:nvPr/>
          </p:nvSpPr>
          <p:spPr bwMode="gray">
            <a:xfrm>
              <a:off x="3288" y="845"/>
              <a:ext cx="1043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solidFill>
                    <a:schemeClr val="bg1"/>
                  </a:solidFill>
                  <a:latin typeface="Arial" charset="0"/>
                </a:rPr>
                <a:t>add text</a:t>
              </a:r>
              <a:endParaRPr kumimoji="0" lang="en-US" altLang="ko-KR" b="0">
                <a:solidFill>
                  <a:schemeClr val="bg1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757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