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A9A55-F4E7-4391-9400-6859F7DB3460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452F6-6998-4024-9D36-2E45309451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656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32AF23B-6ED2-407E-88AF-9B60D0ACAA53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BF0E296-7CB1-44D1-9BE7-E1E91943DC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61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0" y="3230660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6149" name="Gruppe 25"/>
          <p:cNvGrpSpPr>
            <a:grpSpLocks/>
          </p:cNvGrpSpPr>
          <p:nvPr/>
        </p:nvGrpSpPr>
        <p:grpSpPr bwMode="auto">
          <a:xfrm rot="10800000">
            <a:off x="4879975" y="1952625"/>
            <a:ext cx="1423988" cy="71438"/>
            <a:chOff x="163105" y="2120630"/>
            <a:chExt cx="3290212" cy="68093"/>
          </a:xfrm>
        </p:grpSpPr>
        <p:sp>
          <p:nvSpPr>
            <p:cNvPr id="23" name="Line 33"/>
            <p:cNvSpPr>
              <a:spLocks noChangeShapeType="1"/>
            </p:cNvSpPr>
            <p:nvPr/>
          </p:nvSpPr>
          <p:spPr bwMode="auto">
            <a:xfrm rot="5400000" flipV="1">
              <a:off x="1822883" y="511611"/>
              <a:ext cx="0" cy="3275540"/>
            </a:xfrm>
            <a:prstGeom prst="line">
              <a:avLst/>
            </a:prstGeom>
            <a:noFill/>
            <a:ln w="19050">
              <a:solidFill>
                <a:srgbClr val="D7D8D9">
                  <a:lumMod val="25000"/>
                </a:srgb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Text" lastClr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24" name="Ellipse 27"/>
            <p:cNvSpPr/>
            <p:nvPr/>
          </p:nvSpPr>
          <p:spPr>
            <a:xfrm>
              <a:off x="3379957" y="2131223"/>
              <a:ext cx="66024" cy="6809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6150" name="Group 33"/>
          <p:cNvGrpSpPr>
            <a:grpSpLocks/>
          </p:cNvGrpSpPr>
          <p:nvPr/>
        </p:nvGrpSpPr>
        <p:grpSpPr bwMode="auto">
          <a:xfrm>
            <a:off x="976313" y="3752850"/>
            <a:ext cx="7194550" cy="2676525"/>
            <a:chOff x="776039" y="3160822"/>
            <a:chExt cx="6172770" cy="2199438"/>
          </a:xfrm>
        </p:grpSpPr>
        <p:sp>
          <p:nvSpPr>
            <p:cNvPr id="10" name="Oval 9"/>
            <p:cNvSpPr/>
            <p:nvPr/>
          </p:nvSpPr>
          <p:spPr>
            <a:xfrm>
              <a:off x="776039" y="3160822"/>
              <a:ext cx="6172770" cy="2199438"/>
            </a:xfrm>
            <a:prstGeom prst="ellipse">
              <a:avLst/>
            </a:prstGeom>
            <a:gradFill flip="none" rotWithShape="1">
              <a:gsLst>
                <a:gs pos="0">
                  <a:srgbClr val="208ECD">
                    <a:alpha val="19000"/>
                  </a:srgbClr>
                </a:gs>
                <a:gs pos="100000">
                  <a:srgbClr val="74F4FF">
                    <a:alpha val="19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1" name="Oval 2"/>
            <p:cNvSpPr/>
            <p:nvPr/>
          </p:nvSpPr>
          <p:spPr>
            <a:xfrm>
              <a:off x="1128807" y="3331716"/>
              <a:ext cx="5467233" cy="1776770"/>
            </a:xfrm>
            <a:prstGeom prst="ellipse">
              <a:avLst/>
            </a:prstGeom>
            <a:gradFill flip="none" rotWithShape="1">
              <a:gsLst>
                <a:gs pos="0">
                  <a:srgbClr val="208ECD">
                    <a:alpha val="40000"/>
                  </a:srgbClr>
                </a:gs>
                <a:gs pos="100000">
                  <a:srgbClr val="74F4FF">
                    <a:alpha val="40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2" name="Oval 3"/>
            <p:cNvSpPr/>
            <p:nvPr/>
          </p:nvSpPr>
          <p:spPr>
            <a:xfrm>
              <a:off x="1533334" y="3533918"/>
              <a:ext cx="4658180" cy="1291485"/>
            </a:xfrm>
            <a:prstGeom prst="ellipse">
              <a:avLst/>
            </a:prstGeom>
            <a:gradFill flip="none" rotWithShape="1">
              <a:gsLst>
                <a:gs pos="0">
                  <a:srgbClr val="208ECD">
                    <a:alpha val="62000"/>
                  </a:srgbClr>
                </a:gs>
                <a:gs pos="100000">
                  <a:srgbClr val="74F4FF">
                    <a:alpha val="62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3" name="Oval 4"/>
            <p:cNvSpPr/>
            <p:nvPr/>
          </p:nvSpPr>
          <p:spPr>
            <a:xfrm>
              <a:off x="1929687" y="3712639"/>
              <a:ext cx="3865472" cy="772282"/>
            </a:xfrm>
            <a:prstGeom prst="ellipse">
              <a:avLst/>
            </a:prstGeom>
            <a:gradFill flip="none" rotWithShape="1">
              <a:gsLst>
                <a:gs pos="0">
                  <a:srgbClr val="208ECD">
                    <a:alpha val="81000"/>
                  </a:srgbClr>
                </a:gs>
                <a:gs pos="100000">
                  <a:srgbClr val="74F4FF">
                    <a:alpha val="81000"/>
                  </a:srgb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4" name="Oval 6"/>
            <p:cNvSpPr/>
            <p:nvPr/>
          </p:nvSpPr>
          <p:spPr>
            <a:xfrm>
              <a:off x="2332851" y="3824828"/>
              <a:ext cx="3059144" cy="489198"/>
            </a:xfrm>
            <a:prstGeom prst="ellipse">
              <a:avLst/>
            </a:prstGeom>
            <a:gradFill flip="none" rotWithShape="1">
              <a:gsLst>
                <a:gs pos="0">
                  <a:srgbClr val="208ECD"/>
                </a:gs>
                <a:gs pos="100000">
                  <a:srgbClr val="74F4FF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16200000" flipH="1">
            <a:off x="3318669" y="3596482"/>
            <a:ext cx="25034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Rektangel 63"/>
          <p:cNvSpPr>
            <a:spLocks noChangeArrowheads="1"/>
          </p:cNvSpPr>
          <p:nvPr/>
        </p:nvSpPr>
        <p:spPr bwMode="auto">
          <a:xfrm>
            <a:off x="741363" y="2462213"/>
            <a:ext cx="20415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151616"/>
                </a:solidFill>
                <a:latin typeface="Calibri" charset="0"/>
                <a:cs typeface="Arial" charset="0"/>
              </a:rPr>
              <a:t>This is an example text. Go ahead an replace it with your own text. </a:t>
            </a:r>
          </a:p>
        </p:txBody>
      </p:sp>
      <p:grpSp>
        <p:nvGrpSpPr>
          <p:cNvPr id="6153" name="Gruppe 25"/>
          <p:cNvGrpSpPr>
            <a:grpSpLocks/>
          </p:cNvGrpSpPr>
          <p:nvPr/>
        </p:nvGrpSpPr>
        <p:grpSpPr bwMode="auto">
          <a:xfrm rot="16200000" flipH="1">
            <a:off x="959644" y="4007644"/>
            <a:ext cx="1608137" cy="73025"/>
            <a:chOff x="163105" y="2120630"/>
            <a:chExt cx="3290212" cy="68093"/>
          </a:xfrm>
        </p:grpSpPr>
        <p:sp>
          <p:nvSpPr>
            <p:cNvPr id="20" name="Line 33"/>
            <p:cNvSpPr>
              <a:spLocks noChangeShapeType="1"/>
            </p:cNvSpPr>
            <p:nvPr/>
          </p:nvSpPr>
          <p:spPr bwMode="auto">
            <a:xfrm rot="5400000" flipV="1">
              <a:off x="1782227" y="504225"/>
              <a:ext cx="0" cy="3277220"/>
            </a:xfrm>
            <a:prstGeom prst="line">
              <a:avLst/>
            </a:prstGeom>
            <a:noFill/>
            <a:ln w="19050">
              <a:solidFill>
                <a:srgbClr val="D7D8D9">
                  <a:lumMod val="25000"/>
                </a:srgb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Text" lastClr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21" name="Ellipse 27"/>
            <p:cNvSpPr/>
            <p:nvPr/>
          </p:nvSpPr>
          <p:spPr>
            <a:xfrm>
              <a:off x="3385110" y="2113229"/>
              <a:ext cx="68207" cy="680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sp>
        <p:nvSpPr>
          <p:cNvPr id="6154" name="Rektangel 63"/>
          <p:cNvSpPr>
            <a:spLocks noChangeArrowheads="1"/>
          </p:cNvSpPr>
          <p:nvPr/>
        </p:nvSpPr>
        <p:spPr bwMode="auto">
          <a:xfrm>
            <a:off x="6380163" y="1631950"/>
            <a:ext cx="2041525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151616"/>
                </a:solidFill>
                <a:latin typeface="Calibri" charset="0"/>
                <a:cs typeface="Arial" charset="0"/>
              </a:rPr>
              <a:t>This is an example text. Go ahead an replace it with your own text. 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151616"/>
                </a:solidFill>
                <a:latin typeface="Calibri" charset="0"/>
                <a:cs typeface="Arial" charset="0"/>
              </a:rPr>
              <a:t>This is an example text. Go ahead an replace it with your own text. </a:t>
            </a:r>
            <a:endParaRPr lang="en-US" altLang="zh-CN" sz="1400">
              <a:solidFill>
                <a:srgbClr val="151616"/>
              </a:solidFill>
              <a:latin typeface="Calibri" charset="0"/>
              <a:cs typeface="Calibri" charset="0"/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216400" y="1655763"/>
            <a:ext cx="711200" cy="712787"/>
          </a:xfrm>
          <a:prstGeom prst="ellipse">
            <a:avLst/>
          </a:prstGeom>
          <a:gradFill rotWithShape="1">
            <a:gsLst>
              <a:gs pos="0">
                <a:srgbClr val="D9D9D9"/>
              </a:gs>
              <a:gs pos="50000">
                <a:srgbClr val="BFBFBF"/>
              </a:gs>
              <a:gs pos="100000">
                <a:srgbClr val="7F7F7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8288" y="201613"/>
            <a:ext cx="15859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  <a:ea typeface="ＭＳ Ｐゴシック" pitchFamily="-109" charset="-128"/>
                <a:cs typeface="ＭＳ Ｐゴシック" pitchFamily="-109" charset="-128"/>
              </a:rPr>
              <a:t>RIPPLE </a:t>
            </a:r>
            <a:r>
              <a:rPr lang="en-US" dirty="0">
                <a:latin typeface="+mj-lt"/>
                <a:ea typeface="ＭＳ Ｐゴシック" pitchFamily="-109" charset="-128"/>
                <a:cs typeface="ＭＳ Ｐゴシック" pitchFamily="-109" charset="-128"/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276665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50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DG-维恩</dc:subject>
  <dc:creator>PPTfans.cn</dc:creator>
  <cp:keywords>TZ-手动增减;XG-渐变;KJ-3D;DH-静态</cp:keywords>
  <dc:description>PPTfans.cn</dc:description>
  <cp:revision>22</cp:revision>
  <dcterms:created xsi:type="dcterms:W3CDTF">2010-04-14T14:25:44Z</dcterms:created>
  <dcterms:modified xsi:type="dcterms:W3CDTF">2012-07-18T17:08:20Z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