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  <p:sldMasterId id="2147483655" r:id="rId5"/>
    <p:sldMasterId id="2147483656" r:id="rId6"/>
    <p:sldMasterId id="2147483657" r:id="rId7"/>
    <p:sldMasterId id="2147483658" r:id="rId8"/>
  </p:sldMasterIdLst>
  <p:sldIdLst>
    <p:sldId id="257" r:id="rId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BBA"/>
    <a:srgbClr val="4F8AC5"/>
    <a:srgbClr val="4B88C5"/>
    <a:srgbClr val="6297CC"/>
    <a:srgbClr val="33689D"/>
    <a:srgbClr val="4886C4"/>
    <a:srgbClr val="2E5E8E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 varScale="1">
        <p:scale>
          <a:sx n="81" d="100"/>
          <a:sy n="81" d="100"/>
        </p:scale>
        <p:origin x="16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3665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放射</a:t>
            </a: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6" name="Ellipse 59"/>
          <p:cNvSpPr/>
          <p:nvPr/>
        </p:nvSpPr>
        <p:spPr bwMode="auto">
          <a:xfrm>
            <a:off x="1952666" y="5715000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77" name="Gruppe 91"/>
          <p:cNvGrpSpPr>
            <a:grpSpLocks/>
          </p:cNvGrpSpPr>
          <p:nvPr/>
        </p:nvGrpSpPr>
        <p:grpSpPr bwMode="auto">
          <a:xfrm>
            <a:off x="3522663" y="2466975"/>
            <a:ext cx="2098675" cy="2076450"/>
            <a:chOff x="1071835" y="2920232"/>
            <a:chExt cx="1427572" cy="1413777"/>
          </a:xfrm>
        </p:grpSpPr>
        <p:sp>
          <p:nvSpPr>
            <p:cNvPr id="78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79" name="Ellipse 45"/>
            <p:cNvSpPr>
              <a:spLocks noChangeArrowheads="1"/>
            </p:cNvSpPr>
            <p:nvPr/>
          </p:nvSpPr>
          <p:spPr bwMode="auto">
            <a:xfrm>
              <a:off x="1284728" y="2949415"/>
              <a:ext cx="1027722" cy="767417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0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81" name="TextBox 24"/>
          <p:cNvSpPr txBox="1">
            <a:spLocks noChangeArrowheads="1"/>
          </p:cNvSpPr>
          <p:nvPr/>
        </p:nvSpPr>
        <p:spPr bwMode="auto">
          <a:xfrm>
            <a:off x="3549650" y="3200400"/>
            <a:ext cx="208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Marketing</a:t>
            </a:r>
          </a:p>
          <a:p>
            <a:pPr algn="ctr"/>
            <a:r>
              <a:rPr lang="en-US" sz="2000"/>
              <a:t>planning</a:t>
            </a:r>
          </a:p>
        </p:txBody>
      </p:sp>
      <p:grpSp>
        <p:nvGrpSpPr>
          <p:cNvPr id="82" name="Group 114"/>
          <p:cNvGrpSpPr>
            <a:grpSpLocks/>
          </p:cNvGrpSpPr>
          <p:nvPr/>
        </p:nvGrpSpPr>
        <p:grpSpPr bwMode="auto">
          <a:xfrm rot="19765573" flipH="1">
            <a:off x="1651000" y="2012950"/>
            <a:ext cx="1527175" cy="1514475"/>
            <a:chOff x="2474913" y="966788"/>
            <a:chExt cx="1031875" cy="1022350"/>
          </a:xfrm>
        </p:grpSpPr>
        <p:sp>
          <p:nvSpPr>
            <p:cNvPr id="83" name="Ellipse 44"/>
            <p:cNvSpPr/>
            <p:nvPr/>
          </p:nvSpPr>
          <p:spPr bwMode="auto">
            <a:xfrm rot="21052097">
              <a:off x="2484974" y="9667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C0FF4D"/>
                </a:gs>
                <a:gs pos="100000">
                  <a:srgbClr val="A1D12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4" name="Måne 63"/>
            <p:cNvSpPr/>
            <p:nvPr/>
          </p:nvSpPr>
          <p:spPr bwMode="auto">
            <a:xfrm rot="16552097">
              <a:off x="2745844" y="12477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5" name="Ellipse 45"/>
            <p:cNvSpPr>
              <a:spLocks noChangeArrowheads="1"/>
            </p:cNvSpPr>
            <p:nvPr/>
          </p:nvSpPr>
          <p:spPr bwMode="auto">
            <a:xfrm>
              <a:off x="2633663" y="98901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86" name="Group 111"/>
          <p:cNvGrpSpPr>
            <a:grpSpLocks/>
          </p:cNvGrpSpPr>
          <p:nvPr/>
        </p:nvGrpSpPr>
        <p:grpSpPr bwMode="auto">
          <a:xfrm rot="19765573" flipH="1">
            <a:off x="2232025" y="4375150"/>
            <a:ext cx="1527175" cy="1514475"/>
            <a:chOff x="1446213" y="2747963"/>
            <a:chExt cx="1031875" cy="1022350"/>
          </a:xfrm>
        </p:grpSpPr>
        <p:sp>
          <p:nvSpPr>
            <p:cNvPr id="87" name="Ellipse 44"/>
            <p:cNvSpPr/>
            <p:nvPr/>
          </p:nvSpPr>
          <p:spPr bwMode="auto">
            <a:xfrm rot="21052097">
              <a:off x="1456274" y="2747963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95"/>
                </a:gs>
                <a:gs pos="100000">
                  <a:srgbClr val="29D16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8" name="Måne 63"/>
            <p:cNvSpPr/>
            <p:nvPr/>
          </p:nvSpPr>
          <p:spPr bwMode="auto">
            <a:xfrm rot="16552097">
              <a:off x="1717144" y="3028928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9" name="Ellipse 45"/>
            <p:cNvSpPr>
              <a:spLocks noChangeArrowheads="1"/>
            </p:cNvSpPr>
            <p:nvPr/>
          </p:nvSpPr>
          <p:spPr bwMode="auto">
            <a:xfrm>
              <a:off x="1601788" y="2776538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90" name="Group 108"/>
          <p:cNvGrpSpPr>
            <a:grpSpLocks/>
          </p:cNvGrpSpPr>
          <p:nvPr/>
        </p:nvGrpSpPr>
        <p:grpSpPr bwMode="auto">
          <a:xfrm rot="19765573" flipH="1">
            <a:off x="5430838" y="4373563"/>
            <a:ext cx="1528762" cy="1514475"/>
            <a:chOff x="3522663" y="4814888"/>
            <a:chExt cx="1031875" cy="1022350"/>
          </a:xfrm>
        </p:grpSpPr>
        <p:sp>
          <p:nvSpPr>
            <p:cNvPr id="91" name="Ellipse 44"/>
            <p:cNvSpPr/>
            <p:nvPr/>
          </p:nvSpPr>
          <p:spPr bwMode="auto">
            <a:xfrm rot="21052097">
              <a:off x="3532724" y="48148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C9"/>
                </a:gs>
                <a:gs pos="100000">
                  <a:srgbClr val="20CDBB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2" name="Måne 63"/>
            <p:cNvSpPr/>
            <p:nvPr/>
          </p:nvSpPr>
          <p:spPr bwMode="auto">
            <a:xfrm rot="16552097">
              <a:off x="3793594" y="50958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3" name="Ellipse 45"/>
            <p:cNvSpPr>
              <a:spLocks noChangeArrowheads="1"/>
            </p:cNvSpPr>
            <p:nvPr/>
          </p:nvSpPr>
          <p:spPr bwMode="auto">
            <a:xfrm>
              <a:off x="3678238" y="48434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94" name="Group 105"/>
          <p:cNvGrpSpPr>
            <a:grpSpLocks/>
          </p:cNvGrpSpPr>
          <p:nvPr/>
        </p:nvGrpSpPr>
        <p:grpSpPr bwMode="auto">
          <a:xfrm rot="19765573" flipH="1">
            <a:off x="5964238" y="2011363"/>
            <a:ext cx="1528762" cy="1514475"/>
            <a:chOff x="5580063" y="2757488"/>
            <a:chExt cx="1031875" cy="1022350"/>
          </a:xfrm>
        </p:grpSpPr>
        <p:sp>
          <p:nvSpPr>
            <p:cNvPr id="97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8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9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00" name="Group 102"/>
          <p:cNvGrpSpPr>
            <a:grpSpLocks/>
          </p:cNvGrpSpPr>
          <p:nvPr/>
        </p:nvGrpSpPr>
        <p:grpSpPr bwMode="auto">
          <a:xfrm rot="19765573" flipH="1">
            <a:off x="3773488" y="487363"/>
            <a:ext cx="1528762" cy="1514475"/>
            <a:chOff x="3522663" y="690563"/>
            <a:chExt cx="1031875" cy="1022350"/>
          </a:xfrm>
        </p:grpSpPr>
        <p:sp>
          <p:nvSpPr>
            <p:cNvPr id="101" name="Ellipse 44"/>
            <p:cNvSpPr/>
            <p:nvPr/>
          </p:nvSpPr>
          <p:spPr bwMode="auto">
            <a:xfrm rot="21052097">
              <a:off x="3532724" y="690563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2" name="Måne 63"/>
            <p:cNvSpPr/>
            <p:nvPr/>
          </p:nvSpPr>
          <p:spPr bwMode="auto">
            <a:xfrm rot="16552097">
              <a:off x="3793594" y="971528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3" name="Ellipse 45"/>
            <p:cNvSpPr>
              <a:spLocks noChangeArrowheads="1"/>
            </p:cNvSpPr>
            <p:nvPr/>
          </p:nvSpPr>
          <p:spPr bwMode="auto">
            <a:xfrm>
              <a:off x="3687763" y="719138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04" name="Rektangel 76"/>
          <p:cNvSpPr>
            <a:spLocks noChangeArrowheads="1"/>
          </p:cNvSpPr>
          <p:nvPr/>
        </p:nvSpPr>
        <p:spPr bwMode="auto">
          <a:xfrm>
            <a:off x="3760788" y="679450"/>
            <a:ext cx="1447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600" b="1" noProof="1">
                <a:solidFill>
                  <a:srgbClr val="1E1C11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algn="ctr"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</a:t>
            </a:r>
            <a:endParaRPr lang="da-DK" sz="1200"/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105" name="Rektangel 76"/>
          <p:cNvSpPr>
            <a:spLocks noChangeArrowheads="1"/>
          </p:cNvSpPr>
          <p:nvPr/>
        </p:nvSpPr>
        <p:spPr bwMode="auto">
          <a:xfrm>
            <a:off x="6096000" y="2227263"/>
            <a:ext cx="14478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600" b="1" noProof="1">
                <a:solidFill>
                  <a:srgbClr val="1E1C11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</a:t>
            </a:r>
            <a:endParaRPr lang="da-DK" sz="1200"/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106" name="Rektangel 76"/>
          <p:cNvSpPr>
            <a:spLocks noChangeArrowheads="1"/>
          </p:cNvSpPr>
          <p:nvPr/>
        </p:nvSpPr>
        <p:spPr bwMode="auto">
          <a:xfrm>
            <a:off x="5562600" y="4551363"/>
            <a:ext cx="14478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600" b="1" noProof="1">
                <a:solidFill>
                  <a:srgbClr val="1E1C11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</a:t>
            </a:r>
            <a:endParaRPr lang="da-DK" sz="1200" dirty="0"/>
          </a:p>
          <a:p>
            <a:pPr defTabSz="914400"/>
            <a:endParaRPr lang="da-DK" dirty="0">
              <a:solidFill>
                <a:srgbClr val="1E1C11"/>
              </a:solidFill>
            </a:endParaRPr>
          </a:p>
        </p:txBody>
      </p:sp>
      <p:sp>
        <p:nvSpPr>
          <p:cNvPr id="107" name="Rektangel 76"/>
          <p:cNvSpPr>
            <a:spLocks noChangeArrowheads="1"/>
          </p:cNvSpPr>
          <p:nvPr/>
        </p:nvSpPr>
        <p:spPr bwMode="auto">
          <a:xfrm>
            <a:off x="2274888" y="4551363"/>
            <a:ext cx="14478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600" b="1" noProof="1">
                <a:solidFill>
                  <a:srgbClr val="1E1C11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</a:t>
            </a:r>
            <a:endParaRPr lang="da-DK" sz="1200"/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108" name="Rektangel 76"/>
          <p:cNvSpPr>
            <a:spLocks noChangeArrowheads="1"/>
          </p:cNvSpPr>
          <p:nvPr/>
        </p:nvSpPr>
        <p:spPr bwMode="auto">
          <a:xfrm>
            <a:off x="1781175" y="2244725"/>
            <a:ext cx="1447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600" b="1" noProof="1">
                <a:solidFill>
                  <a:srgbClr val="1E1C11"/>
                </a:solidFill>
                <a:latin typeface="Calibri" pitchFamily="-65" charset="0"/>
                <a:cs typeface="Arial" charset="0"/>
              </a:rPr>
              <a:t>Example text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</a:t>
            </a:r>
            <a:endParaRPr lang="da-DK" sz="1200"/>
          </a:p>
          <a:p>
            <a:pPr defTabSz="914400"/>
            <a:endParaRPr lang="da-DK">
              <a:solidFill>
                <a:srgbClr val="1E1C11"/>
              </a:solidFill>
            </a:endParaRPr>
          </a:p>
        </p:txBody>
      </p:sp>
      <p:sp>
        <p:nvSpPr>
          <p:cNvPr id="109" name="Right Arrow 56"/>
          <p:cNvSpPr>
            <a:spLocks noChangeArrowheads="1"/>
          </p:cNvSpPr>
          <p:nvPr/>
        </p:nvSpPr>
        <p:spPr bwMode="auto">
          <a:xfrm rot="2490468">
            <a:off x="5270500" y="4287838"/>
            <a:ext cx="37306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0" name="Right Arrow 57"/>
          <p:cNvSpPr>
            <a:spLocks noChangeArrowheads="1"/>
          </p:cNvSpPr>
          <p:nvPr/>
        </p:nvSpPr>
        <p:spPr bwMode="auto">
          <a:xfrm rot="-5400000">
            <a:off x="4358481" y="2064544"/>
            <a:ext cx="37306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1" name="Right Arrow 58"/>
          <p:cNvSpPr>
            <a:spLocks noChangeArrowheads="1"/>
          </p:cNvSpPr>
          <p:nvPr/>
        </p:nvSpPr>
        <p:spPr bwMode="auto">
          <a:xfrm rot="-1616789">
            <a:off x="5586413" y="2865438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2" name="Right Arrow 59"/>
          <p:cNvSpPr>
            <a:spLocks noChangeArrowheads="1"/>
          </p:cNvSpPr>
          <p:nvPr/>
        </p:nvSpPr>
        <p:spPr bwMode="auto">
          <a:xfrm rot="-9047682">
            <a:off x="3221038" y="2811463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3" name="Right Arrow 60"/>
          <p:cNvSpPr>
            <a:spLocks noChangeArrowheads="1"/>
          </p:cNvSpPr>
          <p:nvPr/>
        </p:nvSpPr>
        <p:spPr bwMode="auto">
          <a:xfrm rot="19109532" flipH="1">
            <a:off x="3500438" y="4244975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4" name="Ellipse 59"/>
          <p:cNvSpPr/>
          <p:nvPr/>
        </p:nvSpPr>
        <p:spPr bwMode="auto">
          <a:xfrm>
            <a:off x="5153136" y="5708981"/>
            <a:ext cx="2017573" cy="4078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3680</TotalTime>
  <Words>94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TZ-固定图形;XG-高光;KJ-平面;DH-静态</cp:keywords>
  <dc:description>PPTfans.cn</dc:description>
  <cp:lastModifiedBy>林辉强</cp:lastModifiedBy>
  <cp:revision>105</cp:revision>
  <dcterms:created xsi:type="dcterms:W3CDTF">2009-04-14T02:40:17Z</dcterms:created>
  <dcterms:modified xsi:type="dcterms:W3CDTF">2014-06-09T15:11:05Z</dcterms:modified>
  <cp:category>UDi-逻辑图示</cp:category>
</cp:coreProperties>
</file>