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53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5844" name="Group 287"/>
          <p:cNvGrpSpPr>
            <a:grpSpLocks/>
          </p:cNvGrpSpPr>
          <p:nvPr/>
        </p:nvGrpSpPr>
        <p:grpSpPr bwMode="auto">
          <a:xfrm>
            <a:off x="133350" y="188913"/>
            <a:ext cx="8877300" cy="5832475"/>
            <a:chOff x="84" y="119"/>
            <a:chExt cx="5592" cy="3674"/>
          </a:xfrm>
        </p:grpSpPr>
        <p:pic>
          <p:nvPicPr>
            <p:cNvPr id="35845" name="Picture 281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19"/>
              <a:ext cx="3426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282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253"/>
              <a:ext cx="4434" cy="1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283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" y="2449"/>
              <a:ext cx="5592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8" name="Text Box 277"/>
            <p:cNvSpPr txBox="1">
              <a:spLocks noChangeArrowheads="1"/>
            </p:cNvSpPr>
            <p:nvPr/>
          </p:nvSpPr>
          <p:spPr bwMode="gray">
            <a:xfrm>
              <a:off x="884" y="754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5849" name="Text Box 285"/>
            <p:cNvSpPr txBox="1">
              <a:spLocks noChangeArrowheads="1"/>
            </p:cNvSpPr>
            <p:nvPr/>
          </p:nvSpPr>
          <p:spPr bwMode="gray">
            <a:xfrm>
              <a:off x="884" y="1884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5850" name="Text Box 286"/>
            <p:cNvSpPr txBox="1">
              <a:spLocks noChangeArrowheads="1"/>
            </p:cNvSpPr>
            <p:nvPr/>
          </p:nvSpPr>
          <p:spPr bwMode="gray">
            <a:xfrm>
              <a:off x="884" y="3018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5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