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47"/>
          <p:cNvSpPr/>
          <p:nvPr/>
        </p:nvSpPr>
        <p:spPr>
          <a:xfrm>
            <a:off x="616534" y="1318193"/>
            <a:ext cx="7866972" cy="2119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48"/>
          <p:cNvSpPr/>
          <p:nvPr/>
        </p:nvSpPr>
        <p:spPr>
          <a:xfrm>
            <a:off x="616534" y="1318195"/>
            <a:ext cx="786697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121"/>
          <p:cNvSpPr/>
          <p:nvPr/>
        </p:nvSpPr>
        <p:spPr>
          <a:xfrm>
            <a:off x="4028638" y="131819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Nicaragua</a:t>
            </a:r>
          </a:p>
        </p:txBody>
      </p:sp>
      <p:sp>
        <p:nvSpPr>
          <p:cNvPr id="33" name="Прямоугольник 121"/>
          <p:cNvSpPr/>
          <p:nvPr/>
        </p:nvSpPr>
        <p:spPr>
          <a:xfrm>
            <a:off x="812162" y="1812303"/>
            <a:ext cx="5286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47"/>
          <p:cNvSpPr/>
          <p:nvPr/>
        </p:nvSpPr>
        <p:spPr>
          <a:xfrm>
            <a:off x="616534" y="3800939"/>
            <a:ext cx="7866972" cy="2119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48"/>
          <p:cNvSpPr/>
          <p:nvPr/>
        </p:nvSpPr>
        <p:spPr>
          <a:xfrm>
            <a:off x="616534" y="3800941"/>
            <a:ext cx="786697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121"/>
          <p:cNvSpPr/>
          <p:nvPr/>
        </p:nvSpPr>
        <p:spPr>
          <a:xfrm>
            <a:off x="4098974" y="3800940"/>
            <a:ext cx="9906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Panama</a:t>
            </a:r>
          </a:p>
        </p:txBody>
      </p:sp>
      <p:sp>
        <p:nvSpPr>
          <p:cNvPr id="24" name="Прямоугольник 121"/>
          <p:cNvSpPr/>
          <p:nvPr/>
        </p:nvSpPr>
        <p:spPr>
          <a:xfrm>
            <a:off x="3017948" y="4295049"/>
            <a:ext cx="5286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Documents and Settings\Admin\Рабочий стол\флаги\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2446" y="1834307"/>
            <a:ext cx="1980428" cy="1336308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флаги\2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330" y="4324854"/>
            <a:ext cx="1980428" cy="1336308"/>
          </a:xfrm>
          <a:prstGeom prst="rect">
            <a:avLst/>
          </a:prstGeom>
          <a:noFill/>
        </p:spPr>
      </p:pic>
      <p:sp>
        <p:nvSpPr>
          <p:cNvPr id="15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149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