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3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045939" y="2897716"/>
            <a:ext cx="1351738" cy="2098328"/>
            <a:chOff x="965200" y="2116138"/>
            <a:chExt cx="1471613" cy="2284413"/>
          </a:xfrm>
        </p:grpSpPr>
        <p:sp>
          <p:nvSpPr>
            <p:cNvPr id="46" name="Freeform 13"/>
            <p:cNvSpPr>
              <a:spLocks/>
            </p:cNvSpPr>
            <p:nvPr/>
          </p:nvSpPr>
          <p:spPr bwMode="auto">
            <a:xfrm>
              <a:off x="965200" y="2116138"/>
              <a:ext cx="1471613" cy="2284413"/>
            </a:xfrm>
            <a:custGeom>
              <a:avLst/>
              <a:gdLst/>
              <a:ahLst/>
              <a:cxnLst>
                <a:cxn ang="0">
                  <a:pos x="1544" y="1"/>
                </a:cxn>
                <a:cxn ang="0">
                  <a:pos x="1627" y="19"/>
                </a:cxn>
                <a:cxn ang="0">
                  <a:pos x="1699" y="54"/>
                </a:cxn>
                <a:cxn ang="0">
                  <a:pos x="1757" y="106"/>
                </a:cxn>
                <a:cxn ang="0">
                  <a:pos x="1804" y="168"/>
                </a:cxn>
                <a:cxn ang="0">
                  <a:pos x="1836" y="241"/>
                </a:cxn>
                <a:cxn ang="0">
                  <a:pos x="1852" y="317"/>
                </a:cxn>
                <a:cxn ang="0">
                  <a:pos x="1854" y="394"/>
                </a:cxn>
                <a:cxn ang="0">
                  <a:pos x="1837" y="470"/>
                </a:cxn>
                <a:cxn ang="0">
                  <a:pos x="1804" y="541"/>
                </a:cxn>
                <a:cxn ang="0">
                  <a:pos x="1752" y="603"/>
                </a:cxn>
                <a:cxn ang="0">
                  <a:pos x="1680" y="654"/>
                </a:cxn>
                <a:cxn ang="0">
                  <a:pos x="1589" y="688"/>
                </a:cxn>
                <a:cxn ang="0">
                  <a:pos x="1549" y="702"/>
                </a:cxn>
                <a:cxn ang="0">
                  <a:pos x="1372" y="772"/>
                </a:cxn>
                <a:cxn ang="0">
                  <a:pos x="1211" y="861"/>
                </a:cxn>
                <a:cxn ang="0">
                  <a:pos x="1070" y="970"/>
                </a:cxn>
                <a:cxn ang="0">
                  <a:pos x="947" y="1094"/>
                </a:cxn>
                <a:cxn ang="0">
                  <a:pos x="844" y="1232"/>
                </a:cxn>
                <a:cxn ang="0">
                  <a:pos x="761" y="1382"/>
                </a:cxn>
                <a:cxn ang="0">
                  <a:pos x="697" y="1543"/>
                </a:cxn>
                <a:cxn ang="0">
                  <a:pos x="654" y="1710"/>
                </a:cxn>
                <a:cxn ang="0">
                  <a:pos x="633" y="1883"/>
                </a:cxn>
                <a:cxn ang="0">
                  <a:pos x="633" y="2059"/>
                </a:cxn>
                <a:cxn ang="0">
                  <a:pos x="654" y="2236"/>
                </a:cxn>
                <a:cxn ang="0">
                  <a:pos x="697" y="2412"/>
                </a:cxn>
                <a:cxn ang="0">
                  <a:pos x="763" y="2586"/>
                </a:cxn>
                <a:cxn ang="0">
                  <a:pos x="725" y="2561"/>
                </a:cxn>
                <a:cxn ang="0">
                  <a:pos x="642" y="2519"/>
                </a:cxn>
                <a:cxn ang="0">
                  <a:pos x="549" y="2502"/>
                </a:cxn>
                <a:cxn ang="0">
                  <a:pos x="453" y="2513"/>
                </a:cxn>
                <a:cxn ang="0">
                  <a:pos x="369" y="2547"/>
                </a:cxn>
                <a:cxn ang="0">
                  <a:pos x="299" y="2600"/>
                </a:cxn>
                <a:cxn ang="0">
                  <a:pos x="246" y="2667"/>
                </a:cxn>
                <a:cxn ang="0">
                  <a:pos x="212" y="2747"/>
                </a:cxn>
                <a:cxn ang="0">
                  <a:pos x="198" y="2833"/>
                </a:cxn>
                <a:cxn ang="0">
                  <a:pos x="161" y="2788"/>
                </a:cxn>
                <a:cxn ang="0">
                  <a:pos x="93" y="2601"/>
                </a:cxn>
                <a:cxn ang="0">
                  <a:pos x="38" y="2383"/>
                </a:cxn>
                <a:cxn ang="0">
                  <a:pos x="5" y="2144"/>
                </a:cxn>
                <a:cxn ang="0">
                  <a:pos x="1" y="1907"/>
                </a:cxn>
                <a:cxn ang="0">
                  <a:pos x="24" y="1673"/>
                </a:cxn>
                <a:cxn ang="0">
                  <a:pos x="72" y="1445"/>
                </a:cxn>
                <a:cxn ang="0">
                  <a:pos x="145" y="1226"/>
                </a:cxn>
                <a:cxn ang="0">
                  <a:pos x="241" y="1017"/>
                </a:cxn>
                <a:cxn ang="0">
                  <a:pos x="360" y="819"/>
                </a:cxn>
                <a:cxn ang="0">
                  <a:pos x="498" y="635"/>
                </a:cxn>
                <a:cxn ang="0">
                  <a:pos x="658" y="468"/>
                </a:cxn>
                <a:cxn ang="0">
                  <a:pos x="836" y="318"/>
                </a:cxn>
                <a:cxn ang="0">
                  <a:pos x="1031" y="187"/>
                </a:cxn>
                <a:cxn ang="0">
                  <a:pos x="1160" y="118"/>
                </a:cxn>
                <a:cxn ang="0">
                  <a:pos x="1283" y="61"/>
                </a:cxn>
                <a:cxn ang="0">
                  <a:pos x="1400" y="16"/>
                </a:cxn>
                <a:cxn ang="0">
                  <a:pos x="1499" y="0"/>
                </a:cxn>
              </a:cxnLst>
              <a:rect l="0" t="0" r="r" b="b"/>
              <a:pathLst>
                <a:path w="1855" h="2878">
                  <a:moveTo>
                    <a:pt x="1499" y="0"/>
                  </a:moveTo>
                  <a:lnTo>
                    <a:pt x="1544" y="1"/>
                  </a:lnTo>
                  <a:lnTo>
                    <a:pt x="1587" y="7"/>
                  </a:lnTo>
                  <a:lnTo>
                    <a:pt x="1627" y="19"/>
                  </a:lnTo>
                  <a:lnTo>
                    <a:pt x="1665" y="34"/>
                  </a:lnTo>
                  <a:lnTo>
                    <a:pt x="1699" y="54"/>
                  </a:lnTo>
                  <a:lnTo>
                    <a:pt x="1729" y="78"/>
                  </a:lnTo>
                  <a:lnTo>
                    <a:pt x="1757" y="106"/>
                  </a:lnTo>
                  <a:lnTo>
                    <a:pt x="1783" y="137"/>
                  </a:lnTo>
                  <a:lnTo>
                    <a:pt x="1804" y="168"/>
                  </a:lnTo>
                  <a:lnTo>
                    <a:pt x="1822" y="204"/>
                  </a:lnTo>
                  <a:lnTo>
                    <a:pt x="1836" y="241"/>
                  </a:lnTo>
                  <a:lnTo>
                    <a:pt x="1846" y="277"/>
                  </a:lnTo>
                  <a:lnTo>
                    <a:pt x="1852" y="317"/>
                  </a:lnTo>
                  <a:lnTo>
                    <a:pt x="1855" y="356"/>
                  </a:lnTo>
                  <a:lnTo>
                    <a:pt x="1854" y="394"/>
                  </a:lnTo>
                  <a:lnTo>
                    <a:pt x="1847" y="433"/>
                  </a:lnTo>
                  <a:lnTo>
                    <a:pt x="1837" y="470"/>
                  </a:lnTo>
                  <a:lnTo>
                    <a:pt x="1823" y="507"/>
                  </a:lnTo>
                  <a:lnTo>
                    <a:pt x="1804" y="541"/>
                  </a:lnTo>
                  <a:lnTo>
                    <a:pt x="1780" y="574"/>
                  </a:lnTo>
                  <a:lnTo>
                    <a:pt x="1752" y="603"/>
                  </a:lnTo>
                  <a:lnTo>
                    <a:pt x="1719" y="630"/>
                  </a:lnTo>
                  <a:lnTo>
                    <a:pt x="1680" y="654"/>
                  </a:lnTo>
                  <a:lnTo>
                    <a:pt x="1637" y="673"/>
                  </a:lnTo>
                  <a:lnTo>
                    <a:pt x="1589" y="688"/>
                  </a:lnTo>
                  <a:lnTo>
                    <a:pt x="1563" y="698"/>
                  </a:lnTo>
                  <a:lnTo>
                    <a:pt x="1549" y="702"/>
                  </a:lnTo>
                  <a:lnTo>
                    <a:pt x="1458" y="734"/>
                  </a:lnTo>
                  <a:lnTo>
                    <a:pt x="1372" y="772"/>
                  </a:lnTo>
                  <a:lnTo>
                    <a:pt x="1289" y="814"/>
                  </a:lnTo>
                  <a:lnTo>
                    <a:pt x="1211" y="861"/>
                  </a:lnTo>
                  <a:lnTo>
                    <a:pt x="1139" y="913"/>
                  </a:lnTo>
                  <a:lnTo>
                    <a:pt x="1070" y="970"/>
                  </a:lnTo>
                  <a:lnTo>
                    <a:pt x="1007" y="1029"/>
                  </a:lnTo>
                  <a:lnTo>
                    <a:pt x="947" y="1094"/>
                  </a:lnTo>
                  <a:lnTo>
                    <a:pt x="894" y="1161"/>
                  </a:lnTo>
                  <a:lnTo>
                    <a:pt x="844" y="1232"/>
                  </a:lnTo>
                  <a:lnTo>
                    <a:pt x="800" y="1306"/>
                  </a:lnTo>
                  <a:lnTo>
                    <a:pt x="761" y="1382"/>
                  </a:lnTo>
                  <a:lnTo>
                    <a:pt x="726" y="1462"/>
                  </a:lnTo>
                  <a:lnTo>
                    <a:pt x="697" y="1543"/>
                  </a:lnTo>
                  <a:lnTo>
                    <a:pt x="673" y="1625"/>
                  </a:lnTo>
                  <a:lnTo>
                    <a:pt x="654" y="1710"/>
                  </a:lnTo>
                  <a:lnTo>
                    <a:pt x="642" y="1796"/>
                  </a:lnTo>
                  <a:lnTo>
                    <a:pt x="633" y="1883"/>
                  </a:lnTo>
                  <a:lnTo>
                    <a:pt x="630" y="1971"/>
                  </a:lnTo>
                  <a:lnTo>
                    <a:pt x="633" y="2059"/>
                  </a:lnTo>
                  <a:lnTo>
                    <a:pt x="640" y="2147"/>
                  </a:lnTo>
                  <a:lnTo>
                    <a:pt x="654" y="2236"/>
                  </a:lnTo>
                  <a:lnTo>
                    <a:pt x="672" y="2325"/>
                  </a:lnTo>
                  <a:lnTo>
                    <a:pt x="697" y="2412"/>
                  </a:lnTo>
                  <a:lnTo>
                    <a:pt x="728" y="2500"/>
                  </a:lnTo>
                  <a:lnTo>
                    <a:pt x="763" y="2586"/>
                  </a:lnTo>
                  <a:lnTo>
                    <a:pt x="762" y="2589"/>
                  </a:lnTo>
                  <a:lnTo>
                    <a:pt x="725" y="2561"/>
                  </a:lnTo>
                  <a:lnTo>
                    <a:pt x="685" y="2537"/>
                  </a:lnTo>
                  <a:lnTo>
                    <a:pt x="642" y="2519"/>
                  </a:lnTo>
                  <a:lnTo>
                    <a:pt x="596" y="2508"/>
                  </a:lnTo>
                  <a:lnTo>
                    <a:pt x="549" y="2502"/>
                  </a:lnTo>
                  <a:lnTo>
                    <a:pt x="501" y="2504"/>
                  </a:lnTo>
                  <a:lnTo>
                    <a:pt x="453" y="2513"/>
                  </a:lnTo>
                  <a:lnTo>
                    <a:pt x="410" y="2527"/>
                  </a:lnTo>
                  <a:lnTo>
                    <a:pt x="369" y="2547"/>
                  </a:lnTo>
                  <a:lnTo>
                    <a:pt x="332" y="2571"/>
                  </a:lnTo>
                  <a:lnTo>
                    <a:pt x="299" y="2600"/>
                  </a:lnTo>
                  <a:lnTo>
                    <a:pt x="270" y="2632"/>
                  </a:lnTo>
                  <a:lnTo>
                    <a:pt x="246" y="2667"/>
                  </a:lnTo>
                  <a:lnTo>
                    <a:pt x="226" y="2707"/>
                  </a:lnTo>
                  <a:lnTo>
                    <a:pt x="212" y="2747"/>
                  </a:lnTo>
                  <a:lnTo>
                    <a:pt x="202" y="2789"/>
                  </a:lnTo>
                  <a:lnTo>
                    <a:pt x="198" y="2833"/>
                  </a:lnTo>
                  <a:lnTo>
                    <a:pt x="200" y="2878"/>
                  </a:lnTo>
                  <a:lnTo>
                    <a:pt x="161" y="2788"/>
                  </a:lnTo>
                  <a:lnTo>
                    <a:pt x="124" y="2696"/>
                  </a:lnTo>
                  <a:lnTo>
                    <a:pt x="93" y="2601"/>
                  </a:lnTo>
                  <a:lnTo>
                    <a:pt x="65" y="2504"/>
                  </a:lnTo>
                  <a:lnTo>
                    <a:pt x="38" y="2383"/>
                  </a:lnTo>
                  <a:lnTo>
                    <a:pt x="18" y="2264"/>
                  </a:lnTo>
                  <a:lnTo>
                    <a:pt x="5" y="2144"/>
                  </a:lnTo>
                  <a:lnTo>
                    <a:pt x="0" y="2024"/>
                  </a:lnTo>
                  <a:lnTo>
                    <a:pt x="1" y="1907"/>
                  </a:lnTo>
                  <a:lnTo>
                    <a:pt x="10" y="1789"/>
                  </a:lnTo>
                  <a:lnTo>
                    <a:pt x="24" y="1673"/>
                  </a:lnTo>
                  <a:lnTo>
                    <a:pt x="46" y="1558"/>
                  </a:lnTo>
                  <a:lnTo>
                    <a:pt x="72" y="1445"/>
                  </a:lnTo>
                  <a:lnTo>
                    <a:pt x="105" y="1335"/>
                  </a:lnTo>
                  <a:lnTo>
                    <a:pt x="145" y="1226"/>
                  </a:lnTo>
                  <a:lnTo>
                    <a:pt x="190" y="1119"/>
                  </a:lnTo>
                  <a:lnTo>
                    <a:pt x="241" y="1017"/>
                  </a:lnTo>
                  <a:lnTo>
                    <a:pt x="298" y="916"/>
                  </a:lnTo>
                  <a:lnTo>
                    <a:pt x="360" y="819"/>
                  </a:lnTo>
                  <a:lnTo>
                    <a:pt x="426" y="725"/>
                  </a:lnTo>
                  <a:lnTo>
                    <a:pt x="498" y="635"/>
                  </a:lnTo>
                  <a:lnTo>
                    <a:pt x="576" y="549"/>
                  </a:lnTo>
                  <a:lnTo>
                    <a:pt x="658" y="468"/>
                  </a:lnTo>
                  <a:lnTo>
                    <a:pt x="744" y="390"/>
                  </a:lnTo>
                  <a:lnTo>
                    <a:pt x="836" y="318"/>
                  </a:lnTo>
                  <a:lnTo>
                    <a:pt x="931" y="250"/>
                  </a:lnTo>
                  <a:lnTo>
                    <a:pt x="1031" y="187"/>
                  </a:lnTo>
                  <a:lnTo>
                    <a:pt x="1135" y="130"/>
                  </a:lnTo>
                  <a:lnTo>
                    <a:pt x="1160" y="118"/>
                  </a:lnTo>
                  <a:lnTo>
                    <a:pt x="1224" y="88"/>
                  </a:lnTo>
                  <a:lnTo>
                    <a:pt x="1283" y="61"/>
                  </a:lnTo>
                  <a:lnTo>
                    <a:pt x="1343" y="35"/>
                  </a:lnTo>
                  <a:lnTo>
                    <a:pt x="1400" y="16"/>
                  </a:lnTo>
                  <a:lnTo>
                    <a:pt x="1450" y="5"/>
                  </a:lnTo>
                  <a:lnTo>
                    <a:pt x="149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4"/>
            <p:cNvSpPr>
              <a:spLocks/>
            </p:cNvSpPr>
            <p:nvPr/>
          </p:nvSpPr>
          <p:spPr bwMode="auto">
            <a:xfrm>
              <a:off x="1949450" y="2160588"/>
              <a:ext cx="415925" cy="417513"/>
            </a:xfrm>
            <a:custGeom>
              <a:avLst/>
              <a:gdLst/>
              <a:ahLst/>
              <a:cxnLst>
                <a:cxn ang="0">
                  <a:pos x="262" y="0"/>
                </a:cxn>
                <a:cxn ang="0">
                  <a:pos x="304" y="4"/>
                </a:cxn>
                <a:cxn ang="0">
                  <a:pos x="345" y="14"/>
                </a:cxn>
                <a:cxn ang="0">
                  <a:pos x="383" y="29"/>
                </a:cxn>
                <a:cxn ang="0">
                  <a:pos x="417" y="51"/>
                </a:cxn>
                <a:cxn ang="0">
                  <a:pos x="448" y="78"/>
                </a:cxn>
                <a:cxn ang="0">
                  <a:pos x="474" y="108"/>
                </a:cxn>
                <a:cxn ang="0">
                  <a:pos x="496" y="142"/>
                </a:cxn>
                <a:cxn ang="0">
                  <a:pos x="511" y="180"/>
                </a:cxn>
                <a:cxn ang="0">
                  <a:pos x="521" y="221"/>
                </a:cxn>
                <a:cxn ang="0">
                  <a:pos x="525" y="264"/>
                </a:cxn>
                <a:cxn ang="0">
                  <a:pos x="521" y="306"/>
                </a:cxn>
                <a:cxn ang="0">
                  <a:pos x="511" y="346"/>
                </a:cxn>
                <a:cxn ang="0">
                  <a:pos x="496" y="384"/>
                </a:cxn>
                <a:cxn ang="0">
                  <a:pos x="474" y="419"/>
                </a:cxn>
                <a:cxn ang="0">
                  <a:pos x="448" y="449"/>
                </a:cxn>
                <a:cxn ang="0">
                  <a:pos x="417" y="476"/>
                </a:cxn>
                <a:cxn ang="0">
                  <a:pos x="383" y="497"/>
                </a:cxn>
                <a:cxn ang="0">
                  <a:pos x="345" y="512"/>
                </a:cxn>
                <a:cxn ang="0">
                  <a:pos x="304" y="523"/>
                </a:cxn>
                <a:cxn ang="0">
                  <a:pos x="262" y="526"/>
                </a:cxn>
                <a:cxn ang="0">
                  <a:pos x="221" y="523"/>
                </a:cxn>
                <a:cxn ang="0">
                  <a:pos x="180" y="512"/>
                </a:cxn>
                <a:cxn ang="0">
                  <a:pos x="142" y="497"/>
                </a:cxn>
                <a:cxn ang="0">
                  <a:pos x="108" y="476"/>
                </a:cxn>
                <a:cxn ang="0">
                  <a:pos x="77" y="449"/>
                </a:cxn>
                <a:cxn ang="0">
                  <a:pos x="51" y="419"/>
                </a:cxn>
                <a:cxn ang="0">
                  <a:pos x="29" y="384"/>
                </a:cxn>
                <a:cxn ang="0">
                  <a:pos x="14" y="346"/>
                </a:cxn>
                <a:cxn ang="0">
                  <a:pos x="4" y="306"/>
                </a:cxn>
                <a:cxn ang="0">
                  <a:pos x="0" y="264"/>
                </a:cxn>
                <a:cxn ang="0">
                  <a:pos x="4" y="221"/>
                </a:cxn>
                <a:cxn ang="0">
                  <a:pos x="14" y="180"/>
                </a:cxn>
                <a:cxn ang="0">
                  <a:pos x="29" y="142"/>
                </a:cxn>
                <a:cxn ang="0">
                  <a:pos x="51" y="108"/>
                </a:cxn>
                <a:cxn ang="0">
                  <a:pos x="77" y="78"/>
                </a:cxn>
                <a:cxn ang="0">
                  <a:pos x="108" y="51"/>
                </a:cxn>
                <a:cxn ang="0">
                  <a:pos x="142" y="29"/>
                </a:cxn>
                <a:cxn ang="0">
                  <a:pos x="180" y="14"/>
                </a:cxn>
                <a:cxn ang="0">
                  <a:pos x="221" y="4"/>
                </a:cxn>
                <a:cxn ang="0">
                  <a:pos x="262" y="0"/>
                </a:cxn>
              </a:cxnLst>
              <a:rect l="0" t="0" r="r" b="b"/>
              <a:pathLst>
                <a:path w="525" h="526">
                  <a:moveTo>
                    <a:pt x="262" y="0"/>
                  </a:moveTo>
                  <a:lnTo>
                    <a:pt x="304" y="4"/>
                  </a:lnTo>
                  <a:lnTo>
                    <a:pt x="345" y="14"/>
                  </a:lnTo>
                  <a:lnTo>
                    <a:pt x="383" y="29"/>
                  </a:lnTo>
                  <a:lnTo>
                    <a:pt x="417" y="51"/>
                  </a:lnTo>
                  <a:lnTo>
                    <a:pt x="448" y="78"/>
                  </a:lnTo>
                  <a:lnTo>
                    <a:pt x="474" y="108"/>
                  </a:lnTo>
                  <a:lnTo>
                    <a:pt x="496" y="142"/>
                  </a:lnTo>
                  <a:lnTo>
                    <a:pt x="511" y="180"/>
                  </a:lnTo>
                  <a:lnTo>
                    <a:pt x="521" y="221"/>
                  </a:lnTo>
                  <a:lnTo>
                    <a:pt x="525" y="264"/>
                  </a:lnTo>
                  <a:lnTo>
                    <a:pt x="521" y="306"/>
                  </a:lnTo>
                  <a:lnTo>
                    <a:pt x="511" y="346"/>
                  </a:lnTo>
                  <a:lnTo>
                    <a:pt x="496" y="384"/>
                  </a:lnTo>
                  <a:lnTo>
                    <a:pt x="474" y="419"/>
                  </a:lnTo>
                  <a:lnTo>
                    <a:pt x="448" y="449"/>
                  </a:lnTo>
                  <a:lnTo>
                    <a:pt x="417" y="476"/>
                  </a:lnTo>
                  <a:lnTo>
                    <a:pt x="383" y="497"/>
                  </a:lnTo>
                  <a:lnTo>
                    <a:pt x="345" y="512"/>
                  </a:lnTo>
                  <a:lnTo>
                    <a:pt x="304" y="523"/>
                  </a:lnTo>
                  <a:lnTo>
                    <a:pt x="262" y="526"/>
                  </a:lnTo>
                  <a:lnTo>
                    <a:pt x="221" y="523"/>
                  </a:lnTo>
                  <a:lnTo>
                    <a:pt x="180" y="512"/>
                  </a:lnTo>
                  <a:lnTo>
                    <a:pt x="142" y="497"/>
                  </a:lnTo>
                  <a:lnTo>
                    <a:pt x="108" y="476"/>
                  </a:lnTo>
                  <a:lnTo>
                    <a:pt x="77" y="449"/>
                  </a:lnTo>
                  <a:lnTo>
                    <a:pt x="51" y="419"/>
                  </a:lnTo>
                  <a:lnTo>
                    <a:pt x="29" y="384"/>
                  </a:lnTo>
                  <a:lnTo>
                    <a:pt x="14" y="346"/>
                  </a:lnTo>
                  <a:lnTo>
                    <a:pt x="4" y="306"/>
                  </a:lnTo>
                  <a:lnTo>
                    <a:pt x="0" y="264"/>
                  </a:lnTo>
                  <a:lnTo>
                    <a:pt x="4" y="221"/>
                  </a:lnTo>
                  <a:lnTo>
                    <a:pt x="14" y="180"/>
                  </a:lnTo>
                  <a:lnTo>
                    <a:pt x="29" y="142"/>
                  </a:lnTo>
                  <a:lnTo>
                    <a:pt x="51" y="108"/>
                  </a:lnTo>
                  <a:lnTo>
                    <a:pt x="77" y="78"/>
                  </a:lnTo>
                  <a:lnTo>
                    <a:pt x="108" y="51"/>
                  </a:lnTo>
                  <a:lnTo>
                    <a:pt x="142" y="29"/>
                  </a:lnTo>
                  <a:lnTo>
                    <a:pt x="180" y="14"/>
                  </a:lnTo>
                  <a:lnTo>
                    <a:pt x="221" y="4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5"/>
            <p:cNvSpPr>
              <a:spLocks/>
            </p:cNvSpPr>
            <p:nvPr/>
          </p:nvSpPr>
          <p:spPr bwMode="auto">
            <a:xfrm>
              <a:off x="2079625" y="2201863"/>
              <a:ext cx="98425" cy="96838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80" y="4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9" y="43"/>
                </a:cxn>
                <a:cxn ang="0">
                  <a:pos x="123" y="62"/>
                </a:cxn>
                <a:cxn ang="0">
                  <a:pos x="119" y="81"/>
                </a:cxn>
                <a:cxn ang="0">
                  <a:pos x="111" y="99"/>
                </a:cxn>
                <a:cxn ang="0">
                  <a:pos x="97" y="112"/>
                </a:cxn>
                <a:cxn ang="0">
                  <a:pos x="80" y="121"/>
                </a:cxn>
                <a:cxn ang="0">
                  <a:pos x="61" y="123"/>
                </a:cxn>
                <a:cxn ang="0">
                  <a:pos x="42" y="121"/>
                </a:cxn>
                <a:cxn ang="0">
                  <a:pos x="24" y="112"/>
                </a:cxn>
                <a:cxn ang="0">
                  <a:pos x="11" y="99"/>
                </a:cxn>
                <a:cxn ang="0">
                  <a:pos x="2" y="81"/>
                </a:cxn>
                <a:cxn ang="0">
                  <a:pos x="0" y="62"/>
                </a:cxn>
                <a:cxn ang="0">
                  <a:pos x="2" y="43"/>
                </a:cxn>
                <a:cxn ang="0">
                  <a:pos x="11" y="26"/>
                </a:cxn>
                <a:cxn ang="0">
                  <a:pos x="24" y="12"/>
                </a:cxn>
                <a:cxn ang="0">
                  <a:pos x="42" y="4"/>
                </a:cxn>
                <a:cxn ang="0">
                  <a:pos x="61" y="0"/>
                </a:cxn>
              </a:cxnLst>
              <a:rect l="0" t="0" r="r" b="b"/>
              <a:pathLst>
                <a:path w="123" h="123">
                  <a:moveTo>
                    <a:pt x="61" y="0"/>
                  </a:moveTo>
                  <a:lnTo>
                    <a:pt x="80" y="4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9" y="43"/>
                  </a:lnTo>
                  <a:lnTo>
                    <a:pt x="123" y="62"/>
                  </a:lnTo>
                  <a:lnTo>
                    <a:pt x="119" y="81"/>
                  </a:lnTo>
                  <a:lnTo>
                    <a:pt x="111" y="99"/>
                  </a:lnTo>
                  <a:lnTo>
                    <a:pt x="97" y="112"/>
                  </a:lnTo>
                  <a:lnTo>
                    <a:pt x="80" y="121"/>
                  </a:lnTo>
                  <a:lnTo>
                    <a:pt x="61" y="123"/>
                  </a:lnTo>
                  <a:lnTo>
                    <a:pt x="42" y="121"/>
                  </a:lnTo>
                  <a:lnTo>
                    <a:pt x="24" y="112"/>
                  </a:lnTo>
                  <a:lnTo>
                    <a:pt x="11" y="99"/>
                  </a:lnTo>
                  <a:lnTo>
                    <a:pt x="2" y="81"/>
                  </a:lnTo>
                  <a:lnTo>
                    <a:pt x="0" y="62"/>
                  </a:lnTo>
                  <a:lnTo>
                    <a:pt x="2" y="43"/>
                  </a:lnTo>
                  <a:lnTo>
                    <a:pt x="11" y="26"/>
                  </a:lnTo>
                  <a:lnTo>
                    <a:pt x="24" y="12"/>
                  </a:lnTo>
                  <a:lnTo>
                    <a:pt x="42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835132" y="2852513"/>
            <a:ext cx="1254039" cy="2251437"/>
            <a:chOff x="2913063" y="2066926"/>
            <a:chExt cx="1365250" cy="2451100"/>
          </a:xfrm>
        </p:grpSpPr>
        <p:sp>
          <p:nvSpPr>
            <p:cNvPr id="50" name="Freeform 11"/>
            <p:cNvSpPr>
              <a:spLocks/>
            </p:cNvSpPr>
            <p:nvPr/>
          </p:nvSpPr>
          <p:spPr bwMode="auto">
            <a:xfrm>
              <a:off x="2913063" y="2066926"/>
              <a:ext cx="1365250" cy="2451100"/>
            </a:xfrm>
            <a:custGeom>
              <a:avLst/>
              <a:gdLst/>
              <a:ahLst/>
              <a:cxnLst>
                <a:cxn ang="0">
                  <a:pos x="135" y="26"/>
                </a:cxn>
                <a:cxn ang="0">
                  <a:pos x="365" y="97"/>
                </a:cxn>
                <a:cxn ang="0">
                  <a:pos x="584" y="195"/>
                </a:cxn>
                <a:cxn ang="0">
                  <a:pos x="788" y="317"/>
                </a:cxn>
                <a:cxn ang="0">
                  <a:pos x="978" y="459"/>
                </a:cxn>
                <a:cxn ang="0">
                  <a:pos x="1150" y="622"/>
                </a:cxn>
                <a:cxn ang="0">
                  <a:pos x="1303" y="803"/>
                </a:cxn>
                <a:cxn ang="0">
                  <a:pos x="1435" y="1002"/>
                </a:cxn>
                <a:cxn ang="0">
                  <a:pos x="1544" y="1217"/>
                </a:cxn>
                <a:cxn ang="0">
                  <a:pos x="1629" y="1445"/>
                </a:cxn>
                <a:cxn ang="0">
                  <a:pos x="1686" y="1685"/>
                </a:cxn>
                <a:cxn ang="0">
                  <a:pos x="1715" y="1934"/>
                </a:cxn>
                <a:cxn ang="0">
                  <a:pos x="1719" y="2086"/>
                </a:cxn>
                <a:cxn ang="0">
                  <a:pos x="1711" y="2245"/>
                </a:cxn>
                <a:cxn ang="0">
                  <a:pos x="1692" y="2407"/>
                </a:cxn>
                <a:cxn ang="0">
                  <a:pos x="1659" y="2567"/>
                </a:cxn>
                <a:cxn ang="0">
                  <a:pos x="1611" y="2720"/>
                </a:cxn>
                <a:cxn ang="0">
                  <a:pos x="1545" y="2862"/>
                </a:cxn>
                <a:cxn ang="0">
                  <a:pos x="1482" y="2960"/>
                </a:cxn>
                <a:cxn ang="0">
                  <a:pos x="1429" y="3015"/>
                </a:cxn>
                <a:cxn ang="0">
                  <a:pos x="1364" y="3056"/>
                </a:cxn>
                <a:cxn ang="0">
                  <a:pos x="1288" y="3082"/>
                </a:cxn>
                <a:cxn ang="0">
                  <a:pos x="1193" y="3086"/>
                </a:cxn>
                <a:cxn ang="0">
                  <a:pos x="1094" y="3061"/>
                </a:cxn>
                <a:cxn ang="0">
                  <a:pos x="1008" y="3012"/>
                </a:cxn>
                <a:cxn ang="0">
                  <a:pos x="939" y="2941"/>
                </a:cxn>
                <a:cxn ang="0">
                  <a:pos x="892" y="2854"/>
                </a:cxn>
                <a:cxn ang="0">
                  <a:pos x="871" y="2752"/>
                </a:cxn>
                <a:cxn ang="0">
                  <a:pos x="877" y="2667"/>
                </a:cxn>
                <a:cxn ang="0">
                  <a:pos x="902" y="2590"/>
                </a:cxn>
                <a:cxn ang="0">
                  <a:pos x="940" y="2519"/>
                </a:cxn>
                <a:cxn ang="0">
                  <a:pos x="982" y="2448"/>
                </a:cxn>
                <a:cxn ang="0">
                  <a:pos x="1023" y="2374"/>
                </a:cxn>
                <a:cxn ang="0">
                  <a:pos x="1049" y="2308"/>
                </a:cxn>
                <a:cxn ang="0">
                  <a:pos x="1071" y="2234"/>
                </a:cxn>
                <a:cxn ang="0">
                  <a:pos x="1082" y="2142"/>
                </a:cxn>
                <a:cxn ang="0">
                  <a:pos x="1085" y="2032"/>
                </a:cxn>
                <a:cxn ang="0">
                  <a:pos x="1072" y="1863"/>
                </a:cxn>
                <a:cxn ang="0">
                  <a:pos x="1030" y="1659"/>
                </a:cxn>
                <a:cxn ang="0">
                  <a:pos x="962" y="1468"/>
                </a:cxn>
                <a:cxn ang="0">
                  <a:pos x="868" y="1289"/>
                </a:cxn>
                <a:cxn ang="0">
                  <a:pos x="753" y="1127"/>
                </a:cxn>
                <a:cxn ang="0">
                  <a:pos x="616" y="983"/>
                </a:cxn>
                <a:cxn ang="0">
                  <a:pos x="461" y="858"/>
                </a:cxn>
                <a:cxn ang="0">
                  <a:pos x="290" y="757"/>
                </a:cxn>
                <a:cxn ang="0">
                  <a:pos x="105" y="677"/>
                </a:cxn>
                <a:cxn ang="0">
                  <a:pos x="0" y="635"/>
                </a:cxn>
                <a:cxn ang="0">
                  <a:pos x="74" y="583"/>
                </a:cxn>
                <a:cxn ang="0">
                  <a:pos x="135" y="514"/>
                </a:cxn>
                <a:cxn ang="0">
                  <a:pos x="176" y="432"/>
                </a:cxn>
                <a:cxn ang="0">
                  <a:pos x="195" y="341"/>
                </a:cxn>
                <a:cxn ang="0">
                  <a:pos x="189" y="239"/>
                </a:cxn>
                <a:cxn ang="0">
                  <a:pos x="154" y="143"/>
                </a:cxn>
                <a:cxn ang="0">
                  <a:pos x="95" y="62"/>
                </a:cxn>
                <a:cxn ang="0">
                  <a:pos x="16" y="0"/>
                </a:cxn>
              </a:cxnLst>
              <a:rect l="0" t="0" r="r" b="b"/>
              <a:pathLst>
                <a:path w="1719" h="3087">
                  <a:moveTo>
                    <a:pt x="16" y="0"/>
                  </a:moveTo>
                  <a:lnTo>
                    <a:pt x="135" y="26"/>
                  </a:lnTo>
                  <a:lnTo>
                    <a:pt x="252" y="58"/>
                  </a:lnTo>
                  <a:lnTo>
                    <a:pt x="365" y="97"/>
                  </a:lnTo>
                  <a:lnTo>
                    <a:pt x="476" y="143"/>
                  </a:lnTo>
                  <a:lnTo>
                    <a:pt x="584" y="195"/>
                  </a:lnTo>
                  <a:lnTo>
                    <a:pt x="688" y="253"/>
                  </a:lnTo>
                  <a:lnTo>
                    <a:pt x="788" y="317"/>
                  </a:lnTo>
                  <a:lnTo>
                    <a:pt x="886" y="385"/>
                  </a:lnTo>
                  <a:lnTo>
                    <a:pt x="978" y="459"/>
                  </a:lnTo>
                  <a:lnTo>
                    <a:pt x="1066" y="538"/>
                  </a:lnTo>
                  <a:lnTo>
                    <a:pt x="1150" y="622"/>
                  </a:lnTo>
                  <a:lnTo>
                    <a:pt x="1229" y="711"/>
                  </a:lnTo>
                  <a:lnTo>
                    <a:pt x="1303" y="803"/>
                  </a:lnTo>
                  <a:lnTo>
                    <a:pt x="1371" y="901"/>
                  </a:lnTo>
                  <a:lnTo>
                    <a:pt x="1435" y="1002"/>
                  </a:lnTo>
                  <a:lnTo>
                    <a:pt x="1493" y="1108"/>
                  </a:lnTo>
                  <a:lnTo>
                    <a:pt x="1544" y="1217"/>
                  </a:lnTo>
                  <a:lnTo>
                    <a:pt x="1590" y="1330"/>
                  </a:lnTo>
                  <a:lnTo>
                    <a:pt x="1629" y="1445"/>
                  </a:lnTo>
                  <a:lnTo>
                    <a:pt x="1661" y="1563"/>
                  </a:lnTo>
                  <a:lnTo>
                    <a:pt x="1686" y="1685"/>
                  </a:lnTo>
                  <a:lnTo>
                    <a:pt x="1704" y="1808"/>
                  </a:lnTo>
                  <a:lnTo>
                    <a:pt x="1715" y="1934"/>
                  </a:lnTo>
                  <a:lnTo>
                    <a:pt x="1718" y="2009"/>
                  </a:lnTo>
                  <a:lnTo>
                    <a:pt x="1719" y="2086"/>
                  </a:lnTo>
                  <a:lnTo>
                    <a:pt x="1716" y="2165"/>
                  </a:lnTo>
                  <a:lnTo>
                    <a:pt x="1711" y="2245"/>
                  </a:lnTo>
                  <a:lnTo>
                    <a:pt x="1704" y="2326"/>
                  </a:lnTo>
                  <a:lnTo>
                    <a:pt x="1692" y="2407"/>
                  </a:lnTo>
                  <a:lnTo>
                    <a:pt x="1677" y="2487"/>
                  </a:lnTo>
                  <a:lnTo>
                    <a:pt x="1659" y="2567"/>
                  </a:lnTo>
                  <a:lnTo>
                    <a:pt x="1636" y="2646"/>
                  </a:lnTo>
                  <a:lnTo>
                    <a:pt x="1611" y="2720"/>
                  </a:lnTo>
                  <a:lnTo>
                    <a:pt x="1579" y="2794"/>
                  </a:lnTo>
                  <a:lnTo>
                    <a:pt x="1545" y="2862"/>
                  </a:lnTo>
                  <a:lnTo>
                    <a:pt x="1505" y="2928"/>
                  </a:lnTo>
                  <a:lnTo>
                    <a:pt x="1482" y="2960"/>
                  </a:lnTo>
                  <a:lnTo>
                    <a:pt x="1456" y="2989"/>
                  </a:lnTo>
                  <a:lnTo>
                    <a:pt x="1429" y="3015"/>
                  </a:lnTo>
                  <a:lnTo>
                    <a:pt x="1398" y="3037"/>
                  </a:lnTo>
                  <a:lnTo>
                    <a:pt x="1364" y="3056"/>
                  </a:lnTo>
                  <a:lnTo>
                    <a:pt x="1328" y="3072"/>
                  </a:lnTo>
                  <a:lnTo>
                    <a:pt x="1288" y="3082"/>
                  </a:lnTo>
                  <a:lnTo>
                    <a:pt x="1245" y="3087"/>
                  </a:lnTo>
                  <a:lnTo>
                    <a:pt x="1193" y="3086"/>
                  </a:lnTo>
                  <a:lnTo>
                    <a:pt x="1142" y="3077"/>
                  </a:lnTo>
                  <a:lnTo>
                    <a:pt x="1094" y="3061"/>
                  </a:lnTo>
                  <a:lnTo>
                    <a:pt x="1049" y="3040"/>
                  </a:lnTo>
                  <a:lnTo>
                    <a:pt x="1008" y="3012"/>
                  </a:lnTo>
                  <a:lnTo>
                    <a:pt x="971" y="2979"/>
                  </a:lnTo>
                  <a:lnTo>
                    <a:pt x="939" y="2941"/>
                  </a:lnTo>
                  <a:lnTo>
                    <a:pt x="912" y="2899"/>
                  </a:lnTo>
                  <a:lnTo>
                    <a:pt x="892" y="2854"/>
                  </a:lnTo>
                  <a:lnTo>
                    <a:pt x="877" y="2804"/>
                  </a:lnTo>
                  <a:lnTo>
                    <a:pt x="871" y="2752"/>
                  </a:lnTo>
                  <a:lnTo>
                    <a:pt x="871" y="2708"/>
                  </a:lnTo>
                  <a:lnTo>
                    <a:pt x="877" y="2667"/>
                  </a:lnTo>
                  <a:lnTo>
                    <a:pt x="888" y="2628"/>
                  </a:lnTo>
                  <a:lnTo>
                    <a:pt x="902" y="2590"/>
                  </a:lnTo>
                  <a:lnTo>
                    <a:pt x="920" y="2554"/>
                  </a:lnTo>
                  <a:lnTo>
                    <a:pt x="940" y="2519"/>
                  </a:lnTo>
                  <a:lnTo>
                    <a:pt x="962" y="2483"/>
                  </a:lnTo>
                  <a:lnTo>
                    <a:pt x="982" y="2448"/>
                  </a:lnTo>
                  <a:lnTo>
                    <a:pt x="1004" y="2411"/>
                  </a:lnTo>
                  <a:lnTo>
                    <a:pt x="1023" y="2374"/>
                  </a:lnTo>
                  <a:lnTo>
                    <a:pt x="1037" y="2343"/>
                  </a:lnTo>
                  <a:lnTo>
                    <a:pt x="1049" y="2308"/>
                  </a:lnTo>
                  <a:lnTo>
                    <a:pt x="1061" y="2273"/>
                  </a:lnTo>
                  <a:lnTo>
                    <a:pt x="1071" y="2234"/>
                  </a:lnTo>
                  <a:lnTo>
                    <a:pt x="1077" y="2190"/>
                  </a:lnTo>
                  <a:lnTo>
                    <a:pt x="1082" y="2142"/>
                  </a:lnTo>
                  <a:lnTo>
                    <a:pt x="1086" y="2090"/>
                  </a:lnTo>
                  <a:lnTo>
                    <a:pt x="1085" y="2032"/>
                  </a:lnTo>
                  <a:lnTo>
                    <a:pt x="1082" y="1969"/>
                  </a:lnTo>
                  <a:lnTo>
                    <a:pt x="1072" y="1863"/>
                  </a:lnTo>
                  <a:lnTo>
                    <a:pt x="1056" y="1759"/>
                  </a:lnTo>
                  <a:lnTo>
                    <a:pt x="1030" y="1659"/>
                  </a:lnTo>
                  <a:lnTo>
                    <a:pt x="1000" y="1562"/>
                  </a:lnTo>
                  <a:lnTo>
                    <a:pt x="962" y="1468"/>
                  </a:lnTo>
                  <a:lnTo>
                    <a:pt x="919" y="1377"/>
                  </a:lnTo>
                  <a:lnTo>
                    <a:pt x="868" y="1289"/>
                  </a:lnTo>
                  <a:lnTo>
                    <a:pt x="814" y="1207"/>
                  </a:lnTo>
                  <a:lnTo>
                    <a:pt x="753" y="1127"/>
                  </a:lnTo>
                  <a:lnTo>
                    <a:pt x="687" y="1053"/>
                  </a:lnTo>
                  <a:lnTo>
                    <a:pt x="616" y="983"/>
                  </a:lnTo>
                  <a:lnTo>
                    <a:pt x="540" y="918"/>
                  </a:lnTo>
                  <a:lnTo>
                    <a:pt x="461" y="858"/>
                  </a:lnTo>
                  <a:lnTo>
                    <a:pt x="377" y="805"/>
                  </a:lnTo>
                  <a:lnTo>
                    <a:pt x="290" y="757"/>
                  </a:lnTo>
                  <a:lnTo>
                    <a:pt x="199" y="713"/>
                  </a:lnTo>
                  <a:lnTo>
                    <a:pt x="105" y="677"/>
                  </a:lnTo>
                  <a:lnTo>
                    <a:pt x="8" y="647"/>
                  </a:lnTo>
                  <a:lnTo>
                    <a:pt x="0" y="635"/>
                  </a:lnTo>
                  <a:lnTo>
                    <a:pt x="39" y="611"/>
                  </a:lnTo>
                  <a:lnTo>
                    <a:pt x="74" y="583"/>
                  </a:lnTo>
                  <a:lnTo>
                    <a:pt x="107" y="551"/>
                  </a:lnTo>
                  <a:lnTo>
                    <a:pt x="135" y="514"/>
                  </a:lnTo>
                  <a:lnTo>
                    <a:pt x="158" y="475"/>
                  </a:lnTo>
                  <a:lnTo>
                    <a:pt x="176" y="432"/>
                  </a:lnTo>
                  <a:lnTo>
                    <a:pt x="189" y="388"/>
                  </a:lnTo>
                  <a:lnTo>
                    <a:pt x="195" y="341"/>
                  </a:lnTo>
                  <a:lnTo>
                    <a:pt x="196" y="292"/>
                  </a:lnTo>
                  <a:lnTo>
                    <a:pt x="189" y="239"/>
                  </a:lnTo>
                  <a:lnTo>
                    <a:pt x="175" y="190"/>
                  </a:lnTo>
                  <a:lnTo>
                    <a:pt x="154" y="143"/>
                  </a:lnTo>
                  <a:lnTo>
                    <a:pt x="128" y="100"/>
                  </a:lnTo>
                  <a:lnTo>
                    <a:pt x="95" y="62"/>
                  </a:lnTo>
                  <a:lnTo>
                    <a:pt x="58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auto">
            <a:xfrm>
              <a:off x="3657600" y="4032251"/>
              <a:ext cx="417513" cy="417513"/>
            </a:xfrm>
            <a:custGeom>
              <a:avLst/>
              <a:gdLst/>
              <a:ahLst/>
              <a:cxnLst>
                <a:cxn ang="0">
                  <a:pos x="262" y="0"/>
                </a:cxn>
                <a:cxn ang="0">
                  <a:pos x="305" y="4"/>
                </a:cxn>
                <a:cxn ang="0">
                  <a:pos x="344" y="14"/>
                </a:cxn>
                <a:cxn ang="0">
                  <a:pos x="382" y="30"/>
                </a:cxn>
                <a:cxn ang="0">
                  <a:pos x="417" y="51"/>
                </a:cxn>
                <a:cxn ang="0">
                  <a:pos x="448" y="78"/>
                </a:cxn>
                <a:cxn ang="0">
                  <a:pos x="475" y="108"/>
                </a:cxn>
                <a:cxn ang="0">
                  <a:pos x="497" y="142"/>
                </a:cxn>
                <a:cxn ang="0">
                  <a:pos x="512" y="180"/>
                </a:cxn>
                <a:cxn ang="0">
                  <a:pos x="522" y="221"/>
                </a:cxn>
                <a:cxn ang="0">
                  <a:pos x="526" y="264"/>
                </a:cxn>
                <a:cxn ang="0">
                  <a:pos x="522" y="306"/>
                </a:cxn>
                <a:cxn ang="0">
                  <a:pos x="512" y="347"/>
                </a:cxn>
                <a:cxn ang="0">
                  <a:pos x="497" y="385"/>
                </a:cxn>
                <a:cxn ang="0">
                  <a:pos x="475" y="419"/>
                </a:cxn>
                <a:cxn ang="0">
                  <a:pos x="448" y="449"/>
                </a:cxn>
                <a:cxn ang="0">
                  <a:pos x="417" y="476"/>
                </a:cxn>
                <a:cxn ang="0">
                  <a:pos x="382" y="497"/>
                </a:cxn>
                <a:cxn ang="0">
                  <a:pos x="344" y="513"/>
                </a:cxn>
                <a:cxn ang="0">
                  <a:pos x="305" y="523"/>
                </a:cxn>
                <a:cxn ang="0">
                  <a:pos x="262" y="527"/>
                </a:cxn>
                <a:cxn ang="0">
                  <a:pos x="220" y="523"/>
                </a:cxn>
                <a:cxn ang="0">
                  <a:pos x="180" y="513"/>
                </a:cxn>
                <a:cxn ang="0">
                  <a:pos x="142" y="497"/>
                </a:cxn>
                <a:cxn ang="0">
                  <a:pos x="107" y="476"/>
                </a:cxn>
                <a:cxn ang="0">
                  <a:pos x="77" y="449"/>
                </a:cxn>
                <a:cxn ang="0">
                  <a:pos x="50" y="419"/>
                </a:cxn>
                <a:cxn ang="0">
                  <a:pos x="29" y="385"/>
                </a:cxn>
                <a:cxn ang="0">
                  <a:pos x="14" y="347"/>
                </a:cxn>
                <a:cxn ang="0">
                  <a:pos x="3" y="306"/>
                </a:cxn>
                <a:cxn ang="0">
                  <a:pos x="0" y="264"/>
                </a:cxn>
                <a:cxn ang="0">
                  <a:pos x="3" y="221"/>
                </a:cxn>
                <a:cxn ang="0">
                  <a:pos x="14" y="180"/>
                </a:cxn>
                <a:cxn ang="0">
                  <a:pos x="29" y="142"/>
                </a:cxn>
                <a:cxn ang="0">
                  <a:pos x="50" y="108"/>
                </a:cxn>
                <a:cxn ang="0">
                  <a:pos x="77" y="78"/>
                </a:cxn>
                <a:cxn ang="0">
                  <a:pos x="107" y="51"/>
                </a:cxn>
                <a:cxn ang="0">
                  <a:pos x="142" y="30"/>
                </a:cxn>
                <a:cxn ang="0">
                  <a:pos x="180" y="14"/>
                </a:cxn>
                <a:cxn ang="0">
                  <a:pos x="220" y="4"/>
                </a:cxn>
                <a:cxn ang="0">
                  <a:pos x="262" y="0"/>
                </a:cxn>
              </a:cxnLst>
              <a:rect l="0" t="0" r="r" b="b"/>
              <a:pathLst>
                <a:path w="526" h="527">
                  <a:moveTo>
                    <a:pt x="262" y="0"/>
                  </a:moveTo>
                  <a:lnTo>
                    <a:pt x="305" y="4"/>
                  </a:lnTo>
                  <a:lnTo>
                    <a:pt x="344" y="14"/>
                  </a:lnTo>
                  <a:lnTo>
                    <a:pt x="382" y="30"/>
                  </a:lnTo>
                  <a:lnTo>
                    <a:pt x="417" y="51"/>
                  </a:lnTo>
                  <a:lnTo>
                    <a:pt x="448" y="78"/>
                  </a:lnTo>
                  <a:lnTo>
                    <a:pt x="475" y="108"/>
                  </a:lnTo>
                  <a:lnTo>
                    <a:pt x="497" y="142"/>
                  </a:lnTo>
                  <a:lnTo>
                    <a:pt x="512" y="180"/>
                  </a:lnTo>
                  <a:lnTo>
                    <a:pt x="522" y="221"/>
                  </a:lnTo>
                  <a:lnTo>
                    <a:pt x="526" y="264"/>
                  </a:lnTo>
                  <a:lnTo>
                    <a:pt x="522" y="306"/>
                  </a:lnTo>
                  <a:lnTo>
                    <a:pt x="512" y="347"/>
                  </a:lnTo>
                  <a:lnTo>
                    <a:pt x="497" y="385"/>
                  </a:lnTo>
                  <a:lnTo>
                    <a:pt x="475" y="419"/>
                  </a:lnTo>
                  <a:lnTo>
                    <a:pt x="448" y="449"/>
                  </a:lnTo>
                  <a:lnTo>
                    <a:pt x="417" y="476"/>
                  </a:lnTo>
                  <a:lnTo>
                    <a:pt x="382" y="497"/>
                  </a:lnTo>
                  <a:lnTo>
                    <a:pt x="344" y="513"/>
                  </a:lnTo>
                  <a:lnTo>
                    <a:pt x="305" y="523"/>
                  </a:lnTo>
                  <a:lnTo>
                    <a:pt x="262" y="527"/>
                  </a:lnTo>
                  <a:lnTo>
                    <a:pt x="220" y="523"/>
                  </a:lnTo>
                  <a:lnTo>
                    <a:pt x="180" y="513"/>
                  </a:lnTo>
                  <a:lnTo>
                    <a:pt x="142" y="497"/>
                  </a:lnTo>
                  <a:lnTo>
                    <a:pt x="107" y="476"/>
                  </a:lnTo>
                  <a:lnTo>
                    <a:pt x="77" y="449"/>
                  </a:lnTo>
                  <a:lnTo>
                    <a:pt x="50" y="419"/>
                  </a:lnTo>
                  <a:lnTo>
                    <a:pt x="29" y="385"/>
                  </a:lnTo>
                  <a:lnTo>
                    <a:pt x="14" y="347"/>
                  </a:lnTo>
                  <a:lnTo>
                    <a:pt x="3" y="306"/>
                  </a:lnTo>
                  <a:lnTo>
                    <a:pt x="0" y="264"/>
                  </a:lnTo>
                  <a:lnTo>
                    <a:pt x="3" y="221"/>
                  </a:lnTo>
                  <a:lnTo>
                    <a:pt x="14" y="180"/>
                  </a:lnTo>
                  <a:lnTo>
                    <a:pt x="29" y="142"/>
                  </a:lnTo>
                  <a:lnTo>
                    <a:pt x="50" y="108"/>
                  </a:lnTo>
                  <a:lnTo>
                    <a:pt x="77" y="78"/>
                  </a:lnTo>
                  <a:lnTo>
                    <a:pt x="107" y="51"/>
                  </a:lnTo>
                  <a:lnTo>
                    <a:pt x="142" y="30"/>
                  </a:lnTo>
                  <a:lnTo>
                    <a:pt x="180" y="14"/>
                  </a:lnTo>
                  <a:lnTo>
                    <a:pt x="220" y="4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/>
            <p:cNvSpPr>
              <a:spLocks/>
            </p:cNvSpPr>
            <p:nvPr/>
          </p:nvSpPr>
          <p:spPr bwMode="auto">
            <a:xfrm>
              <a:off x="3787775" y="4073526"/>
              <a:ext cx="98425" cy="98425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82" y="4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1" y="44"/>
                </a:cxn>
                <a:cxn ang="0">
                  <a:pos x="125" y="63"/>
                </a:cxn>
                <a:cxn ang="0">
                  <a:pos x="121" y="82"/>
                </a:cxn>
                <a:cxn ang="0">
                  <a:pos x="113" y="99"/>
                </a:cxn>
                <a:cxn ang="0">
                  <a:pos x="99" y="113"/>
                </a:cxn>
                <a:cxn ang="0">
                  <a:pos x="82" y="121"/>
                </a:cxn>
                <a:cxn ang="0">
                  <a:pos x="63" y="125"/>
                </a:cxn>
                <a:cxn ang="0">
                  <a:pos x="44" y="121"/>
                </a:cxn>
                <a:cxn ang="0">
                  <a:pos x="26" y="113"/>
                </a:cxn>
                <a:cxn ang="0">
                  <a:pos x="12" y="99"/>
                </a:cxn>
                <a:cxn ang="0">
                  <a:pos x="4" y="82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44" y="4"/>
                </a:cxn>
                <a:cxn ang="0">
                  <a:pos x="63" y="0"/>
                </a:cxn>
              </a:cxnLst>
              <a:rect l="0" t="0" r="r" b="b"/>
              <a:pathLst>
                <a:path w="125" h="125">
                  <a:moveTo>
                    <a:pt x="63" y="0"/>
                  </a:moveTo>
                  <a:lnTo>
                    <a:pt x="82" y="4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1" y="44"/>
                  </a:lnTo>
                  <a:lnTo>
                    <a:pt x="125" y="63"/>
                  </a:lnTo>
                  <a:lnTo>
                    <a:pt x="121" y="82"/>
                  </a:lnTo>
                  <a:lnTo>
                    <a:pt x="113" y="99"/>
                  </a:lnTo>
                  <a:lnTo>
                    <a:pt x="99" y="113"/>
                  </a:lnTo>
                  <a:lnTo>
                    <a:pt x="82" y="121"/>
                  </a:lnTo>
                  <a:lnTo>
                    <a:pt x="63" y="125"/>
                  </a:lnTo>
                  <a:lnTo>
                    <a:pt x="44" y="121"/>
                  </a:lnTo>
                  <a:lnTo>
                    <a:pt x="26" y="113"/>
                  </a:lnTo>
                  <a:lnTo>
                    <a:pt x="12" y="99"/>
                  </a:lnTo>
                  <a:lnTo>
                    <a:pt x="4" y="82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44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489227" y="5051456"/>
            <a:ext cx="2115827" cy="812209"/>
            <a:chOff x="1447800" y="4460876"/>
            <a:chExt cx="2303463" cy="884238"/>
          </a:xfrm>
        </p:grpSpPr>
        <p:sp>
          <p:nvSpPr>
            <p:cNvPr id="55" name="Freeform 12"/>
            <p:cNvSpPr>
              <a:spLocks/>
            </p:cNvSpPr>
            <p:nvPr/>
          </p:nvSpPr>
          <p:spPr bwMode="auto">
            <a:xfrm>
              <a:off x="1447800" y="4460876"/>
              <a:ext cx="2303463" cy="884238"/>
            </a:xfrm>
            <a:custGeom>
              <a:avLst/>
              <a:gdLst/>
              <a:ahLst/>
              <a:cxnLst>
                <a:cxn ang="0">
                  <a:pos x="384" y="5"/>
                </a:cxn>
                <a:cxn ang="0">
                  <a:pos x="456" y="33"/>
                </a:cxn>
                <a:cxn ang="0">
                  <a:pos x="522" y="76"/>
                </a:cxn>
                <a:cxn ang="0">
                  <a:pos x="583" y="129"/>
                </a:cxn>
                <a:cxn ang="0">
                  <a:pos x="642" y="185"/>
                </a:cxn>
                <a:cxn ang="0">
                  <a:pos x="773" y="288"/>
                </a:cxn>
                <a:cxn ang="0">
                  <a:pos x="923" y="374"/>
                </a:cxn>
                <a:cxn ang="0">
                  <a:pos x="1082" y="435"/>
                </a:cxn>
                <a:cxn ang="0">
                  <a:pos x="1254" y="471"/>
                </a:cxn>
                <a:cxn ang="0">
                  <a:pos x="1435" y="487"/>
                </a:cxn>
                <a:cxn ang="0">
                  <a:pos x="1638" y="478"/>
                </a:cxn>
                <a:cxn ang="0">
                  <a:pos x="1842" y="440"/>
                </a:cxn>
                <a:cxn ang="0">
                  <a:pos x="2036" y="375"/>
                </a:cxn>
                <a:cxn ang="0">
                  <a:pos x="2216" y="284"/>
                </a:cxn>
                <a:cxn ang="0">
                  <a:pos x="2242" y="319"/>
                </a:cxn>
                <a:cxn ang="0">
                  <a:pos x="2278" y="362"/>
                </a:cxn>
                <a:cxn ang="0">
                  <a:pos x="2322" y="409"/>
                </a:cxn>
                <a:cxn ang="0">
                  <a:pos x="2378" y="455"/>
                </a:cxn>
                <a:cxn ang="0">
                  <a:pos x="2444" y="498"/>
                </a:cxn>
                <a:cxn ang="0">
                  <a:pos x="2523" y="535"/>
                </a:cxn>
                <a:cxn ang="0">
                  <a:pos x="2614" y="560"/>
                </a:cxn>
                <a:cxn ang="0">
                  <a:pos x="2718" y="573"/>
                </a:cxn>
                <a:cxn ang="0">
                  <a:pos x="2836" y="568"/>
                </a:cxn>
                <a:cxn ang="0">
                  <a:pos x="2822" y="627"/>
                </a:cxn>
                <a:cxn ang="0">
                  <a:pos x="2656" y="754"/>
                </a:cxn>
                <a:cxn ang="0">
                  <a:pos x="2477" y="865"/>
                </a:cxn>
                <a:cxn ang="0">
                  <a:pos x="2259" y="968"/>
                </a:cxn>
                <a:cxn ang="0">
                  <a:pos x="2033" y="1043"/>
                </a:cxn>
                <a:cxn ang="0">
                  <a:pos x="1805" y="1090"/>
                </a:cxn>
                <a:cxn ang="0">
                  <a:pos x="1573" y="1112"/>
                </a:cxn>
                <a:cxn ang="0">
                  <a:pos x="1340" y="1108"/>
                </a:cxn>
                <a:cxn ang="0">
                  <a:pos x="1108" y="1079"/>
                </a:cxn>
                <a:cxn ang="0">
                  <a:pos x="877" y="1026"/>
                </a:cxn>
                <a:cxn ang="0">
                  <a:pos x="651" y="951"/>
                </a:cxn>
                <a:cxn ang="0">
                  <a:pos x="431" y="853"/>
                </a:cxn>
                <a:cxn ang="0">
                  <a:pos x="315" y="790"/>
                </a:cxn>
                <a:cxn ang="0">
                  <a:pos x="214" y="720"/>
                </a:cxn>
                <a:cxn ang="0">
                  <a:pos x="128" y="643"/>
                </a:cxn>
                <a:cxn ang="0">
                  <a:pos x="62" y="559"/>
                </a:cxn>
                <a:cxn ang="0">
                  <a:pos x="17" y="469"/>
                </a:cxn>
                <a:cxn ang="0">
                  <a:pos x="0" y="371"/>
                </a:cxn>
                <a:cxn ang="0">
                  <a:pos x="11" y="267"/>
                </a:cxn>
                <a:cxn ang="0">
                  <a:pos x="50" y="175"/>
                </a:cxn>
                <a:cxn ang="0">
                  <a:pos x="112" y="97"/>
                </a:cxn>
                <a:cxn ang="0">
                  <a:pos x="195" y="39"/>
                </a:cxn>
                <a:cxn ang="0">
                  <a:pos x="291" y="6"/>
                </a:cxn>
              </a:cxnLst>
              <a:rect l="0" t="0" r="r" b="b"/>
              <a:pathLst>
                <a:path w="2900" h="1113">
                  <a:moveTo>
                    <a:pt x="344" y="0"/>
                  </a:moveTo>
                  <a:lnTo>
                    <a:pt x="384" y="5"/>
                  </a:lnTo>
                  <a:lnTo>
                    <a:pt x="421" y="16"/>
                  </a:lnTo>
                  <a:lnTo>
                    <a:pt x="456" y="33"/>
                  </a:lnTo>
                  <a:lnTo>
                    <a:pt x="489" y="53"/>
                  </a:lnTo>
                  <a:lnTo>
                    <a:pt x="522" y="76"/>
                  </a:lnTo>
                  <a:lnTo>
                    <a:pt x="552" y="101"/>
                  </a:lnTo>
                  <a:lnTo>
                    <a:pt x="583" y="129"/>
                  </a:lnTo>
                  <a:lnTo>
                    <a:pt x="612" y="157"/>
                  </a:lnTo>
                  <a:lnTo>
                    <a:pt x="642" y="185"/>
                  </a:lnTo>
                  <a:lnTo>
                    <a:pt x="701" y="236"/>
                  </a:lnTo>
                  <a:lnTo>
                    <a:pt x="773" y="288"/>
                  </a:lnTo>
                  <a:lnTo>
                    <a:pt x="847" y="335"/>
                  </a:lnTo>
                  <a:lnTo>
                    <a:pt x="923" y="374"/>
                  </a:lnTo>
                  <a:lnTo>
                    <a:pt x="1001" y="407"/>
                  </a:lnTo>
                  <a:lnTo>
                    <a:pt x="1082" y="435"/>
                  </a:lnTo>
                  <a:lnTo>
                    <a:pt x="1166" y="456"/>
                  </a:lnTo>
                  <a:lnTo>
                    <a:pt x="1254" y="471"/>
                  </a:lnTo>
                  <a:lnTo>
                    <a:pt x="1342" y="482"/>
                  </a:lnTo>
                  <a:lnTo>
                    <a:pt x="1435" y="487"/>
                  </a:lnTo>
                  <a:lnTo>
                    <a:pt x="1531" y="485"/>
                  </a:lnTo>
                  <a:lnTo>
                    <a:pt x="1638" y="478"/>
                  </a:lnTo>
                  <a:lnTo>
                    <a:pt x="1740" y="463"/>
                  </a:lnTo>
                  <a:lnTo>
                    <a:pt x="1842" y="440"/>
                  </a:lnTo>
                  <a:lnTo>
                    <a:pt x="1941" y="411"/>
                  </a:lnTo>
                  <a:lnTo>
                    <a:pt x="2036" y="375"/>
                  </a:lnTo>
                  <a:lnTo>
                    <a:pt x="2127" y="332"/>
                  </a:lnTo>
                  <a:lnTo>
                    <a:pt x="2216" y="284"/>
                  </a:lnTo>
                  <a:lnTo>
                    <a:pt x="2229" y="300"/>
                  </a:lnTo>
                  <a:lnTo>
                    <a:pt x="2242" y="319"/>
                  </a:lnTo>
                  <a:lnTo>
                    <a:pt x="2259" y="341"/>
                  </a:lnTo>
                  <a:lnTo>
                    <a:pt x="2278" y="362"/>
                  </a:lnTo>
                  <a:lnTo>
                    <a:pt x="2300" y="385"/>
                  </a:lnTo>
                  <a:lnTo>
                    <a:pt x="2322" y="409"/>
                  </a:lnTo>
                  <a:lnTo>
                    <a:pt x="2349" y="432"/>
                  </a:lnTo>
                  <a:lnTo>
                    <a:pt x="2378" y="455"/>
                  </a:lnTo>
                  <a:lnTo>
                    <a:pt x="2410" y="478"/>
                  </a:lnTo>
                  <a:lnTo>
                    <a:pt x="2444" y="498"/>
                  </a:lnTo>
                  <a:lnTo>
                    <a:pt x="2482" y="517"/>
                  </a:lnTo>
                  <a:lnTo>
                    <a:pt x="2523" y="535"/>
                  </a:lnTo>
                  <a:lnTo>
                    <a:pt x="2567" y="549"/>
                  </a:lnTo>
                  <a:lnTo>
                    <a:pt x="2614" y="560"/>
                  </a:lnTo>
                  <a:lnTo>
                    <a:pt x="2663" y="569"/>
                  </a:lnTo>
                  <a:lnTo>
                    <a:pt x="2718" y="573"/>
                  </a:lnTo>
                  <a:lnTo>
                    <a:pt x="2775" y="573"/>
                  </a:lnTo>
                  <a:lnTo>
                    <a:pt x="2836" y="568"/>
                  </a:lnTo>
                  <a:lnTo>
                    <a:pt x="2900" y="558"/>
                  </a:lnTo>
                  <a:lnTo>
                    <a:pt x="2822" y="627"/>
                  </a:lnTo>
                  <a:lnTo>
                    <a:pt x="2741" y="692"/>
                  </a:lnTo>
                  <a:lnTo>
                    <a:pt x="2656" y="754"/>
                  </a:lnTo>
                  <a:lnTo>
                    <a:pt x="2568" y="811"/>
                  </a:lnTo>
                  <a:lnTo>
                    <a:pt x="2477" y="865"/>
                  </a:lnTo>
                  <a:lnTo>
                    <a:pt x="2368" y="920"/>
                  </a:lnTo>
                  <a:lnTo>
                    <a:pt x="2259" y="968"/>
                  </a:lnTo>
                  <a:lnTo>
                    <a:pt x="2146" y="1009"/>
                  </a:lnTo>
                  <a:lnTo>
                    <a:pt x="2033" y="1043"/>
                  </a:lnTo>
                  <a:lnTo>
                    <a:pt x="1919" y="1070"/>
                  </a:lnTo>
                  <a:lnTo>
                    <a:pt x="1805" y="1090"/>
                  </a:lnTo>
                  <a:lnTo>
                    <a:pt x="1688" y="1104"/>
                  </a:lnTo>
                  <a:lnTo>
                    <a:pt x="1573" y="1112"/>
                  </a:lnTo>
                  <a:lnTo>
                    <a:pt x="1456" y="1113"/>
                  </a:lnTo>
                  <a:lnTo>
                    <a:pt x="1340" y="1108"/>
                  </a:lnTo>
                  <a:lnTo>
                    <a:pt x="1223" y="1095"/>
                  </a:lnTo>
                  <a:lnTo>
                    <a:pt x="1108" y="1079"/>
                  </a:lnTo>
                  <a:lnTo>
                    <a:pt x="992" y="1055"/>
                  </a:lnTo>
                  <a:lnTo>
                    <a:pt x="877" y="1026"/>
                  </a:lnTo>
                  <a:lnTo>
                    <a:pt x="764" y="991"/>
                  </a:lnTo>
                  <a:lnTo>
                    <a:pt x="651" y="951"/>
                  </a:lnTo>
                  <a:lnTo>
                    <a:pt x="540" y="904"/>
                  </a:lnTo>
                  <a:lnTo>
                    <a:pt x="431" y="853"/>
                  </a:lnTo>
                  <a:lnTo>
                    <a:pt x="372" y="823"/>
                  </a:lnTo>
                  <a:lnTo>
                    <a:pt x="315" y="790"/>
                  </a:lnTo>
                  <a:lnTo>
                    <a:pt x="263" y="755"/>
                  </a:lnTo>
                  <a:lnTo>
                    <a:pt x="214" y="720"/>
                  </a:lnTo>
                  <a:lnTo>
                    <a:pt x="168" y="682"/>
                  </a:lnTo>
                  <a:lnTo>
                    <a:pt x="128" y="643"/>
                  </a:lnTo>
                  <a:lnTo>
                    <a:pt x="92" y="602"/>
                  </a:lnTo>
                  <a:lnTo>
                    <a:pt x="62" y="559"/>
                  </a:lnTo>
                  <a:lnTo>
                    <a:pt x="36" y="515"/>
                  </a:lnTo>
                  <a:lnTo>
                    <a:pt x="17" y="469"/>
                  </a:lnTo>
                  <a:lnTo>
                    <a:pt x="5" y="421"/>
                  </a:lnTo>
                  <a:lnTo>
                    <a:pt x="0" y="371"/>
                  </a:lnTo>
                  <a:lnTo>
                    <a:pt x="1" y="318"/>
                  </a:lnTo>
                  <a:lnTo>
                    <a:pt x="11" y="267"/>
                  </a:lnTo>
                  <a:lnTo>
                    <a:pt x="27" y="219"/>
                  </a:lnTo>
                  <a:lnTo>
                    <a:pt x="50" y="175"/>
                  </a:lnTo>
                  <a:lnTo>
                    <a:pt x="78" y="134"/>
                  </a:lnTo>
                  <a:lnTo>
                    <a:pt x="112" y="97"/>
                  </a:lnTo>
                  <a:lnTo>
                    <a:pt x="152" y="66"/>
                  </a:lnTo>
                  <a:lnTo>
                    <a:pt x="195" y="39"/>
                  </a:lnTo>
                  <a:lnTo>
                    <a:pt x="242" y="19"/>
                  </a:lnTo>
                  <a:lnTo>
                    <a:pt x="291" y="6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8"/>
            <p:cNvSpPr>
              <a:spLocks/>
            </p:cNvSpPr>
            <p:nvPr/>
          </p:nvSpPr>
          <p:spPr bwMode="auto">
            <a:xfrm>
              <a:off x="1516063" y="4530726"/>
              <a:ext cx="415925" cy="417513"/>
            </a:xfrm>
            <a:custGeom>
              <a:avLst/>
              <a:gdLst/>
              <a:ahLst/>
              <a:cxnLst>
                <a:cxn ang="0">
                  <a:pos x="262" y="0"/>
                </a:cxn>
                <a:cxn ang="0">
                  <a:pos x="304" y="4"/>
                </a:cxn>
                <a:cxn ang="0">
                  <a:pos x="344" y="14"/>
                </a:cxn>
                <a:cxn ang="0">
                  <a:pos x="382" y="29"/>
                </a:cxn>
                <a:cxn ang="0">
                  <a:pos x="417" y="51"/>
                </a:cxn>
                <a:cxn ang="0">
                  <a:pos x="447" y="78"/>
                </a:cxn>
                <a:cxn ang="0">
                  <a:pos x="474" y="108"/>
                </a:cxn>
                <a:cxn ang="0">
                  <a:pos x="495" y="142"/>
                </a:cxn>
                <a:cxn ang="0">
                  <a:pos x="510" y="180"/>
                </a:cxn>
                <a:cxn ang="0">
                  <a:pos x="521" y="221"/>
                </a:cxn>
                <a:cxn ang="0">
                  <a:pos x="524" y="263"/>
                </a:cxn>
                <a:cxn ang="0">
                  <a:pos x="521" y="305"/>
                </a:cxn>
                <a:cxn ang="0">
                  <a:pos x="510" y="345"/>
                </a:cxn>
                <a:cxn ang="0">
                  <a:pos x="495" y="383"/>
                </a:cxn>
                <a:cxn ang="0">
                  <a:pos x="474" y="417"/>
                </a:cxn>
                <a:cxn ang="0">
                  <a:pos x="447" y="448"/>
                </a:cxn>
                <a:cxn ang="0">
                  <a:pos x="417" y="474"/>
                </a:cxn>
                <a:cxn ang="0">
                  <a:pos x="382" y="496"/>
                </a:cxn>
                <a:cxn ang="0">
                  <a:pos x="344" y="511"/>
                </a:cxn>
                <a:cxn ang="0">
                  <a:pos x="304" y="521"/>
                </a:cxn>
                <a:cxn ang="0">
                  <a:pos x="262" y="525"/>
                </a:cxn>
                <a:cxn ang="0">
                  <a:pos x="220" y="521"/>
                </a:cxn>
                <a:cxn ang="0">
                  <a:pos x="180" y="511"/>
                </a:cxn>
                <a:cxn ang="0">
                  <a:pos x="142" y="496"/>
                </a:cxn>
                <a:cxn ang="0">
                  <a:pos x="107" y="474"/>
                </a:cxn>
                <a:cxn ang="0">
                  <a:pos x="77" y="448"/>
                </a:cxn>
                <a:cxn ang="0">
                  <a:pos x="50" y="417"/>
                </a:cxn>
                <a:cxn ang="0">
                  <a:pos x="29" y="383"/>
                </a:cxn>
                <a:cxn ang="0">
                  <a:pos x="13" y="345"/>
                </a:cxn>
                <a:cxn ang="0">
                  <a:pos x="3" y="305"/>
                </a:cxn>
                <a:cxn ang="0">
                  <a:pos x="0" y="263"/>
                </a:cxn>
                <a:cxn ang="0">
                  <a:pos x="3" y="221"/>
                </a:cxn>
                <a:cxn ang="0">
                  <a:pos x="13" y="180"/>
                </a:cxn>
                <a:cxn ang="0">
                  <a:pos x="29" y="142"/>
                </a:cxn>
                <a:cxn ang="0">
                  <a:pos x="50" y="108"/>
                </a:cxn>
                <a:cxn ang="0">
                  <a:pos x="77" y="78"/>
                </a:cxn>
                <a:cxn ang="0">
                  <a:pos x="107" y="51"/>
                </a:cxn>
                <a:cxn ang="0">
                  <a:pos x="142" y="29"/>
                </a:cxn>
                <a:cxn ang="0">
                  <a:pos x="180" y="14"/>
                </a:cxn>
                <a:cxn ang="0">
                  <a:pos x="220" y="4"/>
                </a:cxn>
                <a:cxn ang="0">
                  <a:pos x="262" y="0"/>
                </a:cxn>
              </a:cxnLst>
              <a:rect l="0" t="0" r="r" b="b"/>
              <a:pathLst>
                <a:path w="524" h="525">
                  <a:moveTo>
                    <a:pt x="262" y="0"/>
                  </a:moveTo>
                  <a:lnTo>
                    <a:pt x="304" y="4"/>
                  </a:lnTo>
                  <a:lnTo>
                    <a:pt x="344" y="14"/>
                  </a:lnTo>
                  <a:lnTo>
                    <a:pt x="382" y="29"/>
                  </a:lnTo>
                  <a:lnTo>
                    <a:pt x="417" y="51"/>
                  </a:lnTo>
                  <a:lnTo>
                    <a:pt x="447" y="78"/>
                  </a:lnTo>
                  <a:lnTo>
                    <a:pt x="474" y="108"/>
                  </a:lnTo>
                  <a:lnTo>
                    <a:pt x="495" y="142"/>
                  </a:lnTo>
                  <a:lnTo>
                    <a:pt x="510" y="180"/>
                  </a:lnTo>
                  <a:lnTo>
                    <a:pt x="521" y="221"/>
                  </a:lnTo>
                  <a:lnTo>
                    <a:pt x="524" y="263"/>
                  </a:lnTo>
                  <a:lnTo>
                    <a:pt x="521" y="305"/>
                  </a:lnTo>
                  <a:lnTo>
                    <a:pt x="510" y="345"/>
                  </a:lnTo>
                  <a:lnTo>
                    <a:pt x="495" y="383"/>
                  </a:lnTo>
                  <a:lnTo>
                    <a:pt x="474" y="417"/>
                  </a:lnTo>
                  <a:lnTo>
                    <a:pt x="447" y="448"/>
                  </a:lnTo>
                  <a:lnTo>
                    <a:pt x="417" y="474"/>
                  </a:lnTo>
                  <a:lnTo>
                    <a:pt x="382" y="496"/>
                  </a:lnTo>
                  <a:lnTo>
                    <a:pt x="344" y="511"/>
                  </a:lnTo>
                  <a:lnTo>
                    <a:pt x="304" y="521"/>
                  </a:lnTo>
                  <a:lnTo>
                    <a:pt x="262" y="525"/>
                  </a:lnTo>
                  <a:lnTo>
                    <a:pt x="220" y="521"/>
                  </a:lnTo>
                  <a:lnTo>
                    <a:pt x="180" y="511"/>
                  </a:lnTo>
                  <a:lnTo>
                    <a:pt x="142" y="496"/>
                  </a:lnTo>
                  <a:lnTo>
                    <a:pt x="107" y="474"/>
                  </a:lnTo>
                  <a:lnTo>
                    <a:pt x="77" y="448"/>
                  </a:lnTo>
                  <a:lnTo>
                    <a:pt x="50" y="417"/>
                  </a:lnTo>
                  <a:lnTo>
                    <a:pt x="29" y="383"/>
                  </a:lnTo>
                  <a:lnTo>
                    <a:pt x="13" y="345"/>
                  </a:lnTo>
                  <a:lnTo>
                    <a:pt x="3" y="305"/>
                  </a:lnTo>
                  <a:lnTo>
                    <a:pt x="0" y="263"/>
                  </a:lnTo>
                  <a:lnTo>
                    <a:pt x="3" y="221"/>
                  </a:lnTo>
                  <a:lnTo>
                    <a:pt x="13" y="180"/>
                  </a:lnTo>
                  <a:lnTo>
                    <a:pt x="29" y="142"/>
                  </a:lnTo>
                  <a:lnTo>
                    <a:pt x="50" y="108"/>
                  </a:lnTo>
                  <a:lnTo>
                    <a:pt x="77" y="78"/>
                  </a:lnTo>
                  <a:lnTo>
                    <a:pt x="107" y="51"/>
                  </a:lnTo>
                  <a:lnTo>
                    <a:pt x="142" y="29"/>
                  </a:lnTo>
                  <a:lnTo>
                    <a:pt x="180" y="14"/>
                  </a:lnTo>
                  <a:lnTo>
                    <a:pt x="220" y="4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9"/>
            <p:cNvSpPr>
              <a:spLocks/>
            </p:cNvSpPr>
            <p:nvPr/>
          </p:nvSpPr>
          <p:spPr bwMode="auto">
            <a:xfrm>
              <a:off x="1646238" y="4572001"/>
              <a:ext cx="98425" cy="9842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81" y="3"/>
                </a:cxn>
                <a:cxn ang="0">
                  <a:pos x="99" y="12"/>
                </a:cxn>
                <a:cxn ang="0">
                  <a:pos x="113" y="24"/>
                </a:cxn>
                <a:cxn ang="0">
                  <a:pos x="121" y="42"/>
                </a:cxn>
                <a:cxn ang="0">
                  <a:pos x="125" y="61"/>
                </a:cxn>
                <a:cxn ang="0">
                  <a:pos x="121" y="80"/>
                </a:cxn>
                <a:cxn ang="0">
                  <a:pos x="113" y="98"/>
                </a:cxn>
                <a:cxn ang="0">
                  <a:pos x="99" y="112"/>
                </a:cxn>
                <a:cxn ang="0">
                  <a:pos x="81" y="119"/>
                </a:cxn>
                <a:cxn ang="0">
                  <a:pos x="62" y="123"/>
                </a:cxn>
                <a:cxn ang="0">
                  <a:pos x="43" y="119"/>
                </a:cxn>
                <a:cxn ang="0">
                  <a:pos x="26" y="112"/>
                </a:cxn>
                <a:cxn ang="0">
                  <a:pos x="12" y="98"/>
                </a:cxn>
                <a:cxn ang="0">
                  <a:pos x="4" y="80"/>
                </a:cxn>
                <a:cxn ang="0">
                  <a:pos x="0" y="61"/>
                </a:cxn>
                <a:cxn ang="0">
                  <a:pos x="4" y="42"/>
                </a:cxn>
                <a:cxn ang="0">
                  <a:pos x="12" y="24"/>
                </a:cxn>
                <a:cxn ang="0">
                  <a:pos x="26" y="12"/>
                </a:cxn>
                <a:cxn ang="0">
                  <a:pos x="43" y="3"/>
                </a:cxn>
                <a:cxn ang="0">
                  <a:pos x="62" y="0"/>
                </a:cxn>
              </a:cxnLst>
              <a:rect l="0" t="0" r="r" b="b"/>
              <a:pathLst>
                <a:path w="125" h="123">
                  <a:moveTo>
                    <a:pt x="62" y="0"/>
                  </a:moveTo>
                  <a:lnTo>
                    <a:pt x="81" y="3"/>
                  </a:lnTo>
                  <a:lnTo>
                    <a:pt x="99" y="12"/>
                  </a:lnTo>
                  <a:lnTo>
                    <a:pt x="113" y="24"/>
                  </a:lnTo>
                  <a:lnTo>
                    <a:pt x="121" y="42"/>
                  </a:lnTo>
                  <a:lnTo>
                    <a:pt x="125" y="61"/>
                  </a:lnTo>
                  <a:lnTo>
                    <a:pt x="121" y="80"/>
                  </a:lnTo>
                  <a:lnTo>
                    <a:pt x="113" y="98"/>
                  </a:lnTo>
                  <a:lnTo>
                    <a:pt x="99" y="112"/>
                  </a:lnTo>
                  <a:lnTo>
                    <a:pt x="81" y="119"/>
                  </a:lnTo>
                  <a:lnTo>
                    <a:pt x="62" y="123"/>
                  </a:lnTo>
                  <a:lnTo>
                    <a:pt x="43" y="119"/>
                  </a:lnTo>
                  <a:lnTo>
                    <a:pt x="26" y="112"/>
                  </a:lnTo>
                  <a:lnTo>
                    <a:pt x="12" y="98"/>
                  </a:lnTo>
                  <a:lnTo>
                    <a:pt x="4" y="80"/>
                  </a:lnTo>
                  <a:lnTo>
                    <a:pt x="0" y="61"/>
                  </a:lnTo>
                  <a:lnTo>
                    <a:pt x="4" y="42"/>
                  </a:lnTo>
                  <a:lnTo>
                    <a:pt x="12" y="24"/>
                  </a:lnTo>
                  <a:lnTo>
                    <a:pt x="26" y="12"/>
                  </a:lnTo>
                  <a:lnTo>
                    <a:pt x="43" y="3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SPORT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Freeform 6"/>
          <p:cNvSpPr>
            <a:spLocks noEditPoints="1"/>
          </p:cNvSpPr>
          <p:nvPr/>
        </p:nvSpPr>
        <p:spPr bwMode="auto">
          <a:xfrm rot="21070997">
            <a:off x="5864164" y="2772647"/>
            <a:ext cx="1905024" cy="2798004"/>
          </a:xfrm>
          <a:custGeom>
            <a:avLst/>
            <a:gdLst/>
            <a:ahLst/>
            <a:cxnLst>
              <a:cxn ang="0">
                <a:pos x="2110" y="4089"/>
              </a:cxn>
              <a:cxn ang="0">
                <a:pos x="2673" y="3597"/>
              </a:cxn>
              <a:cxn ang="0">
                <a:pos x="2024" y="3333"/>
              </a:cxn>
              <a:cxn ang="0">
                <a:pos x="1761" y="3053"/>
              </a:cxn>
              <a:cxn ang="0">
                <a:pos x="188" y="3274"/>
              </a:cxn>
              <a:cxn ang="0">
                <a:pos x="485" y="2937"/>
              </a:cxn>
              <a:cxn ang="0">
                <a:pos x="785" y="3171"/>
              </a:cxn>
              <a:cxn ang="0">
                <a:pos x="2687" y="2905"/>
              </a:cxn>
              <a:cxn ang="0">
                <a:pos x="1599" y="2867"/>
              </a:cxn>
              <a:cxn ang="0">
                <a:pos x="136" y="2735"/>
              </a:cxn>
              <a:cxn ang="0">
                <a:pos x="2163" y="2637"/>
              </a:cxn>
              <a:cxn ang="0">
                <a:pos x="1204" y="2566"/>
              </a:cxn>
              <a:cxn ang="0">
                <a:pos x="1111" y="2851"/>
              </a:cxn>
              <a:cxn ang="0">
                <a:pos x="1336" y="2897"/>
              </a:cxn>
              <a:cxn ang="0">
                <a:pos x="672" y="2458"/>
              </a:cxn>
              <a:cxn ang="0">
                <a:pos x="792" y="2889"/>
              </a:cxn>
              <a:cxn ang="0">
                <a:pos x="758" y="2451"/>
              </a:cxn>
              <a:cxn ang="0">
                <a:pos x="1360" y="2629"/>
              </a:cxn>
              <a:cxn ang="0">
                <a:pos x="1470" y="2839"/>
              </a:cxn>
              <a:cxn ang="0">
                <a:pos x="1276" y="2379"/>
              </a:cxn>
              <a:cxn ang="0">
                <a:pos x="579" y="2343"/>
              </a:cxn>
              <a:cxn ang="0">
                <a:pos x="1800" y="2681"/>
              </a:cxn>
              <a:cxn ang="0">
                <a:pos x="1828" y="2373"/>
              </a:cxn>
              <a:cxn ang="0">
                <a:pos x="928" y="2548"/>
              </a:cxn>
              <a:cxn ang="0">
                <a:pos x="1269" y="2261"/>
              </a:cxn>
              <a:cxn ang="0">
                <a:pos x="1464" y="2289"/>
              </a:cxn>
              <a:cxn ang="0">
                <a:pos x="1345" y="2288"/>
              </a:cxn>
              <a:cxn ang="0">
                <a:pos x="1499" y="2451"/>
              </a:cxn>
              <a:cxn ang="0">
                <a:pos x="1528" y="2325"/>
              </a:cxn>
              <a:cxn ang="0">
                <a:pos x="1446" y="2198"/>
              </a:cxn>
              <a:cxn ang="0">
                <a:pos x="868" y="2041"/>
              </a:cxn>
              <a:cxn ang="0">
                <a:pos x="852" y="2363"/>
              </a:cxn>
              <a:cxn ang="0">
                <a:pos x="986" y="1860"/>
              </a:cxn>
              <a:cxn ang="0">
                <a:pos x="1000" y="1898"/>
              </a:cxn>
              <a:cxn ang="0">
                <a:pos x="1299" y="1851"/>
              </a:cxn>
              <a:cxn ang="0">
                <a:pos x="1691" y="2084"/>
              </a:cxn>
              <a:cxn ang="0">
                <a:pos x="1624" y="1303"/>
              </a:cxn>
              <a:cxn ang="0">
                <a:pos x="1660" y="1303"/>
              </a:cxn>
              <a:cxn ang="0">
                <a:pos x="924" y="1130"/>
              </a:cxn>
              <a:cxn ang="0">
                <a:pos x="962" y="1478"/>
              </a:cxn>
              <a:cxn ang="0">
                <a:pos x="1290" y="1074"/>
              </a:cxn>
              <a:cxn ang="0">
                <a:pos x="924" y="0"/>
              </a:cxn>
              <a:cxn ang="0">
                <a:pos x="1361" y="117"/>
              </a:cxn>
              <a:cxn ang="0">
                <a:pos x="1962" y="665"/>
              </a:cxn>
              <a:cxn ang="0">
                <a:pos x="2031" y="1446"/>
              </a:cxn>
              <a:cxn ang="0">
                <a:pos x="2318" y="1866"/>
              </a:cxn>
              <a:cxn ang="0">
                <a:pos x="2081" y="2408"/>
              </a:cxn>
              <a:cxn ang="0">
                <a:pos x="2750" y="2776"/>
              </a:cxn>
              <a:cxn ang="0">
                <a:pos x="2718" y="3905"/>
              </a:cxn>
              <a:cxn ang="0">
                <a:pos x="1910" y="4164"/>
              </a:cxn>
              <a:cxn ang="0">
                <a:pos x="1497" y="3282"/>
              </a:cxn>
              <a:cxn ang="0">
                <a:pos x="1020" y="3001"/>
              </a:cxn>
              <a:cxn ang="0">
                <a:pos x="712" y="3520"/>
              </a:cxn>
              <a:cxn ang="0">
                <a:pos x="71" y="3324"/>
              </a:cxn>
              <a:cxn ang="0">
                <a:pos x="288" y="2290"/>
              </a:cxn>
              <a:cxn ang="0">
                <a:pos x="811" y="1989"/>
              </a:cxn>
              <a:cxn ang="0">
                <a:pos x="681" y="1488"/>
              </a:cxn>
              <a:cxn ang="0">
                <a:pos x="666" y="1273"/>
              </a:cxn>
              <a:cxn ang="0">
                <a:pos x="918" y="765"/>
              </a:cxn>
              <a:cxn ang="0">
                <a:pos x="893" y="454"/>
              </a:cxn>
              <a:cxn ang="0">
                <a:pos x="721" y="268"/>
              </a:cxn>
            </a:cxnLst>
            <a:rect l="0" t="0" r="r" b="b"/>
            <a:pathLst>
              <a:path w="2881" h="4231">
                <a:moveTo>
                  <a:pt x="2122" y="3417"/>
                </a:moveTo>
                <a:lnTo>
                  <a:pt x="2237" y="4083"/>
                </a:lnTo>
                <a:lnTo>
                  <a:pt x="2283" y="4070"/>
                </a:lnTo>
                <a:lnTo>
                  <a:pt x="2328" y="4052"/>
                </a:lnTo>
                <a:lnTo>
                  <a:pt x="2373" y="4028"/>
                </a:lnTo>
                <a:lnTo>
                  <a:pt x="2417" y="3997"/>
                </a:lnTo>
                <a:lnTo>
                  <a:pt x="2459" y="3961"/>
                </a:lnTo>
                <a:lnTo>
                  <a:pt x="2501" y="3918"/>
                </a:lnTo>
                <a:lnTo>
                  <a:pt x="2122" y="3417"/>
                </a:lnTo>
                <a:close/>
                <a:moveTo>
                  <a:pt x="2069" y="3375"/>
                </a:moveTo>
                <a:lnTo>
                  <a:pt x="1852" y="3949"/>
                </a:lnTo>
                <a:lnTo>
                  <a:pt x="1889" y="3986"/>
                </a:lnTo>
                <a:lnTo>
                  <a:pt x="1930" y="4019"/>
                </a:lnTo>
                <a:lnTo>
                  <a:pt x="1973" y="4046"/>
                </a:lnTo>
                <a:lnTo>
                  <a:pt x="2016" y="4066"/>
                </a:lnTo>
                <a:lnTo>
                  <a:pt x="2063" y="4080"/>
                </a:lnTo>
                <a:lnTo>
                  <a:pt x="2110" y="4089"/>
                </a:lnTo>
                <a:lnTo>
                  <a:pt x="2158" y="4092"/>
                </a:lnTo>
                <a:lnTo>
                  <a:pt x="2207" y="4088"/>
                </a:lnTo>
                <a:lnTo>
                  <a:pt x="2086" y="3380"/>
                </a:lnTo>
                <a:lnTo>
                  <a:pt x="2082" y="3380"/>
                </a:lnTo>
                <a:lnTo>
                  <a:pt x="2078" y="3379"/>
                </a:lnTo>
                <a:lnTo>
                  <a:pt x="2073" y="3376"/>
                </a:lnTo>
                <a:lnTo>
                  <a:pt x="2069" y="3375"/>
                </a:lnTo>
                <a:close/>
                <a:moveTo>
                  <a:pt x="2118" y="3358"/>
                </a:moveTo>
                <a:lnTo>
                  <a:pt x="2118" y="3359"/>
                </a:lnTo>
                <a:lnTo>
                  <a:pt x="2117" y="3359"/>
                </a:lnTo>
                <a:lnTo>
                  <a:pt x="2117" y="3361"/>
                </a:lnTo>
                <a:lnTo>
                  <a:pt x="2520" y="3895"/>
                </a:lnTo>
                <a:lnTo>
                  <a:pt x="2556" y="3847"/>
                </a:lnTo>
                <a:lnTo>
                  <a:pt x="2589" y="3793"/>
                </a:lnTo>
                <a:lnTo>
                  <a:pt x="2620" y="3734"/>
                </a:lnTo>
                <a:lnTo>
                  <a:pt x="2649" y="3668"/>
                </a:lnTo>
                <a:lnTo>
                  <a:pt x="2673" y="3597"/>
                </a:lnTo>
                <a:lnTo>
                  <a:pt x="2118" y="3358"/>
                </a:lnTo>
                <a:close/>
                <a:moveTo>
                  <a:pt x="2045" y="3354"/>
                </a:moveTo>
                <a:lnTo>
                  <a:pt x="1714" y="3654"/>
                </a:lnTo>
                <a:lnTo>
                  <a:pt x="1729" y="3717"/>
                </a:lnTo>
                <a:lnTo>
                  <a:pt x="1749" y="3776"/>
                </a:lnTo>
                <a:lnTo>
                  <a:pt x="1773" y="3831"/>
                </a:lnTo>
                <a:lnTo>
                  <a:pt x="1800" y="3879"/>
                </a:lnTo>
                <a:lnTo>
                  <a:pt x="1830" y="3923"/>
                </a:lnTo>
                <a:lnTo>
                  <a:pt x="2045" y="3355"/>
                </a:lnTo>
                <a:lnTo>
                  <a:pt x="2045" y="3354"/>
                </a:lnTo>
                <a:close/>
                <a:moveTo>
                  <a:pt x="1709" y="3294"/>
                </a:moveTo>
                <a:lnTo>
                  <a:pt x="1701" y="3366"/>
                </a:lnTo>
                <a:lnTo>
                  <a:pt x="1697" y="3434"/>
                </a:lnTo>
                <a:lnTo>
                  <a:pt x="1696" y="3500"/>
                </a:lnTo>
                <a:lnTo>
                  <a:pt x="1700" y="3561"/>
                </a:lnTo>
                <a:lnTo>
                  <a:pt x="1707" y="3621"/>
                </a:lnTo>
                <a:lnTo>
                  <a:pt x="2024" y="3333"/>
                </a:lnTo>
                <a:lnTo>
                  <a:pt x="2019" y="3330"/>
                </a:lnTo>
                <a:lnTo>
                  <a:pt x="2015" y="3327"/>
                </a:lnTo>
                <a:lnTo>
                  <a:pt x="2010" y="3324"/>
                </a:lnTo>
                <a:lnTo>
                  <a:pt x="2006" y="3323"/>
                </a:lnTo>
                <a:lnTo>
                  <a:pt x="1709" y="3294"/>
                </a:lnTo>
                <a:close/>
                <a:moveTo>
                  <a:pt x="2739" y="3224"/>
                </a:moveTo>
                <a:lnTo>
                  <a:pt x="2165" y="3346"/>
                </a:lnTo>
                <a:lnTo>
                  <a:pt x="2682" y="3570"/>
                </a:lnTo>
                <a:lnTo>
                  <a:pt x="2698" y="3515"/>
                </a:lnTo>
                <a:lnTo>
                  <a:pt x="2712" y="3456"/>
                </a:lnTo>
                <a:lnTo>
                  <a:pt x="2723" y="3394"/>
                </a:lnTo>
                <a:lnTo>
                  <a:pt x="2731" y="3337"/>
                </a:lnTo>
                <a:lnTo>
                  <a:pt x="2736" y="3281"/>
                </a:lnTo>
                <a:lnTo>
                  <a:pt x="2739" y="3224"/>
                </a:lnTo>
                <a:close/>
                <a:moveTo>
                  <a:pt x="1783" y="2967"/>
                </a:moveTo>
                <a:lnTo>
                  <a:pt x="1774" y="3009"/>
                </a:lnTo>
                <a:lnTo>
                  <a:pt x="1761" y="3053"/>
                </a:lnTo>
                <a:lnTo>
                  <a:pt x="1746" y="3098"/>
                </a:lnTo>
                <a:lnTo>
                  <a:pt x="1733" y="3146"/>
                </a:lnTo>
                <a:lnTo>
                  <a:pt x="1723" y="3193"/>
                </a:lnTo>
                <a:lnTo>
                  <a:pt x="1986" y="3229"/>
                </a:lnTo>
                <a:lnTo>
                  <a:pt x="1783" y="2967"/>
                </a:lnTo>
                <a:close/>
                <a:moveTo>
                  <a:pt x="445" y="2961"/>
                </a:moveTo>
                <a:lnTo>
                  <a:pt x="443" y="2963"/>
                </a:lnTo>
                <a:lnTo>
                  <a:pt x="441" y="2963"/>
                </a:lnTo>
                <a:lnTo>
                  <a:pt x="347" y="3425"/>
                </a:lnTo>
                <a:lnTo>
                  <a:pt x="391" y="3440"/>
                </a:lnTo>
                <a:lnTo>
                  <a:pt x="435" y="3449"/>
                </a:lnTo>
                <a:lnTo>
                  <a:pt x="479" y="3449"/>
                </a:lnTo>
                <a:lnTo>
                  <a:pt x="524" y="3443"/>
                </a:lnTo>
                <a:lnTo>
                  <a:pt x="568" y="3430"/>
                </a:lnTo>
                <a:lnTo>
                  <a:pt x="445" y="2961"/>
                </a:lnTo>
                <a:close/>
                <a:moveTo>
                  <a:pt x="408" y="2958"/>
                </a:moveTo>
                <a:lnTo>
                  <a:pt x="188" y="3274"/>
                </a:lnTo>
                <a:lnTo>
                  <a:pt x="216" y="3318"/>
                </a:lnTo>
                <a:lnTo>
                  <a:pt x="248" y="3354"/>
                </a:lnTo>
                <a:lnTo>
                  <a:pt x="283" y="3385"/>
                </a:lnTo>
                <a:lnTo>
                  <a:pt x="320" y="3411"/>
                </a:lnTo>
                <a:lnTo>
                  <a:pt x="412" y="2959"/>
                </a:lnTo>
                <a:lnTo>
                  <a:pt x="409" y="2959"/>
                </a:lnTo>
                <a:lnTo>
                  <a:pt x="408" y="2958"/>
                </a:lnTo>
                <a:close/>
                <a:moveTo>
                  <a:pt x="485" y="2937"/>
                </a:moveTo>
                <a:lnTo>
                  <a:pt x="477" y="2947"/>
                </a:lnTo>
                <a:lnTo>
                  <a:pt x="472" y="2951"/>
                </a:lnTo>
                <a:lnTo>
                  <a:pt x="595" y="3417"/>
                </a:lnTo>
                <a:lnTo>
                  <a:pt x="631" y="3395"/>
                </a:lnTo>
                <a:lnTo>
                  <a:pt x="664" y="3368"/>
                </a:lnTo>
                <a:lnTo>
                  <a:pt x="696" y="3335"/>
                </a:lnTo>
                <a:lnTo>
                  <a:pt x="726" y="3296"/>
                </a:lnTo>
                <a:lnTo>
                  <a:pt x="752" y="3251"/>
                </a:lnTo>
                <a:lnTo>
                  <a:pt x="485" y="2937"/>
                </a:lnTo>
                <a:close/>
                <a:moveTo>
                  <a:pt x="351" y="2920"/>
                </a:moveTo>
                <a:lnTo>
                  <a:pt x="113" y="2950"/>
                </a:lnTo>
                <a:lnTo>
                  <a:pt x="114" y="3008"/>
                </a:lnTo>
                <a:lnTo>
                  <a:pt x="119" y="3062"/>
                </a:lnTo>
                <a:lnTo>
                  <a:pt x="128" y="3113"/>
                </a:lnTo>
                <a:lnTo>
                  <a:pt x="140" y="3160"/>
                </a:lnTo>
                <a:lnTo>
                  <a:pt x="154" y="3205"/>
                </a:lnTo>
                <a:lnTo>
                  <a:pt x="172" y="3245"/>
                </a:lnTo>
                <a:lnTo>
                  <a:pt x="381" y="2946"/>
                </a:lnTo>
                <a:lnTo>
                  <a:pt x="378" y="2945"/>
                </a:lnTo>
                <a:lnTo>
                  <a:pt x="377" y="2943"/>
                </a:lnTo>
                <a:lnTo>
                  <a:pt x="362" y="2932"/>
                </a:lnTo>
                <a:lnTo>
                  <a:pt x="351" y="2920"/>
                </a:lnTo>
                <a:close/>
                <a:moveTo>
                  <a:pt x="496" y="2898"/>
                </a:moveTo>
                <a:lnTo>
                  <a:pt x="496" y="2902"/>
                </a:lnTo>
                <a:lnTo>
                  <a:pt x="766" y="3221"/>
                </a:lnTo>
                <a:lnTo>
                  <a:pt x="785" y="3171"/>
                </a:lnTo>
                <a:lnTo>
                  <a:pt x="801" y="3117"/>
                </a:lnTo>
                <a:lnTo>
                  <a:pt x="814" y="3057"/>
                </a:lnTo>
                <a:lnTo>
                  <a:pt x="821" y="2992"/>
                </a:lnTo>
                <a:lnTo>
                  <a:pt x="806" y="2987"/>
                </a:lnTo>
                <a:lnTo>
                  <a:pt x="794" y="2979"/>
                </a:lnTo>
                <a:lnTo>
                  <a:pt x="787" y="2968"/>
                </a:lnTo>
                <a:lnTo>
                  <a:pt x="783" y="2954"/>
                </a:lnTo>
                <a:lnTo>
                  <a:pt x="781" y="2938"/>
                </a:lnTo>
                <a:lnTo>
                  <a:pt x="496" y="2898"/>
                </a:lnTo>
                <a:close/>
                <a:moveTo>
                  <a:pt x="2665" y="2854"/>
                </a:moveTo>
                <a:lnTo>
                  <a:pt x="2149" y="3319"/>
                </a:lnTo>
                <a:lnTo>
                  <a:pt x="2739" y="3193"/>
                </a:lnTo>
                <a:lnTo>
                  <a:pt x="2736" y="3131"/>
                </a:lnTo>
                <a:lnTo>
                  <a:pt x="2731" y="3072"/>
                </a:lnTo>
                <a:lnTo>
                  <a:pt x="2721" y="3014"/>
                </a:lnTo>
                <a:lnTo>
                  <a:pt x="2707" y="2958"/>
                </a:lnTo>
                <a:lnTo>
                  <a:pt x="2687" y="2905"/>
                </a:lnTo>
                <a:lnTo>
                  <a:pt x="2665" y="2854"/>
                </a:lnTo>
                <a:close/>
                <a:moveTo>
                  <a:pt x="1931" y="2760"/>
                </a:moveTo>
                <a:lnTo>
                  <a:pt x="1899" y="2794"/>
                </a:lnTo>
                <a:lnTo>
                  <a:pt x="1868" y="2833"/>
                </a:lnTo>
                <a:lnTo>
                  <a:pt x="1840" y="2875"/>
                </a:lnTo>
                <a:lnTo>
                  <a:pt x="1816" y="2921"/>
                </a:lnTo>
                <a:lnTo>
                  <a:pt x="2065" y="3218"/>
                </a:lnTo>
                <a:lnTo>
                  <a:pt x="1931" y="2760"/>
                </a:lnTo>
                <a:close/>
                <a:moveTo>
                  <a:pt x="1573" y="2726"/>
                </a:moveTo>
                <a:lnTo>
                  <a:pt x="1576" y="2737"/>
                </a:lnTo>
                <a:lnTo>
                  <a:pt x="1579" y="2751"/>
                </a:lnTo>
                <a:lnTo>
                  <a:pt x="1582" y="2768"/>
                </a:lnTo>
                <a:lnTo>
                  <a:pt x="1585" y="2788"/>
                </a:lnTo>
                <a:lnTo>
                  <a:pt x="1588" y="2808"/>
                </a:lnTo>
                <a:lnTo>
                  <a:pt x="1591" y="2829"/>
                </a:lnTo>
                <a:lnTo>
                  <a:pt x="1594" y="2849"/>
                </a:lnTo>
                <a:lnTo>
                  <a:pt x="1599" y="2867"/>
                </a:lnTo>
                <a:lnTo>
                  <a:pt x="1603" y="2884"/>
                </a:lnTo>
                <a:lnTo>
                  <a:pt x="1608" y="2898"/>
                </a:lnTo>
                <a:lnTo>
                  <a:pt x="1615" y="2907"/>
                </a:lnTo>
                <a:lnTo>
                  <a:pt x="1622" y="2914"/>
                </a:lnTo>
                <a:lnTo>
                  <a:pt x="1630" y="2914"/>
                </a:lnTo>
                <a:lnTo>
                  <a:pt x="1639" y="2907"/>
                </a:lnTo>
                <a:lnTo>
                  <a:pt x="1649" y="2894"/>
                </a:lnTo>
                <a:lnTo>
                  <a:pt x="1662" y="2869"/>
                </a:lnTo>
                <a:lnTo>
                  <a:pt x="1667" y="2843"/>
                </a:lnTo>
                <a:lnTo>
                  <a:pt x="1665" y="2816"/>
                </a:lnTo>
                <a:lnTo>
                  <a:pt x="1656" y="2791"/>
                </a:lnTo>
                <a:lnTo>
                  <a:pt x="1642" y="2770"/>
                </a:lnTo>
                <a:lnTo>
                  <a:pt x="1624" y="2750"/>
                </a:lnTo>
                <a:lnTo>
                  <a:pt x="1600" y="2736"/>
                </a:lnTo>
                <a:lnTo>
                  <a:pt x="1573" y="2726"/>
                </a:lnTo>
                <a:close/>
                <a:moveTo>
                  <a:pt x="152" y="2678"/>
                </a:moveTo>
                <a:lnTo>
                  <a:pt x="136" y="2735"/>
                </a:lnTo>
                <a:lnTo>
                  <a:pt x="125" y="2793"/>
                </a:lnTo>
                <a:lnTo>
                  <a:pt x="117" y="2858"/>
                </a:lnTo>
                <a:lnTo>
                  <a:pt x="113" y="2920"/>
                </a:lnTo>
                <a:lnTo>
                  <a:pt x="346" y="2892"/>
                </a:lnTo>
                <a:lnTo>
                  <a:pt x="353" y="2878"/>
                </a:lnTo>
                <a:lnTo>
                  <a:pt x="363" y="2864"/>
                </a:lnTo>
                <a:lnTo>
                  <a:pt x="152" y="2678"/>
                </a:lnTo>
                <a:close/>
                <a:moveTo>
                  <a:pt x="2448" y="2654"/>
                </a:moveTo>
                <a:lnTo>
                  <a:pt x="2136" y="3291"/>
                </a:lnTo>
                <a:lnTo>
                  <a:pt x="2650" y="2829"/>
                </a:lnTo>
                <a:lnTo>
                  <a:pt x="2626" y="2791"/>
                </a:lnTo>
                <a:lnTo>
                  <a:pt x="2597" y="2757"/>
                </a:lnTo>
                <a:lnTo>
                  <a:pt x="2565" y="2724"/>
                </a:lnTo>
                <a:lnTo>
                  <a:pt x="2529" y="2697"/>
                </a:lnTo>
                <a:lnTo>
                  <a:pt x="2490" y="2673"/>
                </a:lnTo>
                <a:lnTo>
                  <a:pt x="2448" y="2654"/>
                </a:lnTo>
                <a:close/>
                <a:moveTo>
                  <a:pt x="2163" y="2637"/>
                </a:moveTo>
                <a:lnTo>
                  <a:pt x="2109" y="2652"/>
                </a:lnTo>
                <a:lnTo>
                  <a:pt x="2056" y="2676"/>
                </a:lnTo>
                <a:lnTo>
                  <a:pt x="2005" y="2704"/>
                </a:lnTo>
                <a:lnTo>
                  <a:pt x="1956" y="2740"/>
                </a:lnTo>
                <a:lnTo>
                  <a:pt x="2101" y="3236"/>
                </a:lnTo>
                <a:lnTo>
                  <a:pt x="2103" y="3236"/>
                </a:lnTo>
                <a:lnTo>
                  <a:pt x="2163" y="2637"/>
                </a:lnTo>
                <a:close/>
                <a:moveTo>
                  <a:pt x="2253" y="2624"/>
                </a:moveTo>
                <a:lnTo>
                  <a:pt x="2194" y="2630"/>
                </a:lnTo>
                <a:lnTo>
                  <a:pt x="2132" y="3233"/>
                </a:lnTo>
                <a:lnTo>
                  <a:pt x="2421" y="2645"/>
                </a:lnTo>
                <a:lnTo>
                  <a:pt x="2369" y="2632"/>
                </a:lnTo>
                <a:lnTo>
                  <a:pt x="2313" y="2625"/>
                </a:lnTo>
                <a:lnTo>
                  <a:pt x="2253" y="2624"/>
                </a:lnTo>
                <a:close/>
                <a:moveTo>
                  <a:pt x="1206" y="2507"/>
                </a:moveTo>
                <a:lnTo>
                  <a:pt x="1204" y="2538"/>
                </a:lnTo>
                <a:lnTo>
                  <a:pt x="1204" y="2566"/>
                </a:lnTo>
                <a:lnTo>
                  <a:pt x="1205" y="2591"/>
                </a:lnTo>
                <a:lnTo>
                  <a:pt x="1209" y="2612"/>
                </a:lnTo>
                <a:lnTo>
                  <a:pt x="1214" y="2633"/>
                </a:lnTo>
                <a:lnTo>
                  <a:pt x="1221" y="2654"/>
                </a:lnTo>
                <a:lnTo>
                  <a:pt x="1226" y="2674"/>
                </a:lnTo>
                <a:lnTo>
                  <a:pt x="1230" y="2696"/>
                </a:lnTo>
                <a:lnTo>
                  <a:pt x="1231" y="2721"/>
                </a:lnTo>
                <a:lnTo>
                  <a:pt x="1231" y="2749"/>
                </a:lnTo>
                <a:lnTo>
                  <a:pt x="1228" y="2781"/>
                </a:lnTo>
                <a:lnTo>
                  <a:pt x="1223" y="2800"/>
                </a:lnTo>
                <a:lnTo>
                  <a:pt x="1214" y="2816"/>
                </a:lnTo>
                <a:lnTo>
                  <a:pt x="1201" y="2829"/>
                </a:lnTo>
                <a:lnTo>
                  <a:pt x="1184" y="2839"/>
                </a:lnTo>
                <a:lnTo>
                  <a:pt x="1168" y="2845"/>
                </a:lnTo>
                <a:lnTo>
                  <a:pt x="1148" y="2851"/>
                </a:lnTo>
                <a:lnTo>
                  <a:pt x="1130" y="2852"/>
                </a:lnTo>
                <a:lnTo>
                  <a:pt x="1111" y="2851"/>
                </a:lnTo>
                <a:lnTo>
                  <a:pt x="1094" y="2851"/>
                </a:lnTo>
                <a:lnTo>
                  <a:pt x="1083" y="2852"/>
                </a:lnTo>
                <a:lnTo>
                  <a:pt x="1072" y="2854"/>
                </a:lnTo>
                <a:lnTo>
                  <a:pt x="1063" y="2860"/>
                </a:lnTo>
                <a:lnTo>
                  <a:pt x="1060" y="2865"/>
                </a:lnTo>
                <a:lnTo>
                  <a:pt x="1058" y="2874"/>
                </a:lnTo>
                <a:lnTo>
                  <a:pt x="1057" y="2887"/>
                </a:lnTo>
                <a:lnTo>
                  <a:pt x="1053" y="2903"/>
                </a:lnTo>
                <a:lnTo>
                  <a:pt x="1051" y="2920"/>
                </a:lnTo>
                <a:lnTo>
                  <a:pt x="1047" y="2936"/>
                </a:lnTo>
                <a:lnTo>
                  <a:pt x="1042" y="2946"/>
                </a:lnTo>
                <a:lnTo>
                  <a:pt x="1038" y="2950"/>
                </a:lnTo>
                <a:lnTo>
                  <a:pt x="1361" y="2990"/>
                </a:lnTo>
                <a:lnTo>
                  <a:pt x="1357" y="2976"/>
                </a:lnTo>
                <a:lnTo>
                  <a:pt x="1351" y="2955"/>
                </a:lnTo>
                <a:lnTo>
                  <a:pt x="1344" y="2928"/>
                </a:lnTo>
                <a:lnTo>
                  <a:pt x="1336" y="2897"/>
                </a:lnTo>
                <a:lnTo>
                  <a:pt x="1327" y="2862"/>
                </a:lnTo>
                <a:lnTo>
                  <a:pt x="1317" y="2825"/>
                </a:lnTo>
                <a:lnTo>
                  <a:pt x="1307" y="2786"/>
                </a:lnTo>
                <a:lnTo>
                  <a:pt x="1297" y="2745"/>
                </a:lnTo>
                <a:lnTo>
                  <a:pt x="1285" y="2705"/>
                </a:lnTo>
                <a:lnTo>
                  <a:pt x="1275" y="2666"/>
                </a:lnTo>
                <a:lnTo>
                  <a:pt x="1263" y="2630"/>
                </a:lnTo>
                <a:lnTo>
                  <a:pt x="1251" y="2597"/>
                </a:lnTo>
                <a:lnTo>
                  <a:pt x="1241" y="2567"/>
                </a:lnTo>
                <a:lnTo>
                  <a:pt x="1232" y="2542"/>
                </a:lnTo>
                <a:lnTo>
                  <a:pt x="1222" y="2524"/>
                </a:lnTo>
                <a:lnTo>
                  <a:pt x="1214" y="2511"/>
                </a:lnTo>
                <a:lnTo>
                  <a:pt x="1206" y="2507"/>
                </a:lnTo>
                <a:close/>
                <a:moveTo>
                  <a:pt x="700" y="2401"/>
                </a:moveTo>
                <a:lnTo>
                  <a:pt x="694" y="2415"/>
                </a:lnTo>
                <a:lnTo>
                  <a:pt x="684" y="2435"/>
                </a:lnTo>
                <a:lnTo>
                  <a:pt x="672" y="2458"/>
                </a:lnTo>
                <a:lnTo>
                  <a:pt x="658" y="2485"/>
                </a:lnTo>
                <a:lnTo>
                  <a:pt x="642" y="2515"/>
                </a:lnTo>
                <a:lnTo>
                  <a:pt x="627" y="2545"/>
                </a:lnTo>
                <a:lnTo>
                  <a:pt x="609" y="2579"/>
                </a:lnTo>
                <a:lnTo>
                  <a:pt x="592" y="2612"/>
                </a:lnTo>
                <a:lnTo>
                  <a:pt x="574" y="2646"/>
                </a:lnTo>
                <a:lnTo>
                  <a:pt x="557" y="2678"/>
                </a:lnTo>
                <a:lnTo>
                  <a:pt x="542" y="2710"/>
                </a:lnTo>
                <a:lnTo>
                  <a:pt x="526" y="2740"/>
                </a:lnTo>
                <a:lnTo>
                  <a:pt x="514" y="2767"/>
                </a:lnTo>
                <a:lnTo>
                  <a:pt x="502" y="2790"/>
                </a:lnTo>
                <a:lnTo>
                  <a:pt x="494" y="2811"/>
                </a:lnTo>
                <a:lnTo>
                  <a:pt x="488" y="2825"/>
                </a:lnTo>
                <a:lnTo>
                  <a:pt x="485" y="2835"/>
                </a:lnTo>
                <a:lnTo>
                  <a:pt x="494" y="2869"/>
                </a:lnTo>
                <a:lnTo>
                  <a:pt x="785" y="2910"/>
                </a:lnTo>
                <a:lnTo>
                  <a:pt x="792" y="2889"/>
                </a:lnTo>
                <a:lnTo>
                  <a:pt x="801" y="2873"/>
                </a:lnTo>
                <a:lnTo>
                  <a:pt x="812" y="2858"/>
                </a:lnTo>
                <a:lnTo>
                  <a:pt x="824" y="2849"/>
                </a:lnTo>
                <a:lnTo>
                  <a:pt x="835" y="2847"/>
                </a:lnTo>
                <a:lnTo>
                  <a:pt x="841" y="2834"/>
                </a:lnTo>
                <a:lnTo>
                  <a:pt x="843" y="2815"/>
                </a:lnTo>
                <a:lnTo>
                  <a:pt x="845" y="2790"/>
                </a:lnTo>
                <a:lnTo>
                  <a:pt x="843" y="2760"/>
                </a:lnTo>
                <a:lnTo>
                  <a:pt x="841" y="2728"/>
                </a:lnTo>
                <a:lnTo>
                  <a:pt x="837" y="2694"/>
                </a:lnTo>
                <a:lnTo>
                  <a:pt x="830" y="2656"/>
                </a:lnTo>
                <a:lnTo>
                  <a:pt x="823" y="2619"/>
                </a:lnTo>
                <a:lnTo>
                  <a:pt x="814" y="2582"/>
                </a:lnTo>
                <a:lnTo>
                  <a:pt x="802" y="2545"/>
                </a:lnTo>
                <a:lnTo>
                  <a:pt x="789" y="2511"/>
                </a:lnTo>
                <a:lnTo>
                  <a:pt x="775" y="2480"/>
                </a:lnTo>
                <a:lnTo>
                  <a:pt x="758" y="2451"/>
                </a:lnTo>
                <a:lnTo>
                  <a:pt x="740" y="2430"/>
                </a:lnTo>
                <a:lnTo>
                  <a:pt x="721" y="2412"/>
                </a:lnTo>
                <a:lnTo>
                  <a:pt x="700" y="2401"/>
                </a:lnTo>
                <a:close/>
                <a:moveTo>
                  <a:pt x="335" y="2399"/>
                </a:moveTo>
                <a:lnTo>
                  <a:pt x="298" y="2430"/>
                </a:lnTo>
                <a:lnTo>
                  <a:pt x="264" y="2464"/>
                </a:lnTo>
                <a:lnTo>
                  <a:pt x="234" y="2506"/>
                </a:lnTo>
                <a:lnTo>
                  <a:pt x="207" y="2549"/>
                </a:lnTo>
                <a:lnTo>
                  <a:pt x="183" y="2597"/>
                </a:lnTo>
                <a:lnTo>
                  <a:pt x="162" y="2647"/>
                </a:lnTo>
                <a:lnTo>
                  <a:pt x="383" y="2843"/>
                </a:lnTo>
                <a:lnTo>
                  <a:pt x="389" y="2839"/>
                </a:lnTo>
                <a:lnTo>
                  <a:pt x="392" y="2836"/>
                </a:lnTo>
                <a:lnTo>
                  <a:pt x="396" y="2833"/>
                </a:lnTo>
                <a:lnTo>
                  <a:pt x="335" y="2399"/>
                </a:lnTo>
                <a:close/>
                <a:moveTo>
                  <a:pt x="1276" y="2379"/>
                </a:moveTo>
                <a:lnTo>
                  <a:pt x="1360" y="2629"/>
                </a:lnTo>
                <a:lnTo>
                  <a:pt x="1369" y="2657"/>
                </a:lnTo>
                <a:lnTo>
                  <a:pt x="1378" y="2687"/>
                </a:lnTo>
                <a:lnTo>
                  <a:pt x="1388" y="2718"/>
                </a:lnTo>
                <a:lnTo>
                  <a:pt x="1396" y="2749"/>
                </a:lnTo>
                <a:lnTo>
                  <a:pt x="1402" y="2776"/>
                </a:lnTo>
                <a:lnTo>
                  <a:pt x="1403" y="2785"/>
                </a:lnTo>
                <a:lnTo>
                  <a:pt x="1407" y="2799"/>
                </a:lnTo>
                <a:lnTo>
                  <a:pt x="1411" y="2815"/>
                </a:lnTo>
                <a:lnTo>
                  <a:pt x="1415" y="2833"/>
                </a:lnTo>
                <a:lnTo>
                  <a:pt x="1420" y="2851"/>
                </a:lnTo>
                <a:lnTo>
                  <a:pt x="1424" y="2866"/>
                </a:lnTo>
                <a:lnTo>
                  <a:pt x="1429" y="2879"/>
                </a:lnTo>
                <a:lnTo>
                  <a:pt x="1433" y="2888"/>
                </a:lnTo>
                <a:lnTo>
                  <a:pt x="1436" y="2889"/>
                </a:lnTo>
                <a:lnTo>
                  <a:pt x="1445" y="2870"/>
                </a:lnTo>
                <a:lnTo>
                  <a:pt x="1456" y="2854"/>
                </a:lnTo>
                <a:lnTo>
                  <a:pt x="1470" y="2839"/>
                </a:lnTo>
                <a:lnTo>
                  <a:pt x="1485" y="2825"/>
                </a:lnTo>
                <a:lnTo>
                  <a:pt x="1497" y="2809"/>
                </a:lnTo>
                <a:lnTo>
                  <a:pt x="1509" y="2793"/>
                </a:lnTo>
                <a:lnTo>
                  <a:pt x="1518" y="2772"/>
                </a:lnTo>
                <a:lnTo>
                  <a:pt x="1524" y="2749"/>
                </a:lnTo>
                <a:lnTo>
                  <a:pt x="1527" y="2712"/>
                </a:lnTo>
                <a:lnTo>
                  <a:pt x="1523" y="2673"/>
                </a:lnTo>
                <a:lnTo>
                  <a:pt x="1514" y="2633"/>
                </a:lnTo>
                <a:lnTo>
                  <a:pt x="1501" y="2593"/>
                </a:lnTo>
                <a:lnTo>
                  <a:pt x="1485" y="2553"/>
                </a:lnTo>
                <a:lnTo>
                  <a:pt x="1464" y="2516"/>
                </a:lnTo>
                <a:lnTo>
                  <a:pt x="1438" y="2481"/>
                </a:lnTo>
                <a:lnTo>
                  <a:pt x="1411" y="2450"/>
                </a:lnTo>
                <a:lnTo>
                  <a:pt x="1380" y="2423"/>
                </a:lnTo>
                <a:lnTo>
                  <a:pt x="1348" y="2401"/>
                </a:lnTo>
                <a:lnTo>
                  <a:pt x="1312" y="2387"/>
                </a:lnTo>
                <a:lnTo>
                  <a:pt x="1276" y="2379"/>
                </a:lnTo>
                <a:close/>
                <a:moveTo>
                  <a:pt x="532" y="2337"/>
                </a:moveTo>
                <a:lnTo>
                  <a:pt x="485" y="2338"/>
                </a:lnTo>
                <a:lnTo>
                  <a:pt x="443" y="2346"/>
                </a:lnTo>
                <a:lnTo>
                  <a:pt x="400" y="2360"/>
                </a:lnTo>
                <a:lnTo>
                  <a:pt x="362" y="2381"/>
                </a:lnTo>
                <a:lnTo>
                  <a:pt x="423" y="2813"/>
                </a:lnTo>
                <a:lnTo>
                  <a:pt x="426" y="2811"/>
                </a:lnTo>
                <a:lnTo>
                  <a:pt x="441" y="2759"/>
                </a:lnTo>
                <a:lnTo>
                  <a:pt x="462" y="2706"/>
                </a:lnTo>
                <a:lnTo>
                  <a:pt x="488" y="2655"/>
                </a:lnTo>
                <a:lnTo>
                  <a:pt x="516" y="2605"/>
                </a:lnTo>
                <a:lnTo>
                  <a:pt x="544" y="2553"/>
                </a:lnTo>
                <a:lnTo>
                  <a:pt x="571" y="2503"/>
                </a:lnTo>
                <a:lnTo>
                  <a:pt x="596" y="2454"/>
                </a:lnTo>
                <a:lnTo>
                  <a:pt x="615" y="2405"/>
                </a:lnTo>
                <a:lnTo>
                  <a:pt x="628" y="2357"/>
                </a:lnTo>
                <a:lnTo>
                  <a:pt x="579" y="2343"/>
                </a:lnTo>
                <a:lnTo>
                  <a:pt x="532" y="2337"/>
                </a:lnTo>
                <a:close/>
                <a:moveTo>
                  <a:pt x="1804" y="2332"/>
                </a:moveTo>
                <a:lnTo>
                  <a:pt x="1790" y="2359"/>
                </a:lnTo>
                <a:lnTo>
                  <a:pt x="1773" y="2388"/>
                </a:lnTo>
                <a:lnTo>
                  <a:pt x="1755" y="2421"/>
                </a:lnTo>
                <a:lnTo>
                  <a:pt x="1716" y="2488"/>
                </a:lnTo>
                <a:lnTo>
                  <a:pt x="1701" y="2521"/>
                </a:lnTo>
                <a:lnTo>
                  <a:pt x="1688" y="2552"/>
                </a:lnTo>
                <a:lnTo>
                  <a:pt x="1682" y="2580"/>
                </a:lnTo>
                <a:lnTo>
                  <a:pt x="1692" y="2594"/>
                </a:lnTo>
                <a:lnTo>
                  <a:pt x="1703" y="2610"/>
                </a:lnTo>
                <a:lnTo>
                  <a:pt x="1718" y="2624"/>
                </a:lnTo>
                <a:lnTo>
                  <a:pt x="1733" y="2638"/>
                </a:lnTo>
                <a:lnTo>
                  <a:pt x="1749" y="2651"/>
                </a:lnTo>
                <a:lnTo>
                  <a:pt x="1767" y="2663"/>
                </a:lnTo>
                <a:lnTo>
                  <a:pt x="1783" y="2673"/>
                </a:lnTo>
                <a:lnTo>
                  <a:pt x="1800" y="2681"/>
                </a:lnTo>
                <a:lnTo>
                  <a:pt x="1817" y="2685"/>
                </a:lnTo>
                <a:lnTo>
                  <a:pt x="1834" y="2686"/>
                </a:lnTo>
                <a:lnTo>
                  <a:pt x="1848" y="2682"/>
                </a:lnTo>
                <a:lnTo>
                  <a:pt x="1861" y="2674"/>
                </a:lnTo>
                <a:lnTo>
                  <a:pt x="1871" y="2663"/>
                </a:lnTo>
                <a:lnTo>
                  <a:pt x="1880" y="2645"/>
                </a:lnTo>
                <a:lnTo>
                  <a:pt x="1885" y="2620"/>
                </a:lnTo>
                <a:lnTo>
                  <a:pt x="1888" y="2589"/>
                </a:lnTo>
                <a:lnTo>
                  <a:pt x="1886" y="2560"/>
                </a:lnTo>
                <a:lnTo>
                  <a:pt x="1884" y="2534"/>
                </a:lnTo>
                <a:lnTo>
                  <a:pt x="1879" y="2507"/>
                </a:lnTo>
                <a:lnTo>
                  <a:pt x="1872" y="2480"/>
                </a:lnTo>
                <a:lnTo>
                  <a:pt x="1867" y="2450"/>
                </a:lnTo>
                <a:lnTo>
                  <a:pt x="1864" y="2439"/>
                </a:lnTo>
                <a:lnTo>
                  <a:pt x="1858" y="2423"/>
                </a:lnTo>
                <a:lnTo>
                  <a:pt x="1849" y="2406"/>
                </a:lnTo>
                <a:lnTo>
                  <a:pt x="1828" y="2373"/>
                </a:lnTo>
                <a:lnTo>
                  <a:pt x="1819" y="2357"/>
                </a:lnTo>
                <a:lnTo>
                  <a:pt x="1812" y="2345"/>
                </a:lnTo>
                <a:lnTo>
                  <a:pt x="1807" y="2336"/>
                </a:lnTo>
                <a:lnTo>
                  <a:pt x="1804" y="2332"/>
                </a:lnTo>
                <a:close/>
                <a:moveTo>
                  <a:pt x="1036" y="2148"/>
                </a:moveTo>
                <a:lnTo>
                  <a:pt x="1018" y="2187"/>
                </a:lnTo>
                <a:lnTo>
                  <a:pt x="996" y="2226"/>
                </a:lnTo>
                <a:lnTo>
                  <a:pt x="948" y="2306"/>
                </a:lnTo>
                <a:lnTo>
                  <a:pt x="924" y="2345"/>
                </a:lnTo>
                <a:lnTo>
                  <a:pt x="904" y="2382"/>
                </a:lnTo>
                <a:lnTo>
                  <a:pt x="890" y="2419"/>
                </a:lnTo>
                <a:lnTo>
                  <a:pt x="881" y="2455"/>
                </a:lnTo>
                <a:lnTo>
                  <a:pt x="890" y="2469"/>
                </a:lnTo>
                <a:lnTo>
                  <a:pt x="901" y="2485"/>
                </a:lnTo>
                <a:lnTo>
                  <a:pt x="922" y="2518"/>
                </a:lnTo>
                <a:lnTo>
                  <a:pt x="927" y="2534"/>
                </a:lnTo>
                <a:lnTo>
                  <a:pt x="928" y="2548"/>
                </a:lnTo>
                <a:lnTo>
                  <a:pt x="1011" y="2548"/>
                </a:lnTo>
                <a:lnTo>
                  <a:pt x="1039" y="2324"/>
                </a:lnTo>
                <a:lnTo>
                  <a:pt x="1040" y="2314"/>
                </a:lnTo>
                <a:lnTo>
                  <a:pt x="1044" y="2300"/>
                </a:lnTo>
                <a:lnTo>
                  <a:pt x="1047" y="2283"/>
                </a:lnTo>
                <a:lnTo>
                  <a:pt x="1051" y="2263"/>
                </a:lnTo>
                <a:lnTo>
                  <a:pt x="1053" y="2244"/>
                </a:lnTo>
                <a:lnTo>
                  <a:pt x="1056" y="2224"/>
                </a:lnTo>
                <a:lnTo>
                  <a:pt x="1057" y="2204"/>
                </a:lnTo>
                <a:lnTo>
                  <a:pt x="1058" y="2186"/>
                </a:lnTo>
                <a:lnTo>
                  <a:pt x="1056" y="2169"/>
                </a:lnTo>
                <a:lnTo>
                  <a:pt x="1052" y="2158"/>
                </a:lnTo>
                <a:lnTo>
                  <a:pt x="1045" y="2150"/>
                </a:lnTo>
                <a:lnTo>
                  <a:pt x="1036" y="2148"/>
                </a:lnTo>
                <a:close/>
                <a:moveTo>
                  <a:pt x="1298" y="2061"/>
                </a:moveTo>
                <a:lnTo>
                  <a:pt x="1260" y="2262"/>
                </a:lnTo>
                <a:lnTo>
                  <a:pt x="1269" y="2261"/>
                </a:lnTo>
                <a:lnTo>
                  <a:pt x="1279" y="2262"/>
                </a:lnTo>
                <a:lnTo>
                  <a:pt x="1289" y="2265"/>
                </a:lnTo>
                <a:lnTo>
                  <a:pt x="1299" y="2266"/>
                </a:lnTo>
                <a:lnTo>
                  <a:pt x="1308" y="2267"/>
                </a:lnTo>
                <a:lnTo>
                  <a:pt x="1316" y="2265"/>
                </a:lnTo>
                <a:lnTo>
                  <a:pt x="1321" y="2260"/>
                </a:lnTo>
                <a:lnTo>
                  <a:pt x="1325" y="2249"/>
                </a:lnTo>
                <a:lnTo>
                  <a:pt x="1329" y="2229"/>
                </a:lnTo>
                <a:lnTo>
                  <a:pt x="1335" y="2215"/>
                </a:lnTo>
                <a:lnTo>
                  <a:pt x="1344" y="2207"/>
                </a:lnTo>
                <a:lnTo>
                  <a:pt x="1353" y="2204"/>
                </a:lnTo>
                <a:lnTo>
                  <a:pt x="1365" y="2206"/>
                </a:lnTo>
                <a:lnTo>
                  <a:pt x="1376" y="2211"/>
                </a:lnTo>
                <a:lnTo>
                  <a:pt x="1389" y="2218"/>
                </a:lnTo>
                <a:lnTo>
                  <a:pt x="1402" y="2229"/>
                </a:lnTo>
                <a:lnTo>
                  <a:pt x="1415" y="2240"/>
                </a:lnTo>
                <a:lnTo>
                  <a:pt x="1464" y="2289"/>
                </a:lnTo>
                <a:lnTo>
                  <a:pt x="1474" y="2298"/>
                </a:lnTo>
                <a:lnTo>
                  <a:pt x="1483" y="2305"/>
                </a:lnTo>
                <a:lnTo>
                  <a:pt x="1490" y="2307"/>
                </a:lnTo>
                <a:lnTo>
                  <a:pt x="1485" y="2323"/>
                </a:lnTo>
                <a:lnTo>
                  <a:pt x="1477" y="2332"/>
                </a:lnTo>
                <a:lnTo>
                  <a:pt x="1467" y="2337"/>
                </a:lnTo>
                <a:lnTo>
                  <a:pt x="1456" y="2336"/>
                </a:lnTo>
                <a:lnTo>
                  <a:pt x="1445" y="2332"/>
                </a:lnTo>
                <a:lnTo>
                  <a:pt x="1432" y="2324"/>
                </a:lnTo>
                <a:lnTo>
                  <a:pt x="1419" y="2315"/>
                </a:lnTo>
                <a:lnTo>
                  <a:pt x="1380" y="2284"/>
                </a:lnTo>
                <a:lnTo>
                  <a:pt x="1367" y="2276"/>
                </a:lnTo>
                <a:lnTo>
                  <a:pt x="1356" y="2270"/>
                </a:lnTo>
                <a:lnTo>
                  <a:pt x="1345" y="2266"/>
                </a:lnTo>
                <a:lnTo>
                  <a:pt x="1339" y="2271"/>
                </a:lnTo>
                <a:lnTo>
                  <a:pt x="1340" y="2279"/>
                </a:lnTo>
                <a:lnTo>
                  <a:pt x="1345" y="2288"/>
                </a:lnTo>
                <a:lnTo>
                  <a:pt x="1354" y="2298"/>
                </a:lnTo>
                <a:lnTo>
                  <a:pt x="1366" y="2310"/>
                </a:lnTo>
                <a:lnTo>
                  <a:pt x="1394" y="2333"/>
                </a:lnTo>
                <a:lnTo>
                  <a:pt x="1407" y="2343"/>
                </a:lnTo>
                <a:lnTo>
                  <a:pt x="1419" y="2354"/>
                </a:lnTo>
                <a:lnTo>
                  <a:pt x="1427" y="2363"/>
                </a:lnTo>
                <a:lnTo>
                  <a:pt x="1434" y="2377"/>
                </a:lnTo>
                <a:lnTo>
                  <a:pt x="1441" y="2391"/>
                </a:lnTo>
                <a:lnTo>
                  <a:pt x="1445" y="2405"/>
                </a:lnTo>
                <a:lnTo>
                  <a:pt x="1447" y="2421"/>
                </a:lnTo>
                <a:lnTo>
                  <a:pt x="1451" y="2435"/>
                </a:lnTo>
                <a:lnTo>
                  <a:pt x="1456" y="2446"/>
                </a:lnTo>
                <a:lnTo>
                  <a:pt x="1464" y="2457"/>
                </a:lnTo>
                <a:lnTo>
                  <a:pt x="1474" y="2464"/>
                </a:lnTo>
                <a:lnTo>
                  <a:pt x="1490" y="2468"/>
                </a:lnTo>
                <a:lnTo>
                  <a:pt x="1492" y="2459"/>
                </a:lnTo>
                <a:lnTo>
                  <a:pt x="1499" y="2451"/>
                </a:lnTo>
                <a:lnTo>
                  <a:pt x="1508" y="2444"/>
                </a:lnTo>
                <a:lnTo>
                  <a:pt x="1518" y="2437"/>
                </a:lnTo>
                <a:lnTo>
                  <a:pt x="1530" y="2432"/>
                </a:lnTo>
                <a:lnTo>
                  <a:pt x="1540" y="2428"/>
                </a:lnTo>
                <a:lnTo>
                  <a:pt x="1549" y="2424"/>
                </a:lnTo>
                <a:lnTo>
                  <a:pt x="1554" y="2421"/>
                </a:lnTo>
                <a:lnTo>
                  <a:pt x="1555" y="2418"/>
                </a:lnTo>
                <a:lnTo>
                  <a:pt x="1550" y="2414"/>
                </a:lnTo>
                <a:lnTo>
                  <a:pt x="1539" y="2412"/>
                </a:lnTo>
                <a:lnTo>
                  <a:pt x="1519" y="2408"/>
                </a:lnTo>
                <a:lnTo>
                  <a:pt x="1513" y="2404"/>
                </a:lnTo>
                <a:lnTo>
                  <a:pt x="1510" y="2396"/>
                </a:lnTo>
                <a:lnTo>
                  <a:pt x="1510" y="2383"/>
                </a:lnTo>
                <a:lnTo>
                  <a:pt x="1512" y="2369"/>
                </a:lnTo>
                <a:lnTo>
                  <a:pt x="1515" y="2354"/>
                </a:lnTo>
                <a:lnTo>
                  <a:pt x="1522" y="2338"/>
                </a:lnTo>
                <a:lnTo>
                  <a:pt x="1528" y="2325"/>
                </a:lnTo>
                <a:lnTo>
                  <a:pt x="1537" y="2314"/>
                </a:lnTo>
                <a:lnTo>
                  <a:pt x="1546" y="2306"/>
                </a:lnTo>
                <a:lnTo>
                  <a:pt x="1557" y="2305"/>
                </a:lnTo>
                <a:lnTo>
                  <a:pt x="1568" y="2305"/>
                </a:lnTo>
                <a:lnTo>
                  <a:pt x="1575" y="2302"/>
                </a:lnTo>
                <a:lnTo>
                  <a:pt x="1575" y="2298"/>
                </a:lnTo>
                <a:lnTo>
                  <a:pt x="1572" y="2292"/>
                </a:lnTo>
                <a:lnTo>
                  <a:pt x="1566" y="2283"/>
                </a:lnTo>
                <a:lnTo>
                  <a:pt x="1557" y="2274"/>
                </a:lnTo>
                <a:lnTo>
                  <a:pt x="1545" y="2263"/>
                </a:lnTo>
                <a:lnTo>
                  <a:pt x="1519" y="2243"/>
                </a:lnTo>
                <a:lnTo>
                  <a:pt x="1505" y="2233"/>
                </a:lnTo>
                <a:lnTo>
                  <a:pt x="1491" y="2224"/>
                </a:lnTo>
                <a:lnTo>
                  <a:pt x="1479" y="2216"/>
                </a:lnTo>
                <a:lnTo>
                  <a:pt x="1468" y="2209"/>
                </a:lnTo>
                <a:lnTo>
                  <a:pt x="1460" y="2206"/>
                </a:lnTo>
                <a:lnTo>
                  <a:pt x="1446" y="2198"/>
                </a:lnTo>
                <a:lnTo>
                  <a:pt x="1430" y="2187"/>
                </a:lnTo>
                <a:lnTo>
                  <a:pt x="1415" y="2173"/>
                </a:lnTo>
                <a:lnTo>
                  <a:pt x="1398" y="2158"/>
                </a:lnTo>
                <a:lnTo>
                  <a:pt x="1383" y="2142"/>
                </a:lnTo>
                <a:lnTo>
                  <a:pt x="1370" y="2128"/>
                </a:lnTo>
                <a:lnTo>
                  <a:pt x="1361" y="2117"/>
                </a:lnTo>
                <a:lnTo>
                  <a:pt x="1298" y="2061"/>
                </a:lnTo>
                <a:close/>
                <a:moveTo>
                  <a:pt x="1013" y="1961"/>
                </a:moveTo>
                <a:lnTo>
                  <a:pt x="1005" y="1969"/>
                </a:lnTo>
                <a:lnTo>
                  <a:pt x="993" y="1978"/>
                </a:lnTo>
                <a:lnTo>
                  <a:pt x="975" y="1987"/>
                </a:lnTo>
                <a:lnTo>
                  <a:pt x="955" y="1997"/>
                </a:lnTo>
                <a:lnTo>
                  <a:pt x="935" y="2006"/>
                </a:lnTo>
                <a:lnTo>
                  <a:pt x="914" y="2016"/>
                </a:lnTo>
                <a:lnTo>
                  <a:pt x="895" y="2025"/>
                </a:lnTo>
                <a:lnTo>
                  <a:pt x="879" y="2034"/>
                </a:lnTo>
                <a:lnTo>
                  <a:pt x="868" y="2041"/>
                </a:lnTo>
                <a:lnTo>
                  <a:pt x="864" y="2047"/>
                </a:lnTo>
                <a:lnTo>
                  <a:pt x="857" y="2072"/>
                </a:lnTo>
                <a:lnTo>
                  <a:pt x="845" y="2097"/>
                </a:lnTo>
                <a:lnTo>
                  <a:pt x="829" y="2124"/>
                </a:lnTo>
                <a:lnTo>
                  <a:pt x="811" y="2153"/>
                </a:lnTo>
                <a:lnTo>
                  <a:pt x="793" y="2180"/>
                </a:lnTo>
                <a:lnTo>
                  <a:pt x="776" y="2209"/>
                </a:lnTo>
                <a:lnTo>
                  <a:pt x="765" y="2238"/>
                </a:lnTo>
                <a:lnTo>
                  <a:pt x="757" y="2266"/>
                </a:lnTo>
                <a:lnTo>
                  <a:pt x="757" y="2281"/>
                </a:lnTo>
                <a:lnTo>
                  <a:pt x="762" y="2294"/>
                </a:lnTo>
                <a:lnTo>
                  <a:pt x="771" y="2306"/>
                </a:lnTo>
                <a:lnTo>
                  <a:pt x="783" y="2316"/>
                </a:lnTo>
                <a:lnTo>
                  <a:pt x="811" y="2332"/>
                </a:lnTo>
                <a:lnTo>
                  <a:pt x="837" y="2347"/>
                </a:lnTo>
                <a:lnTo>
                  <a:pt x="846" y="2355"/>
                </a:lnTo>
                <a:lnTo>
                  <a:pt x="852" y="2363"/>
                </a:lnTo>
                <a:lnTo>
                  <a:pt x="854" y="2373"/>
                </a:lnTo>
                <a:lnTo>
                  <a:pt x="863" y="2363"/>
                </a:lnTo>
                <a:lnTo>
                  <a:pt x="874" y="2347"/>
                </a:lnTo>
                <a:lnTo>
                  <a:pt x="886" y="2327"/>
                </a:lnTo>
                <a:lnTo>
                  <a:pt x="900" y="2303"/>
                </a:lnTo>
                <a:lnTo>
                  <a:pt x="913" y="2278"/>
                </a:lnTo>
                <a:lnTo>
                  <a:pt x="927" y="2252"/>
                </a:lnTo>
                <a:lnTo>
                  <a:pt x="941" y="2225"/>
                </a:lnTo>
                <a:lnTo>
                  <a:pt x="955" y="2200"/>
                </a:lnTo>
                <a:lnTo>
                  <a:pt x="967" y="2177"/>
                </a:lnTo>
                <a:lnTo>
                  <a:pt x="978" y="2159"/>
                </a:lnTo>
                <a:lnTo>
                  <a:pt x="989" y="2145"/>
                </a:lnTo>
                <a:lnTo>
                  <a:pt x="996" y="2137"/>
                </a:lnTo>
                <a:lnTo>
                  <a:pt x="1013" y="1961"/>
                </a:lnTo>
                <a:close/>
                <a:moveTo>
                  <a:pt x="1015" y="1835"/>
                </a:moveTo>
                <a:lnTo>
                  <a:pt x="1007" y="1840"/>
                </a:lnTo>
                <a:lnTo>
                  <a:pt x="986" y="1860"/>
                </a:lnTo>
                <a:lnTo>
                  <a:pt x="975" y="1875"/>
                </a:lnTo>
                <a:lnTo>
                  <a:pt x="962" y="1889"/>
                </a:lnTo>
                <a:lnTo>
                  <a:pt x="949" y="1905"/>
                </a:lnTo>
                <a:lnTo>
                  <a:pt x="936" y="1921"/>
                </a:lnTo>
                <a:lnTo>
                  <a:pt x="926" y="1936"/>
                </a:lnTo>
                <a:lnTo>
                  <a:pt x="917" y="1951"/>
                </a:lnTo>
                <a:lnTo>
                  <a:pt x="909" y="1963"/>
                </a:lnTo>
                <a:lnTo>
                  <a:pt x="905" y="1975"/>
                </a:lnTo>
                <a:lnTo>
                  <a:pt x="904" y="1983"/>
                </a:lnTo>
                <a:lnTo>
                  <a:pt x="908" y="1988"/>
                </a:lnTo>
                <a:lnTo>
                  <a:pt x="915" y="1988"/>
                </a:lnTo>
                <a:lnTo>
                  <a:pt x="936" y="1981"/>
                </a:lnTo>
                <a:lnTo>
                  <a:pt x="954" y="1971"/>
                </a:lnTo>
                <a:lnTo>
                  <a:pt x="969" y="1956"/>
                </a:lnTo>
                <a:lnTo>
                  <a:pt x="982" y="1939"/>
                </a:lnTo>
                <a:lnTo>
                  <a:pt x="991" y="1920"/>
                </a:lnTo>
                <a:lnTo>
                  <a:pt x="1000" y="1898"/>
                </a:lnTo>
                <a:lnTo>
                  <a:pt x="1007" y="1877"/>
                </a:lnTo>
                <a:lnTo>
                  <a:pt x="1011" y="1855"/>
                </a:lnTo>
                <a:lnTo>
                  <a:pt x="1015" y="1835"/>
                </a:lnTo>
                <a:close/>
                <a:moveTo>
                  <a:pt x="1482" y="1660"/>
                </a:moveTo>
                <a:lnTo>
                  <a:pt x="1414" y="1663"/>
                </a:lnTo>
                <a:lnTo>
                  <a:pt x="1406" y="1674"/>
                </a:lnTo>
                <a:lnTo>
                  <a:pt x="1394" y="1688"/>
                </a:lnTo>
                <a:lnTo>
                  <a:pt x="1379" y="1702"/>
                </a:lnTo>
                <a:lnTo>
                  <a:pt x="1362" y="1717"/>
                </a:lnTo>
                <a:lnTo>
                  <a:pt x="1345" y="1734"/>
                </a:lnTo>
                <a:lnTo>
                  <a:pt x="1331" y="1750"/>
                </a:lnTo>
                <a:lnTo>
                  <a:pt x="1321" y="1765"/>
                </a:lnTo>
                <a:lnTo>
                  <a:pt x="1316" y="1778"/>
                </a:lnTo>
                <a:lnTo>
                  <a:pt x="1312" y="1799"/>
                </a:lnTo>
                <a:lnTo>
                  <a:pt x="1308" y="1817"/>
                </a:lnTo>
                <a:lnTo>
                  <a:pt x="1303" y="1835"/>
                </a:lnTo>
                <a:lnTo>
                  <a:pt x="1299" y="1851"/>
                </a:lnTo>
                <a:lnTo>
                  <a:pt x="1298" y="1869"/>
                </a:lnTo>
                <a:lnTo>
                  <a:pt x="1298" y="1889"/>
                </a:lnTo>
                <a:lnTo>
                  <a:pt x="1300" y="1911"/>
                </a:lnTo>
                <a:lnTo>
                  <a:pt x="1307" y="1935"/>
                </a:lnTo>
                <a:lnTo>
                  <a:pt x="1419" y="2018"/>
                </a:lnTo>
                <a:lnTo>
                  <a:pt x="1436" y="2038"/>
                </a:lnTo>
                <a:lnTo>
                  <a:pt x="1455" y="2059"/>
                </a:lnTo>
                <a:lnTo>
                  <a:pt x="1476" y="2079"/>
                </a:lnTo>
                <a:lnTo>
                  <a:pt x="1495" y="2101"/>
                </a:lnTo>
                <a:lnTo>
                  <a:pt x="1513" y="2126"/>
                </a:lnTo>
                <a:lnTo>
                  <a:pt x="1528" y="2153"/>
                </a:lnTo>
                <a:lnTo>
                  <a:pt x="1750" y="2175"/>
                </a:lnTo>
                <a:lnTo>
                  <a:pt x="1734" y="2168"/>
                </a:lnTo>
                <a:lnTo>
                  <a:pt x="1722" y="2155"/>
                </a:lnTo>
                <a:lnTo>
                  <a:pt x="1709" y="2137"/>
                </a:lnTo>
                <a:lnTo>
                  <a:pt x="1698" y="2113"/>
                </a:lnTo>
                <a:lnTo>
                  <a:pt x="1691" y="2084"/>
                </a:lnTo>
                <a:lnTo>
                  <a:pt x="1683" y="2054"/>
                </a:lnTo>
                <a:lnTo>
                  <a:pt x="1678" y="2019"/>
                </a:lnTo>
                <a:lnTo>
                  <a:pt x="1673" y="1981"/>
                </a:lnTo>
                <a:lnTo>
                  <a:pt x="1670" y="1944"/>
                </a:lnTo>
                <a:lnTo>
                  <a:pt x="1667" y="1905"/>
                </a:lnTo>
                <a:lnTo>
                  <a:pt x="1667" y="1831"/>
                </a:lnTo>
                <a:lnTo>
                  <a:pt x="1669" y="1796"/>
                </a:lnTo>
                <a:lnTo>
                  <a:pt x="1670" y="1764"/>
                </a:lnTo>
                <a:lnTo>
                  <a:pt x="1673" y="1736"/>
                </a:lnTo>
                <a:lnTo>
                  <a:pt x="1676" y="1711"/>
                </a:lnTo>
                <a:lnTo>
                  <a:pt x="1680" y="1692"/>
                </a:lnTo>
                <a:lnTo>
                  <a:pt x="1685" y="1679"/>
                </a:lnTo>
                <a:lnTo>
                  <a:pt x="1617" y="1670"/>
                </a:lnTo>
                <a:lnTo>
                  <a:pt x="1549" y="1662"/>
                </a:lnTo>
                <a:lnTo>
                  <a:pt x="1482" y="1660"/>
                </a:lnTo>
                <a:close/>
                <a:moveTo>
                  <a:pt x="1646" y="1275"/>
                </a:moveTo>
                <a:lnTo>
                  <a:pt x="1624" y="1303"/>
                </a:lnTo>
                <a:lnTo>
                  <a:pt x="1598" y="1332"/>
                </a:lnTo>
                <a:lnTo>
                  <a:pt x="1570" y="1363"/>
                </a:lnTo>
                <a:lnTo>
                  <a:pt x="1539" y="1396"/>
                </a:lnTo>
                <a:lnTo>
                  <a:pt x="1508" y="1429"/>
                </a:lnTo>
                <a:lnTo>
                  <a:pt x="1478" y="1464"/>
                </a:lnTo>
                <a:lnTo>
                  <a:pt x="1451" y="1499"/>
                </a:lnTo>
                <a:lnTo>
                  <a:pt x="1429" y="1533"/>
                </a:lnTo>
                <a:lnTo>
                  <a:pt x="1414" y="1568"/>
                </a:lnTo>
                <a:lnTo>
                  <a:pt x="1405" y="1603"/>
                </a:lnTo>
                <a:lnTo>
                  <a:pt x="1667" y="1620"/>
                </a:lnTo>
                <a:lnTo>
                  <a:pt x="1657" y="1405"/>
                </a:lnTo>
                <a:lnTo>
                  <a:pt x="1658" y="1393"/>
                </a:lnTo>
                <a:lnTo>
                  <a:pt x="1660" y="1376"/>
                </a:lnTo>
                <a:lnTo>
                  <a:pt x="1661" y="1358"/>
                </a:lnTo>
                <a:lnTo>
                  <a:pt x="1662" y="1339"/>
                </a:lnTo>
                <a:lnTo>
                  <a:pt x="1662" y="1320"/>
                </a:lnTo>
                <a:lnTo>
                  <a:pt x="1660" y="1303"/>
                </a:lnTo>
                <a:lnTo>
                  <a:pt x="1657" y="1289"/>
                </a:lnTo>
                <a:lnTo>
                  <a:pt x="1652" y="1278"/>
                </a:lnTo>
                <a:lnTo>
                  <a:pt x="1646" y="1275"/>
                </a:lnTo>
                <a:close/>
                <a:moveTo>
                  <a:pt x="1161" y="707"/>
                </a:moveTo>
                <a:lnTo>
                  <a:pt x="1155" y="727"/>
                </a:lnTo>
                <a:lnTo>
                  <a:pt x="1145" y="745"/>
                </a:lnTo>
                <a:lnTo>
                  <a:pt x="1106" y="792"/>
                </a:lnTo>
                <a:lnTo>
                  <a:pt x="1096" y="808"/>
                </a:lnTo>
                <a:lnTo>
                  <a:pt x="1090" y="828"/>
                </a:lnTo>
                <a:lnTo>
                  <a:pt x="1081" y="870"/>
                </a:lnTo>
                <a:lnTo>
                  <a:pt x="1069" y="908"/>
                </a:lnTo>
                <a:lnTo>
                  <a:pt x="1052" y="944"/>
                </a:lnTo>
                <a:lnTo>
                  <a:pt x="1031" y="977"/>
                </a:lnTo>
                <a:lnTo>
                  <a:pt x="987" y="1039"/>
                </a:lnTo>
                <a:lnTo>
                  <a:pt x="964" y="1070"/>
                </a:lnTo>
                <a:lnTo>
                  <a:pt x="944" y="1099"/>
                </a:lnTo>
                <a:lnTo>
                  <a:pt x="924" y="1130"/>
                </a:lnTo>
                <a:lnTo>
                  <a:pt x="908" y="1162"/>
                </a:lnTo>
                <a:lnTo>
                  <a:pt x="895" y="1197"/>
                </a:lnTo>
                <a:lnTo>
                  <a:pt x="887" y="1233"/>
                </a:lnTo>
                <a:lnTo>
                  <a:pt x="884" y="1251"/>
                </a:lnTo>
                <a:lnTo>
                  <a:pt x="881" y="1272"/>
                </a:lnTo>
                <a:lnTo>
                  <a:pt x="878" y="1293"/>
                </a:lnTo>
                <a:lnTo>
                  <a:pt x="875" y="1314"/>
                </a:lnTo>
                <a:lnTo>
                  <a:pt x="874" y="1335"/>
                </a:lnTo>
                <a:lnTo>
                  <a:pt x="874" y="1353"/>
                </a:lnTo>
                <a:lnTo>
                  <a:pt x="877" y="1369"/>
                </a:lnTo>
                <a:lnTo>
                  <a:pt x="883" y="1381"/>
                </a:lnTo>
                <a:lnTo>
                  <a:pt x="892" y="1392"/>
                </a:lnTo>
                <a:lnTo>
                  <a:pt x="918" y="1417"/>
                </a:lnTo>
                <a:lnTo>
                  <a:pt x="932" y="1433"/>
                </a:lnTo>
                <a:lnTo>
                  <a:pt x="945" y="1448"/>
                </a:lnTo>
                <a:lnTo>
                  <a:pt x="955" y="1464"/>
                </a:lnTo>
                <a:lnTo>
                  <a:pt x="962" y="1478"/>
                </a:lnTo>
                <a:lnTo>
                  <a:pt x="963" y="1491"/>
                </a:lnTo>
                <a:lnTo>
                  <a:pt x="991" y="1505"/>
                </a:lnTo>
                <a:lnTo>
                  <a:pt x="1022" y="1515"/>
                </a:lnTo>
                <a:lnTo>
                  <a:pt x="1054" y="1522"/>
                </a:lnTo>
                <a:lnTo>
                  <a:pt x="1089" y="1527"/>
                </a:lnTo>
                <a:lnTo>
                  <a:pt x="1124" y="1531"/>
                </a:lnTo>
                <a:lnTo>
                  <a:pt x="1116" y="1484"/>
                </a:lnTo>
                <a:lnTo>
                  <a:pt x="1115" y="1439"/>
                </a:lnTo>
                <a:lnTo>
                  <a:pt x="1120" y="1397"/>
                </a:lnTo>
                <a:lnTo>
                  <a:pt x="1129" y="1356"/>
                </a:lnTo>
                <a:lnTo>
                  <a:pt x="1142" y="1317"/>
                </a:lnTo>
                <a:lnTo>
                  <a:pt x="1159" y="1280"/>
                </a:lnTo>
                <a:lnTo>
                  <a:pt x="1178" y="1244"/>
                </a:lnTo>
                <a:lnTo>
                  <a:pt x="1199" y="1209"/>
                </a:lnTo>
                <a:lnTo>
                  <a:pt x="1222" y="1174"/>
                </a:lnTo>
                <a:lnTo>
                  <a:pt x="1268" y="1107"/>
                </a:lnTo>
                <a:lnTo>
                  <a:pt x="1290" y="1074"/>
                </a:lnTo>
                <a:lnTo>
                  <a:pt x="1311" y="1040"/>
                </a:lnTo>
                <a:lnTo>
                  <a:pt x="1329" y="1007"/>
                </a:lnTo>
                <a:lnTo>
                  <a:pt x="1344" y="972"/>
                </a:lnTo>
                <a:lnTo>
                  <a:pt x="1356" y="937"/>
                </a:lnTo>
                <a:lnTo>
                  <a:pt x="1363" y="901"/>
                </a:lnTo>
                <a:lnTo>
                  <a:pt x="1347" y="883"/>
                </a:lnTo>
                <a:lnTo>
                  <a:pt x="1331" y="862"/>
                </a:lnTo>
                <a:lnTo>
                  <a:pt x="1316" y="841"/>
                </a:lnTo>
                <a:lnTo>
                  <a:pt x="1300" y="817"/>
                </a:lnTo>
                <a:lnTo>
                  <a:pt x="1285" y="796"/>
                </a:lnTo>
                <a:lnTo>
                  <a:pt x="1268" y="774"/>
                </a:lnTo>
                <a:lnTo>
                  <a:pt x="1251" y="754"/>
                </a:lnTo>
                <a:lnTo>
                  <a:pt x="1232" y="736"/>
                </a:lnTo>
                <a:lnTo>
                  <a:pt x="1210" y="722"/>
                </a:lnTo>
                <a:lnTo>
                  <a:pt x="1187" y="712"/>
                </a:lnTo>
                <a:lnTo>
                  <a:pt x="1161" y="707"/>
                </a:lnTo>
                <a:close/>
                <a:moveTo>
                  <a:pt x="924" y="0"/>
                </a:moveTo>
                <a:lnTo>
                  <a:pt x="957" y="1"/>
                </a:lnTo>
                <a:lnTo>
                  <a:pt x="989" y="5"/>
                </a:lnTo>
                <a:lnTo>
                  <a:pt x="1020" y="13"/>
                </a:lnTo>
                <a:lnTo>
                  <a:pt x="1048" y="23"/>
                </a:lnTo>
                <a:lnTo>
                  <a:pt x="1075" y="37"/>
                </a:lnTo>
                <a:lnTo>
                  <a:pt x="1099" y="54"/>
                </a:lnTo>
                <a:lnTo>
                  <a:pt x="1119" y="74"/>
                </a:lnTo>
                <a:lnTo>
                  <a:pt x="1134" y="98"/>
                </a:lnTo>
                <a:lnTo>
                  <a:pt x="1145" y="125"/>
                </a:lnTo>
                <a:lnTo>
                  <a:pt x="1174" y="127"/>
                </a:lnTo>
                <a:lnTo>
                  <a:pt x="1200" y="126"/>
                </a:lnTo>
                <a:lnTo>
                  <a:pt x="1226" y="123"/>
                </a:lnTo>
                <a:lnTo>
                  <a:pt x="1249" y="119"/>
                </a:lnTo>
                <a:lnTo>
                  <a:pt x="1275" y="116"/>
                </a:lnTo>
                <a:lnTo>
                  <a:pt x="1300" y="113"/>
                </a:lnTo>
                <a:lnTo>
                  <a:pt x="1329" y="113"/>
                </a:lnTo>
                <a:lnTo>
                  <a:pt x="1361" y="117"/>
                </a:lnTo>
                <a:lnTo>
                  <a:pt x="1419" y="127"/>
                </a:lnTo>
                <a:lnTo>
                  <a:pt x="1474" y="141"/>
                </a:lnTo>
                <a:lnTo>
                  <a:pt x="1527" y="159"/>
                </a:lnTo>
                <a:lnTo>
                  <a:pt x="1579" y="181"/>
                </a:lnTo>
                <a:lnTo>
                  <a:pt x="1627" y="208"/>
                </a:lnTo>
                <a:lnTo>
                  <a:pt x="1674" y="241"/>
                </a:lnTo>
                <a:lnTo>
                  <a:pt x="1719" y="278"/>
                </a:lnTo>
                <a:lnTo>
                  <a:pt x="1761" y="322"/>
                </a:lnTo>
                <a:lnTo>
                  <a:pt x="1803" y="372"/>
                </a:lnTo>
                <a:lnTo>
                  <a:pt x="1826" y="403"/>
                </a:lnTo>
                <a:lnTo>
                  <a:pt x="1853" y="438"/>
                </a:lnTo>
                <a:lnTo>
                  <a:pt x="1879" y="475"/>
                </a:lnTo>
                <a:lnTo>
                  <a:pt x="1904" y="515"/>
                </a:lnTo>
                <a:lnTo>
                  <a:pt x="1926" y="556"/>
                </a:lnTo>
                <a:lnTo>
                  <a:pt x="1943" y="600"/>
                </a:lnTo>
                <a:lnTo>
                  <a:pt x="1952" y="645"/>
                </a:lnTo>
                <a:lnTo>
                  <a:pt x="1962" y="665"/>
                </a:lnTo>
                <a:lnTo>
                  <a:pt x="1971" y="687"/>
                </a:lnTo>
                <a:lnTo>
                  <a:pt x="1976" y="709"/>
                </a:lnTo>
                <a:lnTo>
                  <a:pt x="1976" y="729"/>
                </a:lnTo>
                <a:lnTo>
                  <a:pt x="2028" y="780"/>
                </a:lnTo>
                <a:lnTo>
                  <a:pt x="2043" y="799"/>
                </a:lnTo>
                <a:lnTo>
                  <a:pt x="2058" y="821"/>
                </a:lnTo>
                <a:lnTo>
                  <a:pt x="2069" y="846"/>
                </a:lnTo>
                <a:lnTo>
                  <a:pt x="2077" y="873"/>
                </a:lnTo>
                <a:lnTo>
                  <a:pt x="2083" y="928"/>
                </a:lnTo>
                <a:lnTo>
                  <a:pt x="2087" y="987"/>
                </a:lnTo>
                <a:lnTo>
                  <a:pt x="2086" y="1050"/>
                </a:lnTo>
                <a:lnTo>
                  <a:pt x="2081" y="1115"/>
                </a:lnTo>
                <a:lnTo>
                  <a:pt x="2074" y="1182"/>
                </a:lnTo>
                <a:lnTo>
                  <a:pt x="2065" y="1249"/>
                </a:lnTo>
                <a:lnTo>
                  <a:pt x="2055" y="1316"/>
                </a:lnTo>
                <a:lnTo>
                  <a:pt x="2042" y="1381"/>
                </a:lnTo>
                <a:lnTo>
                  <a:pt x="2031" y="1446"/>
                </a:lnTo>
                <a:lnTo>
                  <a:pt x="2018" y="1509"/>
                </a:lnTo>
                <a:lnTo>
                  <a:pt x="2006" y="1567"/>
                </a:lnTo>
                <a:lnTo>
                  <a:pt x="1996" y="1622"/>
                </a:lnTo>
                <a:lnTo>
                  <a:pt x="1986" y="1671"/>
                </a:lnTo>
                <a:lnTo>
                  <a:pt x="1979" y="1715"/>
                </a:lnTo>
                <a:lnTo>
                  <a:pt x="1997" y="1724"/>
                </a:lnTo>
                <a:lnTo>
                  <a:pt x="2019" y="1734"/>
                </a:lnTo>
                <a:lnTo>
                  <a:pt x="2045" y="1743"/>
                </a:lnTo>
                <a:lnTo>
                  <a:pt x="2074" y="1754"/>
                </a:lnTo>
                <a:lnTo>
                  <a:pt x="2105" y="1763"/>
                </a:lnTo>
                <a:lnTo>
                  <a:pt x="2137" y="1773"/>
                </a:lnTo>
                <a:lnTo>
                  <a:pt x="2202" y="1796"/>
                </a:lnTo>
                <a:lnTo>
                  <a:pt x="2231" y="1808"/>
                </a:lnTo>
                <a:lnTo>
                  <a:pt x="2259" y="1820"/>
                </a:lnTo>
                <a:lnTo>
                  <a:pt x="2283" y="1835"/>
                </a:lnTo>
                <a:lnTo>
                  <a:pt x="2302" y="1850"/>
                </a:lnTo>
                <a:lnTo>
                  <a:pt x="2318" y="1866"/>
                </a:lnTo>
                <a:lnTo>
                  <a:pt x="2325" y="1884"/>
                </a:lnTo>
                <a:lnTo>
                  <a:pt x="2327" y="1902"/>
                </a:lnTo>
                <a:lnTo>
                  <a:pt x="2019" y="1890"/>
                </a:lnTo>
                <a:lnTo>
                  <a:pt x="2010" y="1911"/>
                </a:lnTo>
                <a:lnTo>
                  <a:pt x="1997" y="1931"/>
                </a:lnTo>
                <a:lnTo>
                  <a:pt x="1984" y="1951"/>
                </a:lnTo>
                <a:lnTo>
                  <a:pt x="1974" y="1969"/>
                </a:lnTo>
                <a:lnTo>
                  <a:pt x="1969" y="1988"/>
                </a:lnTo>
                <a:lnTo>
                  <a:pt x="1996" y="2023"/>
                </a:lnTo>
                <a:lnTo>
                  <a:pt x="2019" y="2061"/>
                </a:lnTo>
                <a:lnTo>
                  <a:pt x="2038" y="2105"/>
                </a:lnTo>
                <a:lnTo>
                  <a:pt x="2052" y="2151"/>
                </a:lnTo>
                <a:lnTo>
                  <a:pt x="2064" y="2200"/>
                </a:lnTo>
                <a:lnTo>
                  <a:pt x="2073" y="2252"/>
                </a:lnTo>
                <a:lnTo>
                  <a:pt x="2078" y="2303"/>
                </a:lnTo>
                <a:lnTo>
                  <a:pt x="2081" y="2356"/>
                </a:lnTo>
                <a:lnTo>
                  <a:pt x="2081" y="2408"/>
                </a:lnTo>
                <a:lnTo>
                  <a:pt x="2078" y="2458"/>
                </a:lnTo>
                <a:lnTo>
                  <a:pt x="2074" y="2506"/>
                </a:lnTo>
                <a:lnTo>
                  <a:pt x="2069" y="2552"/>
                </a:lnTo>
                <a:lnTo>
                  <a:pt x="2134" y="2526"/>
                </a:lnTo>
                <a:lnTo>
                  <a:pt x="2195" y="2509"/>
                </a:lnTo>
                <a:lnTo>
                  <a:pt x="2256" y="2499"/>
                </a:lnTo>
                <a:lnTo>
                  <a:pt x="2314" y="2497"/>
                </a:lnTo>
                <a:lnTo>
                  <a:pt x="2369" y="2499"/>
                </a:lnTo>
                <a:lnTo>
                  <a:pt x="2422" y="2509"/>
                </a:lnTo>
                <a:lnTo>
                  <a:pt x="2474" y="2525"/>
                </a:lnTo>
                <a:lnTo>
                  <a:pt x="2521" y="2547"/>
                </a:lnTo>
                <a:lnTo>
                  <a:pt x="2566" y="2574"/>
                </a:lnTo>
                <a:lnTo>
                  <a:pt x="2609" y="2606"/>
                </a:lnTo>
                <a:lnTo>
                  <a:pt x="2649" y="2642"/>
                </a:lnTo>
                <a:lnTo>
                  <a:pt x="2686" y="2683"/>
                </a:lnTo>
                <a:lnTo>
                  <a:pt x="2720" y="2727"/>
                </a:lnTo>
                <a:lnTo>
                  <a:pt x="2750" y="2776"/>
                </a:lnTo>
                <a:lnTo>
                  <a:pt x="2779" y="2827"/>
                </a:lnTo>
                <a:lnTo>
                  <a:pt x="2803" y="2882"/>
                </a:lnTo>
                <a:lnTo>
                  <a:pt x="2825" y="2939"/>
                </a:lnTo>
                <a:lnTo>
                  <a:pt x="2843" y="2999"/>
                </a:lnTo>
                <a:lnTo>
                  <a:pt x="2857" y="3059"/>
                </a:lnTo>
                <a:lnTo>
                  <a:pt x="2869" y="3122"/>
                </a:lnTo>
                <a:lnTo>
                  <a:pt x="2877" y="3187"/>
                </a:lnTo>
                <a:lnTo>
                  <a:pt x="2881" y="3251"/>
                </a:lnTo>
                <a:lnTo>
                  <a:pt x="2881" y="3317"/>
                </a:lnTo>
                <a:lnTo>
                  <a:pt x="2877" y="3382"/>
                </a:lnTo>
                <a:lnTo>
                  <a:pt x="2866" y="3473"/>
                </a:lnTo>
                <a:lnTo>
                  <a:pt x="2852" y="3558"/>
                </a:lnTo>
                <a:lnTo>
                  <a:pt x="2833" y="3637"/>
                </a:lnTo>
                <a:lnTo>
                  <a:pt x="2810" y="3712"/>
                </a:lnTo>
                <a:lnTo>
                  <a:pt x="2783" y="3782"/>
                </a:lnTo>
                <a:lnTo>
                  <a:pt x="2752" y="3846"/>
                </a:lnTo>
                <a:lnTo>
                  <a:pt x="2718" y="3905"/>
                </a:lnTo>
                <a:lnTo>
                  <a:pt x="2681" y="3959"/>
                </a:lnTo>
                <a:lnTo>
                  <a:pt x="2641" y="4010"/>
                </a:lnTo>
                <a:lnTo>
                  <a:pt x="2599" y="4053"/>
                </a:lnTo>
                <a:lnTo>
                  <a:pt x="2555" y="4092"/>
                </a:lnTo>
                <a:lnTo>
                  <a:pt x="2508" y="4127"/>
                </a:lnTo>
                <a:lnTo>
                  <a:pt x="2461" y="4156"/>
                </a:lnTo>
                <a:lnTo>
                  <a:pt x="2412" y="4181"/>
                </a:lnTo>
                <a:lnTo>
                  <a:pt x="2362" y="4200"/>
                </a:lnTo>
                <a:lnTo>
                  <a:pt x="2310" y="4214"/>
                </a:lnTo>
                <a:lnTo>
                  <a:pt x="2259" y="4225"/>
                </a:lnTo>
                <a:lnTo>
                  <a:pt x="2207" y="4230"/>
                </a:lnTo>
                <a:lnTo>
                  <a:pt x="2155" y="4231"/>
                </a:lnTo>
                <a:lnTo>
                  <a:pt x="2104" y="4226"/>
                </a:lnTo>
                <a:lnTo>
                  <a:pt x="2054" y="4218"/>
                </a:lnTo>
                <a:lnTo>
                  <a:pt x="2005" y="4204"/>
                </a:lnTo>
                <a:lnTo>
                  <a:pt x="1956" y="4186"/>
                </a:lnTo>
                <a:lnTo>
                  <a:pt x="1910" y="4164"/>
                </a:lnTo>
                <a:lnTo>
                  <a:pt x="1864" y="4137"/>
                </a:lnTo>
                <a:lnTo>
                  <a:pt x="1821" y="4105"/>
                </a:lnTo>
                <a:lnTo>
                  <a:pt x="1781" y="4069"/>
                </a:lnTo>
                <a:lnTo>
                  <a:pt x="1742" y="4028"/>
                </a:lnTo>
                <a:lnTo>
                  <a:pt x="1707" y="3984"/>
                </a:lnTo>
                <a:lnTo>
                  <a:pt x="1675" y="3934"/>
                </a:lnTo>
                <a:lnTo>
                  <a:pt x="1647" y="3881"/>
                </a:lnTo>
                <a:lnTo>
                  <a:pt x="1622" y="3823"/>
                </a:lnTo>
                <a:lnTo>
                  <a:pt x="1602" y="3760"/>
                </a:lnTo>
                <a:lnTo>
                  <a:pt x="1585" y="3694"/>
                </a:lnTo>
                <a:lnTo>
                  <a:pt x="1573" y="3623"/>
                </a:lnTo>
                <a:lnTo>
                  <a:pt x="1567" y="3549"/>
                </a:lnTo>
                <a:lnTo>
                  <a:pt x="1566" y="3469"/>
                </a:lnTo>
                <a:lnTo>
                  <a:pt x="1570" y="3386"/>
                </a:lnTo>
                <a:lnTo>
                  <a:pt x="1579" y="3299"/>
                </a:lnTo>
                <a:lnTo>
                  <a:pt x="1552" y="3295"/>
                </a:lnTo>
                <a:lnTo>
                  <a:pt x="1497" y="3282"/>
                </a:lnTo>
                <a:lnTo>
                  <a:pt x="1473" y="3273"/>
                </a:lnTo>
                <a:lnTo>
                  <a:pt x="1448" y="3261"/>
                </a:lnTo>
                <a:lnTo>
                  <a:pt x="1428" y="3249"/>
                </a:lnTo>
                <a:lnTo>
                  <a:pt x="1409" y="3233"/>
                </a:lnTo>
                <a:lnTo>
                  <a:pt x="1393" y="3215"/>
                </a:lnTo>
                <a:lnTo>
                  <a:pt x="1382" y="3194"/>
                </a:lnTo>
                <a:lnTo>
                  <a:pt x="1374" y="3171"/>
                </a:lnTo>
                <a:lnTo>
                  <a:pt x="1370" y="3144"/>
                </a:lnTo>
                <a:lnTo>
                  <a:pt x="1371" y="3115"/>
                </a:lnTo>
                <a:lnTo>
                  <a:pt x="1326" y="3106"/>
                </a:lnTo>
                <a:lnTo>
                  <a:pt x="1281" y="3093"/>
                </a:lnTo>
                <a:lnTo>
                  <a:pt x="1236" y="3079"/>
                </a:lnTo>
                <a:lnTo>
                  <a:pt x="1190" y="3062"/>
                </a:lnTo>
                <a:lnTo>
                  <a:pt x="1146" y="3044"/>
                </a:lnTo>
                <a:lnTo>
                  <a:pt x="1102" y="3027"/>
                </a:lnTo>
                <a:lnTo>
                  <a:pt x="1060" y="3013"/>
                </a:lnTo>
                <a:lnTo>
                  <a:pt x="1020" y="3001"/>
                </a:lnTo>
                <a:lnTo>
                  <a:pt x="982" y="2994"/>
                </a:lnTo>
                <a:lnTo>
                  <a:pt x="980" y="3003"/>
                </a:lnTo>
                <a:lnTo>
                  <a:pt x="973" y="3013"/>
                </a:lnTo>
                <a:lnTo>
                  <a:pt x="966" y="3023"/>
                </a:lnTo>
                <a:lnTo>
                  <a:pt x="955" y="3033"/>
                </a:lnTo>
                <a:lnTo>
                  <a:pt x="946" y="3041"/>
                </a:lnTo>
                <a:lnTo>
                  <a:pt x="937" y="3046"/>
                </a:lnTo>
                <a:lnTo>
                  <a:pt x="931" y="3048"/>
                </a:lnTo>
                <a:lnTo>
                  <a:pt x="920" y="3121"/>
                </a:lnTo>
                <a:lnTo>
                  <a:pt x="906" y="3189"/>
                </a:lnTo>
                <a:lnTo>
                  <a:pt x="888" y="3252"/>
                </a:lnTo>
                <a:lnTo>
                  <a:pt x="866" y="3310"/>
                </a:lnTo>
                <a:lnTo>
                  <a:pt x="841" y="3363"/>
                </a:lnTo>
                <a:lnTo>
                  <a:pt x="812" y="3411"/>
                </a:lnTo>
                <a:lnTo>
                  <a:pt x="781" y="3452"/>
                </a:lnTo>
                <a:lnTo>
                  <a:pt x="748" y="3489"/>
                </a:lnTo>
                <a:lnTo>
                  <a:pt x="712" y="3520"/>
                </a:lnTo>
                <a:lnTo>
                  <a:pt x="675" y="3547"/>
                </a:lnTo>
                <a:lnTo>
                  <a:pt x="635" y="3569"/>
                </a:lnTo>
                <a:lnTo>
                  <a:pt x="595" y="3586"/>
                </a:lnTo>
                <a:lnTo>
                  <a:pt x="552" y="3597"/>
                </a:lnTo>
                <a:lnTo>
                  <a:pt x="511" y="3604"/>
                </a:lnTo>
                <a:lnTo>
                  <a:pt x="468" y="3606"/>
                </a:lnTo>
                <a:lnTo>
                  <a:pt x="426" y="3604"/>
                </a:lnTo>
                <a:lnTo>
                  <a:pt x="383" y="3596"/>
                </a:lnTo>
                <a:lnTo>
                  <a:pt x="342" y="3585"/>
                </a:lnTo>
                <a:lnTo>
                  <a:pt x="302" y="3568"/>
                </a:lnTo>
                <a:lnTo>
                  <a:pt x="262" y="3546"/>
                </a:lnTo>
                <a:lnTo>
                  <a:pt x="225" y="3520"/>
                </a:lnTo>
                <a:lnTo>
                  <a:pt x="189" y="3491"/>
                </a:lnTo>
                <a:lnTo>
                  <a:pt x="156" y="3456"/>
                </a:lnTo>
                <a:lnTo>
                  <a:pt x="125" y="3416"/>
                </a:lnTo>
                <a:lnTo>
                  <a:pt x="96" y="3372"/>
                </a:lnTo>
                <a:lnTo>
                  <a:pt x="71" y="3324"/>
                </a:lnTo>
                <a:lnTo>
                  <a:pt x="49" y="3272"/>
                </a:lnTo>
                <a:lnTo>
                  <a:pt x="31" y="3216"/>
                </a:lnTo>
                <a:lnTo>
                  <a:pt x="16" y="3156"/>
                </a:lnTo>
                <a:lnTo>
                  <a:pt x="6" y="3090"/>
                </a:lnTo>
                <a:lnTo>
                  <a:pt x="1" y="3022"/>
                </a:lnTo>
                <a:lnTo>
                  <a:pt x="0" y="2948"/>
                </a:lnTo>
                <a:lnTo>
                  <a:pt x="5" y="2873"/>
                </a:lnTo>
                <a:lnTo>
                  <a:pt x="15" y="2791"/>
                </a:lnTo>
                <a:lnTo>
                  <a:pt x="29" y="2715"/>
                </a:lnTo>
                <a:lnTo>
                  <a:pt x="49" y="2645"/>
                </a:lnTo>
                <a:lnTo>
                  <a:pt x="73" y="2578"/>
                </a:lnTo>
                <a:lnTo>
                  <a:pt x="100" y="2517"/>
                </a:lnTo>
                <a:lnTo>
                  <a:pt x="132" y="2460"/>
                </a:lnTo>
                <a:lnTo>
                  <a:pt x="167" y="2409"/>
                </a:lnTo>
                <a:lnTo>
                  <a:pt x="204" y="2364"/>
                </a:lnTo>
                <a:lnTo>
                  <a:pt x="246" y="2324"/>
                </a:lnTo>
                <a:lnTo>
                  <a:pt x="288" y="2290"/>
                </a:lnTo>
                <a:lnTo>
                  <a:pt x="333" y="2263"/>
                </a:lnTo>
                <a:lnTo>
                  <a:pt x="381" y="2243"/>
                </a:lnTo>
                <a:lnTo>
                  <a:pt x="430" y="2227"/>
                </a:lnTo>
                <a:lnTo>
                  <a:pt x="480" y="2220"/>
                </a:lnTo>
                <a:lnTo>
                  <a:pt x="532" y="2220"/>
                </a:lnTo>
                <a:lnTo>
                  <a:pt x="583" y="2226"/>
                </a:lnTo>
                <a:lnTo>
                  <a:pt x="636" y="2239"/>
                </a:lnTo>
                <a:lnTo>
                  <a:pt x="689" y="2261"/>
                </a:lnTo>
                <a:lnTo>
                  <a:pt x="694" y="2248"/>
                </a:lnTo>
                <a:lnTo>
                  <a:pt x="700" y="2231"/>
                </a:lnTo>
                <a:lnTo>
                  <a:pt x="711" y="2208"/>
                </a:lnTo>
                <a:lnTo>
                  <a:pt x="722" y="2182"/>
                </a:lnTo>
                <a:lnTo>
                  <a:pt x="735" y="2154"/>
                </a:lnTo>
                <a:lnTo>
                  <a:pt x="763" y="2090"/>
                </a:lnTo>
                <a:lnTo>
                  <a:pt x="780" y="2056"/>
                </a:lnTo>
                <a:lnTo>
                  <a:pt x="796" y="2021"/>
                </a:lnTo>
                <a:lnTo>
                  <a:pt x="811" y="1989"/>
                </a:lnTo>
                <a:lnTo>
                  <a:pt x="825" y="1957"/>
                </a:lnTo>
                <a:lnTo>
                  <a:pt x="839" y="1927"/>
                </a:lnTo>
                <a:lnTo>
                  <a:pt x="852" y="1900"/>
                </a:lnTo>
                <a:lnTo>
                  <a:pt x="864" y="1877"/>
                </a:lnTo>
                <a:lnTo>
                  <a:pt x="873" y="1858"/>
                </a:lnTo>
                <a:lnTo>
                  <a:pt x="879" y="1844"/>
                </a:lnTo>
                <a:lnTo>
                  <a:pt x="883" y="1836"/>
                </a:lnTo>
                <a:lnTo>
                  <a:pt x="909" y="1519"/>
                </a:lnTo>
                <a:lnTo>
                  <a:pt x="881" y="1502"/>
                </a:lnTo>
                <a:lnTo>
                  <a:pt x="852" y="1491"/>
                </a:lnTo>
                <a:lnTo>
                  <a:pt x="826" y="1483"/>
                </a:lnTo>
                <a:lnTo>
                  <a:pt x="801" y="1479"/>
                </a:lnTo>
                <a:lnTo>
                  <a:pt x="776" y="1478"/>
                </a:lnTo>
                <a:lnTo>
                  <a:pt x="732" y="1481"/>
                </a:lnTo>
                <a:lnTo>
                  <a:pt x="713" y="1484"/>
                </a:lnTo>
                <a:lnTo>
                  <a:pt x="696" y="1487"/>
                </a:lnTo>
                <a:lnTo>
                  <a:pt x="681" y="1488"/>
                </a:lnTo>
                <a:lnTo>
                  <a:pt x="667" y="1490"/>
                </a:lnTo>
                <a:lnTo>
                  <a:pt x="655" y="1487"/>
                </a:lnTo>
                <a:lnTo>
                  <a:pt x="646" y="1483"/>
                </a:lnTo>
                <a:lnTo>
                  <a:pt x="640" y="1474"/>
                </a:lnTo>
                <a:lnTo>
                  <a:pt x="635" y="1461"/>
                </a:lnTo>
                <a:lnTo>
                  <a:pt x="633" y="1443"/>
                </a:lnTo>
                <a:lnTo>
                  <a:pt x="633" y="1419"/>
                </a:lnTo>
                <a:lnTo>
                  <a:pt x="637" y="1388"/>
                </a:lnTo>
                <a:lnTo>
                  <a:pt x="627" y="1374"/>
                </a:lnTo>
                <a:lnTo>
                  <a:pt x="619" y="1362"/>
                </a:lnTo>
                <a:lnTo>
                  <a:pt x="614" y="1352"/>
                </a:lnTo>
                <a:lnTo>
                  <a:pt x="611" y="1343"/>
                </a:lnTo>
                <a:lnTo>
                  <a:pt x="611" y="1334"/>
                </a:lnTo>
                <a:lnTo>
                  <a:pt x="615" y="1323"/>
                </a:lnTo>
                <a:lnTo>
                  <a:pt x="622" y="1314"/>
                </a:lnTo>
                <a:lnTo>
                  <a:pt x="647" y="1289"/>
                </a:lnTo>
                <a:lnTo>
                  <a:pt x="666" y="1273"/>
                </a:lnTo>
                <a:lnTo>
                  <a:pt x="689" y="1254"/>
                </a:lnTo>
                <a:lnTo>
                  <a:pt x="717" y="1232"/>
                </a:lnTo>
                <a:lnTo>
                  <a:pt x="749" y="1205"/>
                </a:lnTo>
                <a:lnTo>
                  <a:pt x="762" y="1164"/>
                </a:lnTo>
                <a:lnTo>
                  <a:pt x="778" y="1121"/>
                </a:lnTo>
                <a:lnTo>
                  <a:pt x="797" y="1080"/>
                </a:lnTo>
                <a:lnTo>
                  <a:pt x="816" y="1040"/>
                </a:lnTo>
                <a:lnTo>
                  <a:pt x="837" y="1000"/>
                </a:lnTo>
                <a:lnTo>
                  <a:pt x="856" y="962"/>
                </a:lnTo>
                <a:lnTo>
                  <a:pt x="873" y="926"/>
                </a:lnTo>
                <a:lnTo>
                  <a:pt x="884" y="892"/>
                </a:lnTo>
                <a:lnTo>
                  <a:pt x="892" y="860"/>
                </a:lnTo>
                <a:lnTo>
                  <a:pt x="893" y="851"/>
                </a:lnTo>
                <a:lnTo>
                  <a:pt x="897" y="837"/>
                </a:lnTo>
                <a:lnTo>
                  <a:pt x="904" y="816"/>
                </a:lnTo>
                <a:lnTo>
                  <a:pt x="910" y="792"/>
                </a:lnTo>
                <a:lnTo>
                  <a:pt x="918" y="765"/>
                </a:lnTo>
                <a:lnTo>
                  <a:pt x="927" y="734"/>
                </a:lnTo>
                <a:lnTo>
                  <a:pt x="937" y="702"/>
                </a:lnTo>
                <a:lnTo>
                  <a:pt x="955" y="637"/>
                </a:lnTo>
                <a:lnTo>
                  <a:pt x="964" y="606"/>
                </a:lnTo>
                <a:lnTo>
                  <a:pt x="973" y="578"/>
                </a:lnTo>
                <a:lnTo>
                  <a:pt x="980" y="552"/>
                </a:lnTo>
                <a:lnTo>
                  <a:pt x="986" y="530"/>
                </a:lnTo>
                <a:lnTo>
                  <a:pt x="990" y="512"/>
                </a:lnTo>
                <a:lnTo>
                  <a:pt x="993" y="502"/>
                </a:lnTo>
                <a:lnTo>
                  <a:pt x="993" y="497"/>
                </a:lnTo>
                <a:lnTo>
                  <a:pt x="986" y="492"/>
                </a:lnTo>
                <a:lnTo>
                  <a:pt x="975" y="484"/>
                </a:lnTo>
                <a:lnTo>
                  <a:pt x="959" y="476"/>
                </a:lnTo>
                <a:lnTo>
                  <a:pt x="941" y="468"/>
                </a:lnTo>
                <a:lnTo>
                  <a:pt x="922" y="461"/>
                </a:lnTo>
                <a:lnTo>
                  <a:pt x="902" y="454"/>
                </a:lnTo>
                <a:lnTo>
                  <a:pt x="893" y="454"/>
                </a:lnTo>
                <a:lnTo>
                  <a:pt x="883" y="458"/>
                </a:lnTo>
                <a:lnTo>
                  <a:pt x="874" y="462"/>
                </a:lnTo>
                <a:lnTo>
                  <a:pt x="866" y="461"/>
                </a:lnTo>
                <a:lnTo>
                  <a:pt x="861" y="454"/>
                </a:lnTo>
                <a:lnTo>
                  <a:pt x="855" y="443"/>
                </a:lnTo>
                <a:lnTo>
                  <a:pt x="845" y="414"/>
                </a:lnTo>
                <a:lnTo>
                  <a:pt x="841" y="401"/>
                </a:lnTo>
                <a:lnTo>
                  <a:pt x="838" y="392"/>
                </a:lnTo>
                <a:lnTo>
                  <a:pt x="837" y="389"/>
                </a:lnTo>
                <a:lnTo>
                  <a:pt x="816" y="373"/>
                </a:lnTo>
                <a:lnTo>
                  <a:pt x="797" y="362"/>
                </a:lnTo>
                <a:lnTo>
                  <a:pt x="769" y="347"/>
                </a:lnTo>
                <a:lnTo>
                  <a:pt x="757" y="342"/>
                </a:lnTo>
                <a:lnTo>
                  <a:pt x="747" y="335"/>
                </a:lnTo>
                <a:lnTo>
                  <a:pt x="739" y="323"/>
                </a:lnTo>
                <a:lnTo>
                  <a:pt x="731" y="307"/>
                </a:lnTo>
                <a:lnTo>
                  <a:pt x="721" y="268"/>
                </a:lnTo>
                <a:lnTo>
                  <a:pt x="717" y="228"/>
                </a:lnTo>
                <a:lnTo>
                  <a:pt x="720" y="190"/>
                </a:lnTo>
                <a:lnTo>
                  <a:pt x="726" y="156"/>
                </a:lnTo>
                <a:lnTo>
                  <a:pt x="739" y="123"/>
                </a:lnTo>
                <a:lnTo>
                  <a:pt x="753" y="94"/>
                </a:lnTo>
                <a:lnTo>
                  <a:pt x="771" y="68"/>
                </a:lnTo>
                <a:lnTo>
                  <a:pt x="790" y="47"/>
                </a:lnTo>
                <a:lnTo>
                  <a:pt x="811" y="31"/>
                </a:lnTo>
                <a:lnTo>
                  <a:pt x="837" y="18"/>
                </a:lnTo>
                <a:lnTo>
                  <a:pt x="864" y="9"/>
                </a:lnTo>
                <a:lnTo>
                  <a:pt x="893" y="2"/>
                </a:lnTo>
                <a:lnTo>
                  <a:pt x="924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1074013" y="2897716"/>
            <a:ext cx="1351738" cy="2098328"/>
            <a:chOff x="965200" y="2116138"/>
            <a:chExt cx="1471613" cy="2284413"/>
          </a:xfrm>
        </p:grpSpPr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965200" y="2116138"/>
              <a:ext cx="1471613" cy="2284413"/>
            </a:xfrm>
            <a:custGeom>
              <a:avLst/>
              <a:gdLst/>
              <a:ahLst/>
              <a:cxnLst>
                <a:cxn ang="0">
                  <a:pos x="1544" y="1"/>
                </a:cxn>
                <a:cxn ang="0">
                  <a:pos x="1627" y="19"/>
                </a:cxn>
                <a:cxn ang="0">
                  <a:pos x="1699" y="54"/>
                </a:cxn>
                <a:cxn ang="0">
                  <a:pos x="1757" y="106"/>
                </a:cxn>
                <a:cxn ang="0">
                  <a:pos x="1804" y="168"/>
                </a:cxn>
                <a:cxn ang="0">
                  <a:pos x="1836" y="241"/>
                </a:cxn>
                <a:cxn ang="0">
                  <a:pos x="1852" y="317"/>
                </a:cxn>
                <a:cxn ang="0">
                  <a:pos x="1854" y="394"/>
                </a:cxn>
                <a:cxn ang="0">
                  <a:pos x="1837" y="470"/>
                </a:cxn>
                <a:cxn ang="0">
                  <a:pos x="1804" y="541"/>
                </a:cxn>
                <a:cxn ang="0">
                  <a:pos x="1752" y="603"/>
                </a:cxn>
                <a:cxn ang="0">
                  <a:pos x="1680" y="654"/>
                </a:cxn>
                <a:cxn ang="0">
                  <a:pos x="1589" y="688"/>
                </a:cxn>
                <a:cxn ang="0">
                  <a:pos x="1549" y="702"/>
                </a:cxn>
                <a:cxn ang="0">
                  <a:pos x="1372" y="772"/>
                </a:cxn>
                <a:cxn ang="0">
                  <a:pos x="1211" y="861"/>
                </a:cxn>
                <a:cxn ang="0">
                  <a:pos x="1070" y="970"/>
                </a:cxn>
                <a:cxn ang="0">
                  <a:pos x="947" y="1094"/>
                </a:cxn>
                <a:cxn ang="0">
                  <a:pos x="844" y="1232"/>
                </a:cxn>
                <a:cxn ang="0">
                  <a:pos x="761" y="1382"/>
                </a:cxn>
                <a:cxn ang="0">
                  <a:pos x="697" y="1543"/>
                </a:cxn>
                <a:cxn ang="0">
                  <a:pos x="654" y="1710"/>
                </a:cxn>
                <a:cxn ang="0">
                  <a:pos x="633" y="1883"/>
                </a:cxn>
                <a:cxn ang="0">
                  <a:pos x="633" y="2059"/>
                </a:cxn>
                <a:cxn ang="0">
                  <a:pos x="654" y="2236"/>
                </a:cxn>
                <a:cxn ang="0">
                  <a:pos x="697" y="2412"/>
                </a:cxn>
                <a:cxn ang="0">
                  <a:pos x="763" y="2586"/>
                </a:cxn>
                <a:cxn ang="0">
                  <a:pos x="725" y="2561"/>
                </a:cxn>
                <a:cxn ang="0">
                  <a:pos x="642" y="2519"/>
                </a:cxn>
                <a:cxn ang="0">
                  <a:pos x="549" y="2502"/>
                </a:cxn>
                <a:cxn ang="0">
                  <a:pos x="453" y="2513"/>
                </a:cxn>
                <a:cxn ang="0">
                  <a:pos x="369" y="2547"/>
                </a:cxn>
                <a:cxn ang="0">
                  <a:pos x="299" y="2600"/>
                </a:cxn>
                <a:cxn ang="0">
                  <a:pos x="246" y="2667"/>
                </a:cxn>
                <a:cxn ang="0">
                  <a:pos x="212" y="2747"/>
                </a:cxn>
                <a:cxn ang="0">
                  <a:pos x="198" y="2833"/>
                </a:cxn>
                <a:cxn ang="0">
                  <a:pos x="161" y="2788"/>
                </a:cxn>
                <a:cxn ang="0">
                  <a:pos x="93" y="2601"/>
                </a:cxn>
                <a:cxn ang="0">
                  <a:pos x="38" y="2383"/>
                </a:cxn>
                <a:cxn ang="0">
                  <a:pos x="5" y="2144"/>
                </a:cxn>
                <a:cxn ang="0">
                  <a:pos x="1" y="1907"/>
                </a:cxn>
                <a:cxn ang="0">
                  <a:pos x="24" y="1673"/>
                </a:cxn>
                <a:cxn ang="0">
                  <a:pos x="72" y="1445"/>
                </a:cxn>
                <a:cxn ang="0">
                  <a:pos x="145" y="1226"/>
                </a:cxn>
                <a:cxn ang="0">
                  <a:pos x="241" y="1017"/>
                </a:cxn>
                <a:cxn ang="0">
                  <a:pos x="360" y="819"/>
                </a:cxn>
                <a:cxn ang="0">
                  <a:pos x="498" y="635"/>
                </a:cxn>
                <a:cxn ang="0">
                  <a:pos x="658" y="468"/>
                </a:cxn>
                <a:cxn ang="0">
                  <a:pos x="836" y="318"/>
                </a:cxn>
                <a:cxn ang="0">
                  <a:pos x="1031" y="187"/>
                </a:cxn>
                <a:cxn ang="0">
                  <a:pos x="1160" y="118"/>
                </a:cxn>
                <a:cxn ang="0">
                  <a:pos x="1283" y="61"/>
                </a:cxn>
                <a:cxn ang="0">
                  <a:pos x="1400" y="16"/>
                </a:cxn>
                <a:cxn ang="0">
                  <a:pos x="1499" y="0"/>
                </a:cxn>
              </a:cxnLst>
              <a:rect l="0" t="0" r="r" b="b"/>
              <a:pathLst>
                <a:path w="1855" h="2878">
                  <a:moveTo>
                    <a:pt x="1499" y="0"/>
                  </a:moveTo>
                  <a:lnTo>
                    <a:pt x="1544" y="1"/>
                  </a:lnTo>
                  <a:lnTo>
                    <a:pt x="1587" y="7"/>
                  </a:lnTo>
                  <a:lnTo>
                    <a:pt x="1627" y="19"/>
                  </a:lnTo>
                  <a:lnTo>
                    <a:pt x="1665" y="34"/>
                  </a:lnTo>
                  <a:lnTo>
                    <a:pt x="1699" y="54"/>
                  </a:lnTo>
                  <a:lnTo>
                    <a:pt x="1729" y="78"/>
                  </a:lnTo>
                  <a:lnTo>
                    <a:pt x="1757" y="106"/>
                  </a:lnTo>
                  <a:lnTo>
                    <a:pt x="1783" y="137"/>
                  </a:lnTo>
                  <a:lnTo>
                    <a:pt x="1804" y="168"/>
                  </a:lnTo>
                  <a:lnTo>
                    <a:pt x="1822" y="204"/>
                  </a:lnTo>
                  <a:lnTo>
                    <a:pt x="1836" y="241"/>
                  </a:lnTo>
                  <a:lnTo>
                    <a:pt x="1846" y="277"/>
                  </a:lnTo>
                  <a:lnTo>
                    <a:pt x="1852" y="317"/>
                  </a:lnTo>
                  <a:lnTo>
                    <a:pt x="1855" y="356"/>
                  </a:lnTo>
                  <a:lnTo>
                    <a:pt x="1854" y="394"/>
                  </a:lnTo>
                  <a:lnTo>
                    <a:pt x="1847" y="433"/>
                  </a:lnTo>
                  <a:lnTo>
                    <a:pt x="1837" y="470"/>
                  </a:lnTo>
                  <a:lnTo>
                    <a:pt x="1823" y="507"/>
                  </a:lnTo>
                  <a:lnTo>
                    <a:pt x="1804" y="541"/>
                  </a:lnTo>
                  <a:lnTo>
                    <a:pt x="1780" y="574"/>
                  </a:lnTo>
                  <a:lnTo>
                    <a:pt x="1752" y="603"/>
                  </a:lnTo>
                  <a:lnTo>
                    <a:pt x="1719" y="630"/>
                  </a:lnTo>
                  <a:lnTo>
                    <a:pt x="1680" y="654"/>
                  </a:lnTo>
                  <a:lnTo>
                    <a:pt x="1637" y="673"/>
                  </a:lnTo>
                  <a:lnTo>
                    <a:pt x="1589" y="688"/>
                  </a:lnTo>
                  <a:lnTo>
                    <a:pt x="1563" y="698"/>
                  </a:lnTo>
                  <a:lnTo>
                    <a:pt x="1549" y="702"/>
                  </a:lnTo>
                  <a:lnTo>
                    <a:pt x="1458" y="734"/>
                  </a:lnTo>
                  <a:lnTo>
                    <a:pt x="1372" y="772"/>
                  </a:lnTo>
                  <a:lnTo>
                    <a:pt x="1289" y="814"/>
                  </a:lnTo>
                  <a:lnTo>
                    <a:pt x="1211" y="861"/>
                  </a:lnTo>
                  <a:lnTo>
                    <a:pt x="1139" y="913"/>
                  </a:lnTo>
                  <a:lnTo>
                    <a:pt x="1070" y="970"/>
                  </a:lnTo>
                  <a:lnTo>
                    <a:pt x="1007" y="1029"/>
                  </a:lnTo>
                  <a:lnTo>
                    <a:pt x="947" y="1094"/>
                  </a:lnTo>
                  <a:lnTo>
                    <a:pt x="894" y="1161"/>
                  </a:lnTo>
                  <a:lnTo>
                    <a:pt x="844" y="1232"/>
                  </a:lnTo>
                  <a:lnTo>
                    <a:pt x="800" y="1306"/>
                  </a:lnTo>
                  <a:lnTo>
                    <a:pt x="761" y="1382"/>
                  </a:lnTo>
                  <a:lnTo>
                    <a:pt x="726" y="1462"/>
                  </a:lnTo>
                  <a:lnTo>
                    <a:pt x="697" y="1543"/>
                  </a:lnTo>
                  <a:lnTo>
                    <a:pt x="673" y="1625"/>
                  </a:lnTo>
                  <a:lnTo>
                    <a:pt x="654" y="1710"/>
                  </a:lnTo>
                  <a:lnTo>
                    <a:pt x="642" y="1796"/>
                  </a:lnTo>
                  <a:lnTo>
                    <a:pt x="633" y="1883"/>
                  </a:lnTo>
                  <a:lnTo>
                    <a:pt x="630" y="1971"/>
                  </a:lnTo>
                  <a:lnTo>
                    <a:pt x="633" y="2059"/>
                  </a:lnTo>
                  <a:lnTo>
                    <a:pt x="640" y="2147"/>
                  </a:lnTo>
                  <a:lnTo>
                    <a:pt x="654" y="2236"/>
                  </a:lnTo>
                  <a:lnTo>
                    <a:pt x="672" y="2325"/>
                  </a:lnTo>
                  <a:lnTo>
                    <a:pt x="697" y="2412"/>
                  </a:lnTo>
                  <a:lnTo>
                    <a:pt x="728" y="2500"/>
                  </a:lnTo>
                  <a:lnTo>
                    <a:pt x="763" y="2586"/>
                  </a:lnTo>
                  <a:lnTo>
                    <a:pt x="762" y="2589"/>
                  </a:lnTo>
                  <a:lnTo>
                    <a:pt x="725" y="2561"/>
                  </a:lnTo>
                  <a:lnTo>
                    <a:pt x="685" y="2537"/>
                  </a:lnTo>
                  <a:lnTo>
                    <a:pt x="642" y="2519"/>
                  </a:lnTo>
                  <a:lnTo>
                    <a:pt x="596" y="2508"/>
                  </a:lnTo>
                  <a:lnTo>
                    <a:pt x="549" y="2502"/>
                  </a:lnTo>
                  <a:lnTo>
                    <a:pt x="501" y="2504"/>
                  </a:lnTo>
                  <a:lnTo>
                    <a:pt x="453" y="2513"/>
                  </a:lnTo>
                  <a:lnTo>
                    <a:pt x="410" y="2527"/>
                  </a:lnTo>
                  <a:lnTo>
                    <a:pt x="369" y="2547"/>
                  </a:lnTo>
                  <a:lnTo>
                    <a:pt x="332" y="2571"/>
                  </a:lnTo>
                  <a:lnTo>
                    <a:pt x="299" y="2600"/>
                  </a:lnTo>
                  <a:lnTo>
                    <a:pt x="270" y="2632"/>
                  </a:lnTo>
                  <a:lnTo>
                    <a:pt x="246" y="2667"/>
                  </a:lnTo>
                  <a:lnTo>
                    <a:pt x="226" y="2707"/>
                  </a:lnTo>
                  <a:lnTo>
                    <a:pt x="212" y="2747"/>
                  </a:lnTo>
                  <a:lnTo>
                    <a:pt x="202" y="2789"/>
                  </a:lnTo>
                  <a:lnTo>
                    <a:pt x="198" y="2833"/>
                  </a:lnTo>
                  <a:lnTo>
                    <a:pt x="200" y="2878"/>
                  </a:lnTo>
                  <a:lnTo>
                    <a:pt x="161" y="2788"/>
                  </a:lnTo>
                  <a:lnTo>
                    <a:pt x="124" y="2696"/>
                  </a:lnTo>
                  <a:lnTo>
                    <a:pt x="93" y="2601"/>
                  </a:lnTo>
                  <a:lnTo>
                    <a:pt x="65" y="2504"/>
                  </a:lnTo>
                  <a:lnTo>
                    <a:pt x="38" y="2383"/>
                  </a:lnTo>
                  <a:lnTo>
                    <a:pt x="18" y="2264"/>
                  </a:lnTo>
                  <a:lnTo>
                    <a:pt x="5" y="2144"/>
                  </a:lnTo>
                  <a:lnTo>
                    <a:pt x="0" y="2024"/>
                  </a:lnTo>
                  <a:lnTo>
                    <a:pt x="1" y="1907"/>
                  </a:lnTo>
                  <a:lnTo>
                    <a:pt x="10" y="1789"/>
                  </a:lnTo>
                  <a:lnTo>
                    <a:pt x="24" y="1673"/>
                  </a:lnTo>
                  <a:lnTo>
                    <a:pt x="46" y="1558"/>
                  </a:lnTo>
                  <a:lnTo>
                    <a:pt x="72" y="1445"/>
                  </a:lnTo>
                  <a:lnTo>
                    <a:pt x="105" y="1335"/>
                  </a:lnTo>
                  <a:lnTo>
                    <a:pt x="145" y="1226"/>
                  </a:lnTo>
                  <a:lnTo>
                    <a:pt x="190" y="1119"/>
                  </a:lnTo>
                  <a:lnTo>
                    <a:pt x="241" y="1017"/>
                  </a:lnTo>
                  <a:lnTo>
                    <a:pt x="298" y="916"/>
                  </a:lnTo>
                  <a:lnTo>
                    <a:pt x="360" y="819"/>
                  </a:lnTo>
                  <a:lnTo>
                    <a:pt x="426" y="725"/>
                  </a:lnTo>
                  <a:lnTo>
                    <a:pt x="498" y="635"/>
                  </a:lnTo>
                  <a:lnTo>
                    <a:pt x="576" y="549"/>
                  </a:lnTo>
                  <a:lnTo>
                    <a:pt x="658" y="468"/>
                  </a:lnTo>
                  <a:lnTo>
                    <a:pt x="744" y="390"/>
                  </a:lnTo>
                  <a:lnTo>
                    <a:pt x="836" y="318"/>
                  </a:lnTo>
                  <a:lnTo>
                    <a:pt x="931" y="250"/>
                  </a:lnTo>
                  <a:lnTo>
                    <a:pt x="1031" y="187"/>
                  </a:lnTo>
                  <a:lnTo>
                    <a:pt x="1135" y="130"/>
                  </a:lnTo>
                  <a:lnTo>
                    <a:pt x="1160" y="118"/>
                  </a:lnTo>
                  <a:lnTo>
                    <a:pt x="1224" y="88"/>
                  </a:lnTo>
                  <a:lnTo>
                    <a:pt x="1283" y="61"/>
                  </a:lnTo>
                  <a:lnTo>
                    <a:pt x="1343" y="35"/>
                  </a:lnTo>
                  <a:lnTo>
                    <a:pt x="1400" y="16"/>
                  </a:lnTo>
                  <a:lnTo>
                    <a:pt x="1450" y="5"/>
                  </a:lnTo>
                  <a:lnTo>
                    <a:pt x="1499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auto">
            <a:xfrm>
              <a:off x="1949450" y="2160588"/>
              <a:ext cx="415925" cy="417513"/>
            </a:xfrm>
            <a:custGeom>
              <a:avLst/>
              <a:gdLst/>
              <a:ahLst/>
              <a:cxnLst>
                <a:cxn ang="0">
                  <a:pos x="262" y="0"/>
                </a:cxn>
                <a:cxn ang="0">
                  <a:pos x="304" y="4"/>
                </a:cxn>
                <a:cxn ang="0">
                  <a:pos x="345" y="14"/>
                </a:cxn>
                <a:cxn ang="0">
                  <a:pos x="383" y="29"/>
                </a:cxn>
                <a:cxn ang="0">
                  <a:pos x="417" y="51"/>
                </a:cxn>
                <a:cxn ang="0">
                  <a:pos x="448" y="78"/>
                </a:cxn>
                <a:cxn ang="0">
                  <a:pos x="474" y="108"/>
                </a:cxn>
                <a:cxn ang="0">
                  <a:pos x="496" y="142"/>
                </a:cxn>
                <a:cxn ang="0">
                  <a:pos x="511" y="180"/>
                </a:cxn>
                <a:cxn ang="0">
                  <a:pos x="521" y="221"/>
                </a:cxn>
                <a:cxn ang="0">
                  <a:pos x="525" y="264"/>
                </a:cxn>
                <a:cxn ang="0">
                  <a:pos x="521" y="306"/>
                </a:cxn>
                <a:cxn ang="0">
                  <a:pos x="511" y="346"/>
                </a:cxn>
                <a:cxn ang="0">
                  <a:pos x="496" y="384"/>
                </a:cxn>
                <a:cxn ang="0">
                  <a:pos x="474" y="419"/>
                </a:cxn>
                <a:cxn ang="0">
                  <a:pos x="448" y="449"/>
                </a:cxn>
                <a:cxn ang="0">
                  <a:pos x="417" y="476"/>
                </a:cxn>
                <a:cxn ang="0">
                  <a:pos x="383" y="497"/>
                </a:cxn>
                <a:cxn ang="0">
                  <a:pos x="345" y="512"/>
                </a:cxn>
                <a:cxn ang="0">
                  <a:pos x="304" y="523"/>
                </a:cxn>
                <a:cxn ang="0">
                  <a:pos x="262" y="526"/>
                </a:cxn>
                <a:cxn ang="0">
                  <a:pos x="221" y="523"/>
                </a:cxn>
                <a:cxn ang="0">
                  <a:pos x="180" y="512"/>
                </a:cxn>
                <a:cxn ang="0">
                  <a:pos x="142" y="497"/>
                </a:cxn>
                <a:cxn ang="0">
                  <a:pos x="108" y="476"/>
                </a:cxn>
                <a:cxn ang="0">
                  <a:pos x="77" y="449"/>
                </a:cxn>
                <a:cxn ang="0">
                  <a:pos x="51" y="419"/>
                </a:cxn>
                <a:cxn ang="0">
                  <a:pos x="29" y="384"/>
                </a:cxn>
                <a:cxn ang="0">
                  <a:pos x="14" y="346"/>
                </a:cxn>
                <a:cxn ang="0">
                  <a:pos x="4" y="306"/>
                </a:cxn>
                <a:cxn ang="0">
                  <a:pos x="0" y="264"/>
                </a:cxn>
                <a:cxn ang="0">
                  <a:pos x="4" y="221"/>
                </a:cxn>
                <a:cxn ang="0">
                  <a:pos x="14" y="180"/>
                </a:cxn>
                <a:cxn ang="0">
                  <a:pos x="29" y="142"/>
                </a:cxn>
                <a:cxn ang="0">
                  <a:pos x="51" y="108"/>
                </a:cxn>
                <a:cxn ang="0">
                  <a:pos x="77" y="78"/>
                </a:cxn>
                <a:cxn ang="0">
                  <a:pos x="108" y="51"/>
                </a:cxn>
                <a:cxn ang="0">
                  <a:pos x="142" y="29"/>
                </a:cxn>
                <a:cxn ang="0">
                  <a:pos x="180" y="14"/>
                </a:cxn>
                <a:cxn ang="0">
                  <a:pos x="221" y="4"/>
                </a:cxn>
                <a:cxn ang="0">
                  <a:pos x="262" y="0"/>
                </a:cxn>
              </a:cxnLst>
              <a:rect l="0" t="0" r="r" b="b"/>
              <a:pathLst>
                <a:path w="525" h="526">
                  <a:moveTo>
                    <a:pt x="262" y="0"/>
                  </a:moveTo>
                  <a:lnTo>
                    <a:pt x="304" y="4"/>
                  </a:lnTo>
                  <a:lnTo>
                    <a:pt x="345" y="14"/>
                  </a:lnTo>
                  <a:lnTo>
                    <a:pt x="383" y="29"/>
                  </a:lnTo>
                  <a:lnTo>
                    <a:pt x="417" y="51"/>
                  </a:lnTo>
                  <a:lnTo>
                    <a:pt x="448" y="78"/>
                  </a:lnTo>
                  <a:lnTo>
                    <a:pt x="474" y="108"/>
                  </a:lnTo>
                  <a:lnTo>
                    <a:pt x="496" y="142"/>
                  </a:lnTo>
                  <a:lnTo>
                    <a:pt x="511" y="180"/>
                  </a:lnTo>
                  <a:lnTo>
                    <a:pt x="521" y="221"/>
                  </a:lnTo>
                  <a:lnTo>
                    <a:pt x="525" y="264"/>
                  </a:lnTo>
                  <a:lnTo>
                    <a:pt x="521" y="306"/>
                  </a:lnTo>
                  <a:lnTo>
                    <a:pt x="511" y="346"/>
                  </a:lnTo>
                  <a:lnTo>
                    <a:pt x="496" y="384"/>
                  </a:lnTo>
                  <a:lnTo>
                    <a:pt x="474" y="419"/>
                  </a:lnTo>
                  <a:lnTo>
                    <a:pt x="448" y="449"/>
                  </a:lnTo>
                  <a:lnTo>
                    <a:pt x="417" y="476"/>
                  </a:lnTo>
                  <a:lnTo>
                    <a:pt x="383" y="497"/>
                  </a:lnTo>
                  <a:lnTo>
                    <a:pt x="345" y="512"/>
                  </a:lnTo>
                  <a:lnTo>
                    <a:pt x="304" y="523"/>
                  </a:lnTo>
                  <a:lnTo>
                    <a:pt x="262" y="526"/>
                  </a:lnTo>
                  <a:lnTo>
                    <a:pt x="221" y="523"/>
                  </a:lnTo>
                  <a:lnTo>
                    <a:pt x="180" y="512"/>
                  </a:lnTo>
                  <a:lnTo>
                    <a:pt x="142" y="497"/>
                  </a:lnTo>
                  <a:lnTo>
                    <a:pt x="108" y="476"/>
                  </a:lnTo>
                  <a:lnTo>
                    <a:pt x="77" y="449"/>
                  </a:lnTo>
                  <a:lnTo>
                    <a:pt x="51" y="419"/>
                  </a:lnTo>
                  <a:lnTo>
                    <a:pt x="29" y="384"/>
                  </a:lnTo>
                  <a:lnTo>
                    <a:pt x="14" y="346"/>
                  </a:lnTo>
                  <a:lnTo>
                    <a:pt x="4" y="306"/>
                  </a:lnTo>
                  <a:lnTo>
                    <a:pt x="0" y="264"/>
                  </a:lnTo>
                  <a:lnTo>
                    <a:pt x="4" y="221"/>
                  </a:lnTo>
                  <a:lnTo>
                    <a:pt x="14" y="180"/>
                  </a:lnTo>
                  <a:lnTo>
                    <a:pt x="29" y="142"/>
                  </a:lnTo>
                  <a:lnTo>
                    <a:pt x="51" y="108"/>
                  </a:lnTo>
                  <a:lnTo>
                    <a:pt x="77" y="78"/>
                  </a:lnTo>
                  <a:lnTo>
                    <a:pt x="108" y="51"/>
                  </a:lnTo>
                  <a:lnTo>
                    <a:pt x="142" y="29"/>
                  </a:lnTo>
                  <a:lnTo>
                    <a:pt x="180" y="14"/>
                  </a:lnTo>
                  <a:lnTo>
                    <a:pt x="221" y="4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2079625" y="2201863"/>
              <a:ext cx="98425" cy="96838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80" y="4"/>
                </a:cxn>
                <a:cxn ang="0">
                  <a:pos x="97" y="12"/>
                </a:cxn>
                <a:cxn ang="0">
                  <a:pos x="111" y="26"/>
                </a:cxn>
                <a:cxn ang="0">
                  <a:pos x="119" y="43"/>
                </a:cxn>
                <a:cxn ang="0">
                  <a:pos x="123" y="62"/>
                </a:cxn>
                <a:cxn ang="0">
                  <a:pos x="119" y="81"/>
                </a:cxn>
                <a:cxn ang="0">
                  <a:pos x="111" y="99"/>
                </a:cxn>
                <a:cxn ang="0">
                  <a:pos x="97" y="112"/>
                </a:cxn>
                <a:cxn ang="0">
                  <a:pos x="80" y="121"/>
                </a:cxn>
                <a:cxn ang="0">
                  <a:pos x="61" y="123"/>
                </a:cxn>
                <a:cxn ang="0">
                  <a:pos x="42" y="121"/>
                </a:cxn>
                <a:cxn ang="0">
                  <a:pos x="24" y="112"/>
                </a:cxn>
                <a:cxn ang="0">
                  <a:pos x="11" y="99"/>
                </a:cxn>
                <a:cxn ang="0">
                  <a:pos x="2" y="81"/>
                </a:cxn>
                <a:cxn ang="0">
                  <a:pos x="0" y="62"/>
                </a:cxn>
                <a:cxn ang="0">
                  <a:pos x="2" y="43"/>
                </a:cxn>
                <a:cxn ang="0">
                  <a:pos x="11" y="26"/>
                </a:cxn>
                <a:cxn ang="0">
                  <a:pos x="24" y="12"/>
                </a:cxn>
                <a:cxn ang="0">
                  <a:pos x="42" y="4"/>
                </a:cxn>
                <a:cxn ang="0">
                  <a:pos x="61" y="0"/>
                </a:cxn>
              </a:cxnLst>
              <a:rect l="0" t="0" r="r" b="b"/>
              <a:pathLst>
                <a:path w="123" h="123">
                  <a:moveTo>
                    <a:pt x="61" y="0"/>
                  </a:moveTo>
                  <a:lnTo>
                    <a:pt x="80" y="4"/>
                  </a:lnTo>
                  <a:lnTo>
                    <a:pt x="97" y="12"/>
                  </a:lnTo>
                  <a:lnTo>
                    <a:pt x="111" y="26"/>
                  </a:lnTo>
                  <a:lnTo>
                    <a:pt x="119" y="43"/>
                  </a:lnTo>
                  <a:lnTo>
                    <a:pt x="123" y="62"/>
                  </a:lnTo>
                  <a:lnTo>
                    <a:pt x="119" y="81"/>
                  </a:lnTo>
                  <a:lnTo>
                    <a:pt x="111" y="99"/>
                  </a:lnTo>
                  <a:lnTo>
                    <a:pt x="97" y="112"/>
                  </a:lnTo>
                  <a:lnTo>
                    <a:pt x="80" y="121"/>
                  </a:lnTo>
                  <a:lnTo>
                    <a:pt x="61" y="123"/>
                  </a:lnTo>
                  <a:lnTo>
                    <a:pt x="42" y="121"/>
                  </a:lnTo>
                  <a:lnTo>
                    <a:pt x="24" y="112"/>
                  </a:lnTo>
                  <a:lnTo>
                    <a:pt x="11" y="99"/>
                  </a:lnTo>
                  <a:lnTo>
                    <a:pt x="2" y="81"/>
                  </a:lnTo>
                  <a:lnTo>
                    <a:pt x="0" y="62"/>
                  </a:lnTo>
                  <a:lnTo>
                    <a:pt x="2" y="43"/>
                  </a:lnTo>
                  <a:lnTo>
                    <a:pt x="11" y="26"/>
                  </a:lnTo>
                  <a:lnTo>
                    <a:pt x="24" y="12"/>
                  </a:lnTo>
                  <a:lnTo>
                    <a:pt x="42" y="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863206" y="2852513"/>
            <a:ext cx="1254039" cy="2251437"/>
            <a:chOff x="2913063" y="2066926"/>
            <a:chExt cx="1365250" cy="2451100"/>
          </a:xfrm>
        </p:grpSpPr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2913063" y="2066926"/>
              <a:ext cx="1365250" cy="2451100"/>
            </a:xfrm>
            <a:custGeom>
              <a:avLst/>
              <a:gdLst/>
              <a:ahLst/>
              <a:cxnLst>
                <a:cxn ang="0">
                  <a:pos x="135" y="26"/>
                </a:cxn>
                <a:cxn ang="0">
                  <a:pos x="365" y="97"/>
                </a:cxn>
                <a:cxn ang="0">
                  <a:pos x="584" y="195"/>
                </a:cxn>
                <a:cxn ang="0">
                  <a:pos x="788" y="317"/>
                </a:cxn>
                <a:cxn ang="0">
                  <a:pos x="978" y="459"/>
                </a:cxn>
                <a:cxn ang="0">
                  <a:pos x="1150" y="622"/>
                </a:cxn>
                <a:cxn ang="0">
                  <a:pos x="1303" y="803"/>
                </a:cxn>
                <a:cxn ang="0">
                  <a:pos x="1435" y="1002"/>
                </a:cxn>
                <a:cxn ang="0">
                  <a:pos x="1544" y="1217"/>
                </a:cxn>
                <a:cxn ang="0">
                  <a:pos x="1629" y="1445"/>
                </a:cxn>
                <a:cxn ang="0">
                  <a:pos x="1686" y="1685"/>
                </a:cxn>
                <a:cxn ang="0">
                  <a:pos x="1715" y="1934"/>
                </a:cxn>
                <a:cxn ang="0">
                  <a:pos x="1719" y="2086"/>
                </a:cxn>
                <a:cxn ang="0">
                  <a:pos x="1711" y="2245"/>
                </a:cxn>
                <a:cxn ang="0">
                  <a:pos x="1692" y="2407"/>
                </a:cxn>
                <a:cxn ang="0">
                  <a:pos x="1659" y="2567"/>
                </a:cxn>
                <a:cxn ang="0">
                  <a:pos x="1611" y="2720"/>
                </a:cxn>
                <a:cxn ang="0">
                  <a:pos x="1545" y="2862"/>
                </a:cxn>
                <a:cxn ang="0">
                  <a:pos x="1482" y="2960"/>
                </a:cxn>
                <a:cxn ang="0">
                  <a:pos x="1429" y="3015"/>
                </a:cxn>
                <a:cxn ang="0">
                  <a:pos x="1364" y="3056"/>
                </a:cxn>
                <a:cxn ang="0">
                  <a:pos x="1288" y="3082"/>
                </a:cxn>
                <a:cxn ang="0">
                  <a:pos x="1193" y="3086"/>
                </a:cxn>
                <a:cxn ang="0">
                  <a:pos x="1094" y="3061"/>
                </a:cxn>
                <a:cxn ang="0">
                  <a:pos x="1008" y="3012"/>
                </a:cxn>
                <a:cxn ang="0">
                  <a:pos x="939" y="2941"/>
                </a:cxn>
                <a:cxn ang="0">
                  <a:pos x="892" y="2854"/>
                </a:cxn>
                <a:cxn ang="0">
                  <a:pos x="871" y="2752"/>
                </a:cxn>
                <a:cxn ang="0">
                  <a:pos x="877" y="2667"/>
                </a:cxn>
                <a:cxn ang="0">
                  <a:pos x="902" y="2590"/>
                </a:cxn>
                <a:cxn ang="0">
                  <a:pos x="940" y="2519"/>
                </a:cxn>
                <a:cxn ang="0">
                  <a:pos x="982" y="2448"/>
                </a:cxn>
                <a:cxn ang="0">
                  <a:pos x="1023" y="2374"/>
                </a:cxn>
                <a:cxn ang="0">
                  <a:pos x="1049" y="2308"/>
                </a:cxn>
                <a:cxn ang="0">
                  <a:pos x="1071" y="2234"/>
                </a:cxn>
                <a:cxn ang="0">
                  <a:pos x="1082" y="2142"/>
                </a:cxn>
                <a:cxn ang="0">
                  <a:pos x="1085" y="2032"/>
                </a:cxn>
                <a:cxn ang="0">
                  <a:pos x="1072" y="1863"/>
                </a:cxn>
                <a:cxn ang="0">
                  <a:pos x="1030" y="1659"/>
                </a:cxn>
                <a:cxn ang="0">
                  <a:pos x="962" y="1468"/>
                </a:cxn>
                <a:cxn ang="0">
                  <a:pos x="868" y="1289"/>
                </a:cxn>
                <a:cxn ang="0">
                  <a:pos x="753" y="1127"/>
                </a:cxn>
                <a:cxn ang="0">
                  <a:pos x="616" y="983"/>
                </a:cxn>
                <a:cxn ang="0">
                  <a:pos x="461" y="858"/>
                </a:cxn>
                <a:cxn ang="0">
                  <a:pos x="290" y="757"/>
                </a:cxn>
                <a:cxn ang="0">
                  <a:pos x="105" y="677"/>
                </a:cxn>
                <a:cxn ang="0">
                  <a:pos x="0" y="635"/>
                </a:cxn>
                <a:cxn ang="0">
                  <a:pos x="74" y="583"/>
                </a:cxn>
                <a:cxn ang="0">
                  <a:pos x="135" y="514"/>
                </a:cxn>
                <a:cxn ang="0">
                  <a:pos x="176" y="432"/>
                </a:cxn>
                <a:cxn ang="0">
                  <a:pos x="195" y="341"/>
                </a:cxn>
                <a:cxn ang="0">
                  <a:pos x="189" y="239"/>
                </a:cxn>
                <a:cxn ang="0">
                  <a:pos x="154" y="143"/>
                </a:cxn>
                <a:cxn ang="0">
                  <a:pos x="95" y="62"/>
                </a:cxn>
                <a:cxn ang="0">
                  <a:pos x="16" y="0"/>
                </a:cxn>
              </a:cxnLst>
              <a:rect l="0" t="0" r="r" b="b"/>
              <a:pathLst>
                <a:path w="1719" h="3087">
                  <a:moveTo>
                    <a:pt x="16" y="0"/>
                  </a:moveTo>
                  <a:lnTo>
                    <a:pt x="135" y="26"/>
                  </a:lnTo>
                  <a:lnTo>
                    <a:pt x="252" y="58"/>
                  </a:lnTo>
                  <a:lnTo>
                    <a:pt x="365" y="97"/>
                  </a:lnTo>
                  <a:lnTo>
                    <a:pt x="476" y="143"/>
                  </a:lnTo>
                  <a:lnTo>
                    <a:pt x="584" y="195"/>
                  </a:lnTo>
                  <a:lnTo>
                    <a:pt x="688" y="253"/>
                  </a:lnTo>
                  <a:lnTo>
                    <a:pt x="788" y="317"/>
                  </a:lnTo>
                  <a:lnTo>
                    <a:pt x="886" y="385"/>
                  </a:lnTo>
                  <a:lnTo>
                    <a:pt x="978" y="459"/>
                  </a:lnTo>
                  <a:lnTo>
                    <a:pt x="1066" y="538"/>
                  </a:lnTo>
                  <a:lnTo>
                    <a:pt x="1150" y="622"/>
                  </a:lnTo>
                  <a:lnTo>
                    <a:pt x="1229" y="711"/>
                  </a:lnTo>
                  <a:lnTo>
                    <a:pt x="1303" y="803"/>
                  </a:lnTo>
                  <a:lnTo>
                    <a:pt x="1371" y="901"/>
                  </a:lnTo>
                  <a:lnTo>
                    <a:pt x="1435" y="1002"/>
                  </a:lnTo>
                  <a:lnTo>
                    <a:pt x="1493" y="1108"/>
                  </a:lnTo>
                  <a:lnTo>
                    <a:pt x="1544" y="1217"/>
                  </a:lnTo>
                  <a:lnTo>
                    <a:pt x="1590" y="1330"/>
                  </a:lnTo>
                  <a:lnTo>
                    <a:pt x="1629" y="1445"/>
                  </a:lnTo>
                  <a:lnTo>
                    <a:pt x="1661" y="1563"/>
                  </a:lnTo>
                  <a:lnTo>
                    <a:pt x="1686" y="1685"/>
                  </a:lnTo>
                  <a:lnTo>
                    <a:pt x="1704" y="1808"/>
                  </a:lnTo>
                  <a:lnTo>
                    <a:pt x="1715" y="1934"/>
                  </a:lnTo>
                  <a:lnTo>
                    <a:pt x="1718" y="2009"/>
                  </a:lnTo>
                  <a:lnTo>
                    <a:pt x="1719" y="2086"/>
                  </a:lnTo>
                  <a:lnTo>
                    <a:pt x="1716" y="2165"/>
                  </a:lnTo>
                  <a:lnTo>
                    <a:pt x="1711" y="2245"/>
                  </a:lnTo>
                  <a:lnTo>
                    <a:pt x="1704" y="2326"/>
                  </a:lnTo>
                  <a:lnTo>
                    <a:pt x="1692" y="2407"/>
                  </a:lnTo>
                  <a:lnTo>
                    <a:pt x="1677" y="2487"/>
                  </a:lnTo>
                  <a:lnTo>
                    <a:pt x="1659" y="2567"/>
                  </a:lnTo>
                  <a:lnTo>
                    <a:pt x="1636" y="2646"/>
                  </a:lnTo>
                  <a:lnTo>
                    <a:pt x="1611" y="2720"/>
                  </a:lnTo>
                  <a:lnTo>
                    <a:pt x="1579" y="2794"/>
                  </a:lnTo>
                  <a:lnTo>
                    <a:pt x="1545" y="2862"/>
                  </a:lnTo>
                  <a:lnTo>
                    <a:pt x="1505" y="2928"/>
                  </a:lnTo>
                  <a:lnTo>
                    <a:pt x="1482" y="2960"/>
                  </a:lnTo>
                  <a:lnTo>
                    <a:pt x="1456" y="2989"/>
                  </a:lnTo>
                  <a:lnTo>
                    <a:pt x="1429" y="3015"/>
                  </a:lnTo>
                  <a:lnTo>
                    <a:pt x="1398" y="3037"/>
                  </a:lnTo>
                  <a:lnTo>
                    <a:pt x="1364" y="3056"/>
                  </a:lnTo>
                  <a:lnTo>
                    <a:pt x="1328" y="3072"/>
                  </a:lnTo>
                  <a:lnTo>
                    <a:pt x="1288" y="3082"/>
                  </a:lnTo>
                  <a:lnTo>
                    <a:pt x="1245" y="3087"/>
                  </a:lnTo>
                  <a:lnTo>
                    <a:pt x="1193" y="3086"/>
                  </a:lnTo>
                  <a:lnTo>
                    <a:pt x="1142" y="3077"/>
                  </a:lnTo>
                  <a:lnTo>
                    <a:pt x="1094" y="3061"/>
                  </a:lnTo>
                  <a:lnTo>
                    <a:pt x="1049" y="3040"/>
                  </a:lnTo>
                  <a:lnTo>
                    <a:pt x="1008" y="3012"/>
                  </a:lnTo>
                  <a:lnTo>
                    <a:pt x="971" y="2979"/>
                  </a:lnTo>
                  <a:lnTo>
                    <a:pt x="939" y="2941"/>
                  </a:lnTo>
                  <a:lnTo>
                    <a:pt x="912" y="2899"/>
                  </a:lnTo>
                  <a:lnTo>
                    <a:pt x="892" y="2854"/>
                  </a:lnTo>
                  <a:lnTo>
                    <a:pt x="877" y="2804"/>
                  </a:lnTo>
                  <a:lnTo>
                    <a:pt x="871" y="2752"/>
                  </a:lnTo>
                  <a:lnTo>
                    <a:pt x="871" y="2708"/>
                  </a:lnTo>
                  <a:lnTo>
                    <a:pt x="877" y="2667"/>
                  </a:lnTo>
                  <a:lnTo>
                    <a:pt x="888" y="2628"/>
                  </a:lnTo>
                  <a:lnTo>
                    <a:pt x="902" y="2590"/>
                  </a:lnTo>
                  <a:lnTo>
                    <a:pt x="920" y="2554"/>
                  </a:lnTo>
                  <a:lnTo>
                    <a:pt x="940" y="2519"/>
                  </a:lnTo>
                  <a:lnTo>
                    <a:pt x="962" y="2483"/>
                  </a:lnTo>
                  <a:lnTo>
                    <a:pt x="982" y="2448"/>
                  </a:lnTo>
                  <a:lnTo>
                    <a:pt x="1004" y="2411"/>
                  </a:lnTo>
                  <a:lnTo>
                    <a:pt x="1023" y="2374"/>
                  </a:lnTo>
                  <a:lnTo>
                    <a:pt x="1037" y="2343"/>
                  </a:lnTo>
                  <a:lnTo>
                    <a:pt x="1049" y="2308"/>
                  </a:lnTo>
                  <a:lnTo>
                    <a:pt x="1061" y="2273"/>
                  </a:lnTo>
                  <a:lnTo>
                    <a:pt x="1071" y="2234"/>
                  </a:lnTo>
                  <a:lnTo>
                    <a:pt x="1077" y="2190"/>
                  </a:lnTo>
                  <a:lnTo>
                    <a:pt x="1082" y="2142"/>
                  </a:lnTo>
                  <a:lnTo>
                    <a:pt x="1086" y="2090"/>
                  </a:lnTo>
                  <a:lnTo>
                    <a:pt x="1085" y="2032"/>
                  </a:lnTo>
                  <a:lnTo>
                    <a:pt x="1082" y="1969"/>
                  </a:lnTo>
                  <a:lnTo>
                    <a:pt x="1072" y="1863"/>
                  </a:lnTo>
                  <a:lnTo>
                    <a:pt x="1056" y="1759"/>
                  </a:lnTo>
                  <a:lnTo>
                    <a:pt x="1030" y="1659"/>
                  </a:lnTo>
                  <a:lnTo>
                    <a:pt x="1000" y="1562"/>
                  </a:lnTo>
                  <a:lnTo>
                    <a:pt x="962" y="1468"/>
                  </a:lnTo>
                  <a:lnTo>
                    <a:pt x="919" y="1377"/>
                  </a:lnTo>
                  <a:lnTo>
                    <a:pt x="868" y="1289"/>
                  </a:lnTo>
                  <a:lnTo>
                    <a:pt x="814" y="1207"/>
                  </a:lnTo>
                  <a:lnTo>
                    <a:pt x="753" y="1127"/>
                  </a:lnTo>
                  <a:lnTo>
                    <a:pt x="687" y="1053"/>
                  </a:lnTo>
                  <a:lnTo>
                    <a:pt x="616" y="983"/>
                  </a:lnTo>
                  <a:lnTo>
                    <a:pt x="540" y="918"/>
                  </a:lnTo>
                  <a:lnTo>
                    <a:pt x="461" y="858"/>
                  </a:lnTo>
                  <a:lnTo>
                    <a:pt x="377" y="805"/>
                  </a:lnTo>
                  <a:lnTo>
                    <a:pt x="290" y="757"/>
                  </a:lnTo>
                  <a:lnTo>
                    <a:pt x="199" y="713"/>
                  </a:lnTo>
                  <a:lnTo>
                    <a:pt x="105" y="677"/>
                  </a:lnTo>
                  <a:lnTo>
                    <a:pt x="8" y="647"/>
                  </a:lnTo>
                  <a:lnTo>
                    <a:pt x="0" y="635"/>
                  </a:lnTo>
                  <a:lnTo>
                    <a:pt x="39" y="611"/>
                  </a:lnTo>
                  <a:lnTo>
                    <a:pt x="74" y="583"/>
                  </a:lnTo>
                  <a:lnTo>
                    <a:pt x="107" y="551"/>
                  </a:lnTo>
                  <a:lnTo>
                    <a:pt x="135" y="514"/>
                  </a:lnTo>
                  <a:lnTo>
                    <a:pt x="158" y="475"/>
                  </a:lnTo>
                  <a:lnTo>
                    <a:pt x="176" y="432"/>
                  </a:lnTo>
                  <a:lnTo>
                    <a:pt x="189" y="388"/>
                  </a:lnTo>
                  <a:lnTo>
                    <a:pt x="195" y="341"/>
                  </a:lnTo>
                  <a:lnTo>
                    <a:pt x="196" y="292"/>
                  </a:lnTo>
                  <a:lnTo>
                    <a:pt x="189" y="239"/>
                  </a:lnTo>
                  <a:lnTo>
                    <a:pt x="175" y="190"/>
                  </a:lnTo>
                  <a:lnTo>
                    <a:pt x="154" y="143"/>
                  </a:lnTo>
                  <a:lnTo>
                    <a:pt x="128" y="100"/>
                  </a:lnTo>
                  <a:lnTo>
                    <a:pt x="95" y="62"/>
                  </a:lnTo>
                  <a:lnTo>
                    <a:pt x="58" y="2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3657600" y="4032251"/>
              <a:ext cx="417513" cy="417513"/>
            </a:xfrm>
            <a:custGeom>
              <a:avLst/>
              <a:gdLst/>
              <a:ahLst/>
              <a:cxnLst>
                <a:cxn ang="0">
                  <a:pos x="262" y="0"/>
                </a:cxn>
                <a:cxn ang="0">
                  <a:pos x="305" y="4"/>
                </a:cxn>
                <a:cxn ang="0">
                  <a:pos x="344" y="14"/>
                </a:cxn>
                <a:cxn ang="0">
                  <a:pos x="382" y="30"/>
                </a:cxn>
                <a:cxn ang="0">
                  <a:pos x="417" y="51"/>
                </a:cxn>
                <a:cxn ang="0">
                  <a:pos x="448" y="78"/>
                </a:cxn>
                <a:cxn ang="0">
                  <a:pos x="475" y="108"/>
                </a:cxn>
                <a:cxn ang="0">
                  <a:pos x="497" y="142"/>
                </a:cxn>
                <a:cxn ang="0">
                  <a:pos x="512" y="180"/>
                </a:cxn>
                <a:cxn ang="0">
                  <a:pos x="522" y="221"/>
                </a:cxn>
                <a:cxn ang="0">
                  <a:pos x="526" y="264"/>
                </a:cxn>
                <a:cxn ang="0">
                  <a:pos x="522" y="306"/>
                </a:cxn>
                <a:cxn ang="0">
                  <a:pos x="512" y="347"/>
                </a:cxn>
                <a:cxn ang="0">
                  <a:pos x="497" y="385"/>
                </a:cxn>
                <a:cxn ang="0">
                  <a:pos x="475" y="419"/>
                </a:cxn>
                <a:cxn ang="0">
                  <a:pos x="448" y="449"/>
                </a:cxn>
                <a:cxn ang="0">
                  <a:pos x="417" y="476"/>
                </a:cxn>
                <a:cxn ang="0">
                  <a:pos x="382" y="497"/>
                </a:cxn>
                <a:cxn ang="0">
                  <a:pos x="344" y="513"/>
                </a:cxn>
                <a:cxn ang="0">
                  <a:pos x="305" y="523"/>
                </a:cxn>
                <a:cxn ang="0">
                  <a:pos x="262" y="527"/>
                </a:cxn>
                <a:cxn ang="0">
                  <a:pos x="220" y="523"/>
                </a:cxn>
                <a:cxn ang="0">
                  <a:pos x="180" y="513"/>
                </a:cxn>
                <a:cxn ang="0">
                  <a:pos x="142" y="497"/>
                </a:cxn>
                <a:cxn ang="0">
                  <a:pos x="107" y="476"/>
                </a:cxn>
                <a:cxn ang="0">
                  <a:pos x="77" y="449"/>
                </a:cxn>
                <a:cxn ang="0">
                  <a:pos x="50" y="419"/>
                </a:cxn>
                <a:cxn ang="0">
                  <a:pos x="29" y="385"/>
                </a:cxn>
                <a:cxn ang="0">
                  <a:pos x="14" y="347"/>
                </a:cxn>
                <a:cxn ang="0">
                  <a:pos x="3" y="306"/>
                </a:cxn>
                <a:cxn ang="0">
                  <a:pos x="0" y="264"/>
                </a:cxn>
                <a:cxn ang="0">
                  <a:pos x="3" y="221"/>
                </a:cxn>
                <a:cxn ang="0">
                  <a:pos x="14" y="180"/>
                </a:cxn>
                <a:cxn ang="0">
                  <a:pos x="29" y="142"/>
                </a:cxn>
                <a:cxn ang="0">
                  <a:pos x="50" y="108"/>
                </a:cxn>
                <a:cxn ang="0">
                  <a:pos x="77" y="78"/>
                </a:cxn>
                <a:cxn ang="0">
                  <a:pos x="107" y="51"/>
                </a:cxn>
                <a:cxn ang="0">
                  <a:pos x="142" y="30"/>
                </a:cxn>
                <a:cxn ang="0">
                  <a:pos x="180" y="14"/>
                </a:cxn>
                <a:cxn ang="0">
                  <a:pos x="220" y="4"/>
                </a:cxn>
                <a:cxn ang="0">
                  <a:pos x="262" y="0"/>
                </a:cxn>
              </a:cxnLst>
              <a:rect l="0" t="0" r="r" b="b"/>
              <a:pathLst>
                <a:path w="526" h="527">
                  <a:moveTo>
                    <a:pt x="262" y="0"/>
                  </a:moveTo>
                  <a:lnTo>
                    <a:pt x="305" y="4"/>
                  </a:lnTo>
                  <a:lnTo>
                    <a:pt x="344" y="14"/>
                  </a:lnTo>
                  <a:lnTo>
                    <a:pt x="382" y="30"/>
                  </a:lnTo>
                  <a:lnTo>
                    <a:pt x="417" y="51"/>
                  </a:lnTo>
                  <a:lnTo>
                    <a:pt x="448" y="78"/>
                  </a:lnTo>
                  <a:lnTo>
                    <a:pt x="475" y="108"/>
                  </a:lnTo>
                  <a:lnTo>
                    <a:pt x="497" y="142"/>
                  </a:lnTo>
                  <a:lnTo>
                    <a:pt x="512" y="180"/>
                  </a:lnTo>
                  <a:lnTo>
                    <a:pt x="522" y="221"/>
                  </a:lnTo>
                  <a:lnTo>
                    <a:pt x="526" y="264"/>
                  </a:lnTo>
                  <a:lnTo>
                    <a:pt x="522" y="306"/>
                  </a:lnTo>
                  <a:lnTo>
                    <a:pt x="512" y="347"/>
                  </a:lnTo>
                  <a:lnTo>
                    <a:pt x="497" y="385"/>
                  </a:lnTo>
                  <a:lnTo>
                    <a:pt x="475" y="419"/>
                  </a:lnTo>
                  <a:lnTo>
                    <a:pt x="448" y="449"/>
                  </a:lnTo>
                  <a:lnTo>
                    <a:pt x="417" y="476"/>
                  </a:lnTo>
                  <a:lnTo>
                    <a:pt x="382" y="497"/>
                  </a:lnTo>
                  <a:lnTo>
                    <a:pt x="344" y="513"/>
                  </a:lnTo>
                  <a:lnTo>
                    <a:pt x="305" y="523"/>
                  </a:lnTo>
                  <a:lnTo>
                    <a:pt x="262" y="527"/>
                  </a:lnTo>
                  <a:lnTo>
                    <a:pt x="220" y="523"/>
                  </a:lnTo>
                  <a:lnTo>
                    <a:pt x="180" y="513"/>
                  </a:lnTo>
                  <a:lnTo>
                    <a:pt x="142" y="497"/>
                  </a:lnTo>
                  <a:lnTo>
                    <a:pt x="107" y="476"/>
                  </a:lnTo>
                  <a:lnTo>
                    <a:pt x="77" y="449"/>
                  </a:lnTo>
                  <a:lnTo>
                    <a:pt x="50" y="419"/>
                  </a:lnTo>
                  <a:lnTo>
                    <a:pt x="29" y="385"/>
                  </a:lnTo>
                  <a:lnTo>
                    <a:pt x="14" y="347"/>
                  </a:lnTo>
                  <a:lnTo>
                    <a:pt x="3" y="306"/>
                  </a:lnTo>
                  <a:lnTo>
                    <a:pt x="0" y="264"/>
                  </a:lnTo>
                  <a:lnTo>
                    <a:pt x="3" y="221"/>
                  </a:lnTo>
                  <a:lnTo>
                    <a:pt x="14" y="180"/>
                  </a:lnTo>
                  <a:lnTo>
                    <a:pt x="29" y="142"/>
                  </a:lnTo>
                  <a:lnTo>
                    <a:pt x="50" y="108"/>
                  </a:lnTo>
                  <a:lnTo>
                    <a:pt x="77" y="78"/>
                  </a:lnTo>
                  <a:lnTo>
                    <a:pt x="107" y="51"/>
                  </a:lnTo>
                  <a:lnTo>
                    <a:pt x="142" y="30"/>
                  </a:lnTo>
                  <a:lnTo>
                    <a:pt x="180" y="14"/>
                  </a:lnTo>
                  <a:lnTo>
                    <a:pt x="220" y="4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3787775" y="4073526"/>
              <a:ext cx="98425" cy="98425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82" y="4"/>
                </a:cxn>
                <a:cxn ang="0">
                  <a:pos x="99" y="12"/>
                </a:cxn>
                <a:cxn ang="0">
                  <a:pos x="113" y="26"/>
                </a:cxn>
                <a:cxn ang="0">
                  <a:pos x="121" y="44"/>
                </a:cxn>
                <a:cxn ang="0">
                  <a:pos x="125" y="63"/>
                </a:cxn>
                <a:cxn ang="0">
                  <a:pos x="121" y="82"/>
                </a:cxn>
                <a:cxn ang="0">
                  <a:pos x="113" y="99"/>
                </a:cxn>
                <a:cxn ang="0">
                  <a:pos x="99" y="113"/>
                </a:cxn>
                <a:cxn ang="0">
                  <a:pos x="82" y="121"/>
                </a:cxn>
                <a:cxn ang="0">
                  <a:pos x="63" y="125"/>
                </a:cxn>
                <a:cxn ang="0">
                  <a:pos x="44" y="121"/>
                </a:cxn>
                <a:cxn ang="0">
                  <a:pos x="26" y="113"/>
                </a:cxn>
                <a:cxn ang="0">
                  <a:pos x="12" y="99"/>
                </a:cxn>
                <a:cxn ang="0">
                  <a:pos x="4" y="82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2" y="26"/>
                </a:cxn>
                <a:cxn ang="0">
                  <a:pos x="26" y="12"/>
                </a:cxn>
                <a:cxn ang="0">
                  <a:pos x="44" y="4"/>
                </a:cxn>
                <a:cxn ang="0">
                  <a:pos x="63" y="0"/>
                </a:cxn>
              </a:cxnLst>
              <a:rect l="0" t="0" r="r" b="b"/>
              <a:pathLst>
                <a:path w="125" h="125">
                  <a:moveTo>
                    <a:pt x="63" y="0"/>
                  </a:moveTo>
                  <a:lnTo>
                    <a:pt x="82" y="4"/>
                  </a:lnTo>
                  <a:lnTo>
                    <a:pt x="99" y="12"/>
                  </a:lnTo>
                  <a:lnTo>
                    <a:pt x="113" y="26"/>
                  </a:lnTo>
                  <a:lnTo>
                    <a:pt x="121" y="44"/>
                  </a:lnTo>
                  <a:lnTo>
                    <a:pt x="125" y="63"/>
                  </a:lnTo>
                  <a:lnTo>
                    <a:pt x="121" y="82"/>
                  </a:lnTo>
                  <a:lnTo>
                    <a:pt x="113" y="99"/>
                  </a:lnTo>
                  <a:lnTo>
                    <a:pt x="99" y="113"/>
                  </a:lnTo>
                  <a:lnTo>
                    <a:pt x="82" y="121"/>
                  </a:lnTo>
                  <a:lnTo>
                    <a:pt x="63" y="125"/>
                  </a:lnTo>
                  <a:lnTo>
                    <a:pt x="44" y="121"/>
                  </a:lnTo>
                  <a:lnTo>
                    <a:pt x="26" y="113"/>
                  </a:lnTo>
                  <a:lnTo>
                    <a:pt x="12" y="99"/>
                  </a:lnTo>
                  <a:lnTo>
                    <a:pt x="4" y="82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2" y="26"/>
                  </a:lnTo>
                  <a:lnTo>
                    <a:pt x="26" y="12"/>
                  </a:lnTo>
                  <a:lnTo>
                    <a:pt x="44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517301" y="5051456"/>
            <a:ext cx="2115827" cy="812209"/>
            <a:chOff x="1447800" y="4460876"/>
            <a:chExt cx="2303463" cy="884238"/>
          </a:xfrm>
        </p:grpSpPr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1447800" y="4460876"/>
              <a:ext cx="2303463" cy="884238"/>
            </a:xfrm>
            <a:custGeom>
              <a:avLst/>
              <a:gdLst/>
              <a:ahLst/>
              <a:cxnLst>
                <a:cxn ang="0">
                  <a:pos x="384" y="5"/>
                </a:cxn>
                <a:cxn ang="0">
                  <a:pos x="456" y="33"/>
                </a:cxn>
                <a:cxn ang="0">
                  <a:pos x="522" y="76"/>
                </a:cxn>
                <a:cxn ang="0">
                  <a:pos x="583" y="129"/>
                </a:cxn>
                <a:cxn ang="0">
                  <a:pos x="642" y="185"/>
                </a:cxn>
                <a:cxn ang="0">
                  <a:pos x="773" y="288"/>
                </a:cxn>
                <a:cxn ang="0">
                  <a:pos x="923" y="374"/>
                </a:cxn>
                <a:cxn ang="0">
                  <a:pos x="1082" y="435"/>
                </a:cxn>
                <a:cxn ang="0">
                  <a:pos x="1254" y="471"/>
                </a:cxn>
                <a:cxn ang="0">
                  <a:pos x="1435" y="487"/>
                </a:cxn>
                <a:cxn ang="0">
                  <a:pos x="1638" y="478"/>
                </a:cxn>
                <a:cxn ang="0">
                  <a:pos x="1842" y="440"/>
                </a:cxn>
                <a:cxn ang="0">
                  <a:pos x="2036" y="375"/>
                </a:cxn>
                <a:cxn ang="0">
                  <a:pos x="2216" y="284"/>
                </a:cxn>
                <a:cxn ang="0">
                  <a:pos x="2242" y="319"/>
                </a:cxn>
                <a:cxn ang="0">
                  <a:pos x="2278" y="362"/>
                </a:cxn>
                <a:cxn ang="0">
                  <a:pos x="2322" y="409"/>
                </a:cxn>
                <a:cxn ang="0">
                  <a:pos x="2378" y="455"/>
                </a:cxn>
                <a:cxn ang="0">
                  <a:pos x="2444" y="498"/>
                </a:cxn>
                <a:cxn ang="0">
                  <a:pos x="2523" y="535"/>
                </a:cxn>
                <a:cxn ang="0">
                  <a:pos x="2614" y="560"/>
                </a:cxn>
                <a:cxn ang="0">
                  <a:pos x="2718" y="573"/>
                </a:cxn>
                <a:cxn ang="0">
                  <a:pos x="2836" y="568"/>
                </a:cxn>
                <a:cxn ang="0">
                  <a:pos x="2822" y="627"/>
                </a:cxn>
                <a:cxn ang="0">
                  <a:pos x="2656" y="754"/>
                </a:cxn>
                <a:cxn ang="0">
                  <a:pos x="2477" y="865"/>
                </a:cxn>
                <a:cxn ang="0">
                  <a:pos x="2259" y="968"/>
                </a:cxn>
                <a:cxn ang="0">
                  <a:pos x="2033" y="1043"/>
                </a:cxn>
                <a:cxn ang="0">
                  <a:pos x="1805" y="1090"/>
                </a:cxn>
                <a:cxn ang="0">
                  <a:pos x="1573" y="1112"/>
                </a:cxn>
                <a:cxn ang="0">
                  <a:pos x="1340" y="1108"/>
                </a:cxn>
                <a:cxn ang="0">
                  <a:pos x="1108" y="1079"/>
                </a:cxn>
                <a:cxn ang="0">
                  <a:pos x="877" y="1026"/>
                </a:cxn>
                <a:cxn ang="0">
                  <a:pos x="651" y="951"/>
                </a:cxn>
                <a:cxn ang="0">
                  <a:pos x="431" y="853"/>
                </a:cxn>
                <a:cxn ang="0">
                  <a:pos x="315" y="790"/>
                </a:cxn>
                <a:cxn ang="0">
                  <a:pos x="214" y="720"/>
                </a:cxn>
                <a:cxn ang="0">
                  <a:pos x="128" y="643"/>
                </a:cxn>
                <a:cxn ang="0">
                  <a:pos x="62" y="559"/>
                </a:cxn>
                <a:cxn ang="0">
                  <a:pos x="17" y="469"/>
                </a:cxn>
                <a:cxn ang="0">
                  <a:pos x="0" y="371"/>
                </a:cxn>
                <a:cxn ang="0">
                  <a:pos x="11" y="267"/>
                </a:cxn>
                <a:cxn ang="0">
                  <a:pos x="50" y="175"/>
                </a:cxn>
                <a:cxn ang="0">
                  <a:pos x="112" y="97"/>
                </a:cxn>
                <a:cxn ang="0">
                  <a:pos x="195" y="39"/>
                </a:cxn>
                <a:cxn ang="0">
                  <a:pos x="291" y="6"/>
                </a:cxn>
              </a:cxnLst>
              <a:rect l="0" t="0" r="r" b="b"/>
              <a:pathLst>
                <a:path w="2900" h="1113">
                  <a:moveTo>
                    <a:pt x="344" y="0"/>
                  </a:moveTo>
                  <a:lnTo>
                    <a:pt x="384" y="5"/>
                  </a:lnTo>
                  <a:lnTo>
                    <a:pt x="421" y="16"/>
                  </a:lnTo>
                  <a:lnTo>
                    <a:pt x="456" y="33"/>
                  </a:lnTo>
                  <a:lnTo>
                    <a:pt x="489" y="53"/>
                  </a:lnTo>
                  <a:lnTo>
                    <a:pt x="522" y="76"/>
                  </a:lnTo>
                  <a:lnTo>
                    <a:pt x="552" y="101"/>
                  </a:lnTo>
                  <a:lnTo>
                    <a:pt x="583" y="129"/>
                  </a:lnTo>
                  <a:lnTo>
                    <a:pt x="612" y="157"/>
                  </a:lnTo>
                  <a:lnTo>
                    <a:pt x="642" y="185"/>
                  </a:lnTo>
                  <a:lnTo>
                    <a:pt x="701" y="236"/>
                  </a:lnTo>
                  <a:lnTo>
                    <a:pt x="773" y="288"/>
                  </a:lnTo>
                  <a:lnTo>
                    <a:pt x="847" y="335"/>
                  </a:lnTo>
                  <a:lnTo>
                    <a:pt x="923" y="374"/>
                  </a:lnTo>
                  <a:lnTo>
                    <a:pt x="1001" y="407"/>
                  </a:lnTo>
                  <a:lnTo>
                    <a:pt x="1082" y="435"/>
                  </a:lnTo>
                  <a:lnTo>
                    <a:pt x="1166" y="456"/>
                  </a:lnTo>
                  <a:lnTo>
                    <a:pt x="1254" y="471"/>
                  </a:lnTo>
                  <a:lnTo>
                    <a:pt x="1342" y="482"/>
                  </a:lnTo>
                  <a:lnTo>
                    <a:pt x="1435" y="487"/>
                  </a:lnTo>
                  <a:lnTo>
                    <a:pt x="1531" y="485"/>
                  </a:lnTo>
                  <a:lnTo>
                    <a:pt x="1638" y="478"/>
                  </a:lnTo>
                  <a:lnTo>
                    <a:pt x="1740" y="463"/>
                  </a:lnTo>
                  <a:lnTo>
                    <a:pt x="1842" y="440"/>
                  </a:lnTo>
                  <a:lnTo>
                    <a:pt x="1941" y="411"/>
                  </a:lnTo>
                  <a:lnTo>
                    <a:pt x="2036" y="375"/>
                  </a:lnTo>
                  <a:lnTo>
                    <a:pt x="2127" y="332"/>
                  </a:lnTo>
                  <a:lnTo>
                    <a:pt x="2216" y="284"/>
                  </a:lnTo>
                  <a:lnTo>
                    <a:pt x="2229" y="300"/>
                  </a:lnTo>
                  <a:lnTo>
                    <a:pt x="2242" y="319"/>
                  </a:lnTo>
                  <a:lnTo>
                    <a:pt x="2259" y="341"/>
                  </a:lnTo>
                  <a:lnTo>
                    <a:pt x="2278" y="362"/>
                  </a:lnTo>
                  <a:lnTo>
                    <a:pt x="2300" y="385"/>
                  </a:lnTo>
                  <a:lnTo>
                    <a:pt x="2322" y="409"/>
                  </a:lnTo>
                  <a:lnTo>
                    <a:pt x="2349" y="432"/>
                  </a:lnTo>
                  <a:lnTo>
                    <a:pt x="2378" y="455"/>
                  </a:lnTo>
                  <a:lnTo>
                    <a:pt x="2410" y="478"/>
                  </a:lnTo>
                  <a:lnTo>
                    <a:pt x="2444" y="498"/>
                  </a:lnTo>
                  <a:lnTo>
                    <a:pt x="2482" y="517"/>
                  </a:lnTo>
                  <a:lnTo>
                    <a:pt x="2523" y="535"/>
                  </a:lnTo>
                  <a:lnTo>
                    <a:pt x="2567" y="549"/>
                  </a:lnTo>
                  <a:lnTo>
                    <a:pt x="2614" y="560"/>
                  </a:lnTo>
                  <a:lnTo>
                    <a:pt x="2663" y="569"/>
                  </a:lnTo>
                  <a:lnTo>
                    <a:pt x="2718" y="573"/>
                  </a:lnTo>
                  <a:lnTo>
                    <a:pt x="2775" y="573"/>
                  </a:lnTo>
                  <a:lnTo>
                    <a:pt x="2836" y="568"/>
                  </a:lnTo>
                  <a:lnTo>
                    <a:pt x="2900" y="558"/>
                  </a:lnTo>
                  <a:lnTo>
                    <a:pt x="2822" y="627"/>
                  </a:lnTo>
                  <a:lnTo>
                    <a:pt x="2741" y="692"/>
                  </a:lnTo>
                  <a:lnTo>
                    <a:pt x="2656" y="754"/>
                  </a:lnTo>
                  <a:lnTo>
                    <a:pt x="2568" y="811"/>
                  </a:lnTo>
                  <a:lnTo>
                    <a:pt x="2477" y="865"/>
                  </a:lnTo>
                  <a:lnTo>
                    <a:pt x="2368" y="920"/>
                  </a:lnTo>
                  <a:lnTo>
                    <a:pt x="2259" y="968"/>
                  </a:lnTo>
                  <a:lnTo>
                    <a:pt x="2146" y="1009"/>
                  </a:lnTo>
                  <a:lnTo>
                    <a:pt x="2033" y="1043"/>
                  </a:lnTo>
                  <a:lnTo>
                    <a:pt x="1919" y="1070"/>
                  </a:lnTo>
                  <a:lnTo>
                    <a:pt x="1805" y="1090"/>
                  </a:lnTo>
                  <a:lnTo>
                    <a:pt x="1688" y="1104"/>
                  </a:lnTo>
                  <a:lnTo>
                    <a:pt x="1573" y="1112"/>
                  </a:lnTo>
                  <a:lnTo>
                    <a:pt x="1456" y="1113"/>
                  </a:lnTo>
                  <a:lnTo>
                    <a:pt x="1340" y="1108"/>
                  </a:lnTo>
                  <a:lnTo>
                    <a:pt x="1223" y="1095"/>
                  </a:lnTo>
                  <a:lnTo>
                    <a:pt x="1108" y="1079"/>
                  </a:lnTo>
                  <a:lnTo>
                    <a:pt x="992" y="1055"/>
                  </a:lnTo>
                  <a:lnTo>
                    <a:pt x="877" y="1026"/>
                  </a:lnTo>
                  <a:lnTo>
                    <a:pt x="764" y="991"/>
                  </a:lnTo>
                  <a:lnTo>
                    <a:pt x="651" y="951"/>
                  </a:lnTo>
                  <a:lnTo>
                    <a:pt x="540" y="904"/>
                  </a:lnTo>
                  <a:lnTo>
                    <a:pt x="431" y="853"/>
                  </a:lnTo>
                  <a:lnTo>
                    <a:pt x="372" y="823"/>
                  </a:lnTo>
                  <a:lnTo>
                    <a:pt x="315" y="790"/>
                  </a:lnTo>
                  <a:lnTo>
                    <a:pt x="263" y="755"/>
                  </a:lnTo>
                  <a:lnTo>
                    <a:pt x="214" y="720"/>
                  </a:lnTo>
                  <a:lnTo>
                    <a:pt x="168" y="682"/>
                  </a:lnTo>
                  <a:lnTo>
                    <a:pt x="128" y="643"/>
                  </a:lnTo>
                  <a:lnTo>
                    <a:pt x="92" y="602"/>
                  </a:lnTo>
                  <a:lnTo>
                    <a:pt x="62" y="559"/>
                  </a:lnTo>
                  <a:lnTo>
                    <a:pt x="36" y="515"/>
                  </a:lnTo>
                  <a:lnTo>
                    <a:pt x="17" y="469"/>
                  </a:lnTo>
                  <a:lnTo>
                    <a:pt x="5" y="421"/>
                  </a:lnTo>
                  <a:lnTo>
                    <a:pt x="0" y="371"/>
                  </a:lnTo>
                  <a:lnTo>
                    <a:pt x="1" y="318"/>
                  </a:lnTo>
                  <a:lnTo>
                    <a:pt x="11" y="267"/>
                  </a:lnTo>
                  <a:lnTo>
                    <a:pt x="27" y="219"/>
                  </a:lnTo>
                  <a:lnTo>
                    <a:pt x="50" y="175"/>
                  </a:lnTo>
                  <a:lnTo>
                    <a:pt x="78" y="134"/>
                  </a:lnTo>
                  <a:lnTo>
                    <a:pt x="112" y="97"/>
                  </a:lnTo>
                  <a:lnTo>
                    <a:pt x="152" y="66"/>
                  </a:lnTo>
                  <a:lnTo>
                    <a:pt x="195" y="39"/>
                  </a:lnTo>
                  <a:lnTo>
                    <a:pt x="242" y="19"/>
                  </a:lnTo>
                  <a:lnTo>
                    <a:pt x="291" y="6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1516063" y="4530726"/>
              <a:ext cx="415925" cy="417513"/>
            </a:xfrm>
            <a:custGeom>
              <a:avLst/>
              <a:gdLst/>
              <a:ahLst/>
              <a:cxnLst>
                <a:cxn ang="0">
                  <a:pos x="262" y="0"/>
                </a:cxn>
                <a:cxn ang="0">
                  <a:pos x="304" y="4"/>
                </a:cxn>
                <a:cxn ang="0">
                  <a:pos x="344" y="14"/>
                </a:cxn>
                <a:cxn ang="0">
                  <a:pos x="382" y="29"/>
                </a:cxn>
                <a:cxn ang="0">
                  <a:pos x="417" y="51"/>
                </a:cxn>
                <a:cxn ang="0">
                  <a:pos x="447" y="78"/>
                </a:cxn>
                <a:cxn ang="0">
                  <a:pos x="474" y="108"/>
                </a:cxn>
                <a:cxn ang="0">
                  <a:pos x="495" y="142"/>
                </a:cxn>
                <a:cxn ang="0">
                  <a:pos x="510" y="180"/>
                </a:cxn>
                <a:cxn ang="0">
                  <a:pos x="521" y="221"/>
                </a:cxn>
                <a:cxn ang="0">
                  <a:pos x="524" y="263"/>
                </a:cxn>
                <a:cxn ang="0">
                  <a:pos x="521" y="305"/>
                </a:cxn>
                <a:cxn ang="0">
                  <a:pos x="510" y="345"/>
                </a:cxn>
                <a:cxn ang="0">
                  <a:pos x="495" y="383"/>
                </a:cxn>
                <a:cxn ang="0">
                  <a:pos x="474" y="417"/>
                </a:cxn>
                <a:cxn ang="0">
                  <a:pos x="447" y="448"/>
                </a:cxn>
                <a:cxn ang="0">
                  <a:pos x="417" y="474"/>
                </a:cxn>
                <a:cxn ang="0">
                  <a:pos x="382" y="496"/>
                </a:cxn>
                <a:cxn ang="0">
                  <a:pos x="344" y="511"/>
                </a:cxn>
                <a:cxn ang="0">
                  <a:pos x="304" y="521"/>
                </a:cxn>
                <a:cxn ang="0">
                  <a:pos x="262" y="525"/>
                </a:cxn>
                <a:cxn ang="0">
                  <a:pos x="220" y="521"/>
                </a:cxn>
                <a:cxn ang="0">
                  <a:pos x="180" y="511"/>
                </a:cxn>
                <a:cxn ang="0">
                  <a:pos x="142" y="496"/>
                </a:cxn>
                <a:cxn ang="0">
                  <a:pos x="107" y="474"/>
                </a:cxn>
                <a:cxn ang="0">
                  <a:pos x="77" y="448"/>
                </a:cxn>
                <a:cxn ang="0">
                  <a:pos x="50" y="417"/>
                </a:cxn>
                <a:cxn ang="0">
                  <a:pos x="29" y="383"/>
                </a:cxn>
                <a:cxn ang="0">
                  <a:pos x="13" y="345"/>
                </a:cxn>
                <a:cxn ang="0">
                  <a:pos x="3" y="305"/>
                </a:cxn>
                <a:cxn ang="0">
                  <a:pos x="0" y="263"/>
                </a:cxn>
                <a:cxn ang="0">
                  <a:pos x="3" y="221"/>
                </a:cxn>
                <a:cxn ang="0">
                  <a:pos x="13" y="180"/>
                </a:cxn>
                <a:cxn ang="0">
                  <a:pos x="29" y="142"/>
                </a:cxn>
                <a:cxn ang="0">
                  <a:pos x="50" y="108"/>
                </a:cxn>
                <a:cxn ang="0">
                  <a:pos x="77" y="78"/>
                </a:cxn>
                <a:cxn ang="0">
                  <a:pos x="107" y="51"/>
                </a:cxn>
                <a:cxn ang="0">
                  <a:pos x="142" y="29"/>
                </a:cxn>
                <a:cxn ang="0">
                  <a:pos x="180" y="14"/>
                </a:cxn>
                <a:cxn ang="0">
                  <a:pos x="220" y="4"/>
                </a:cxn>
                <a:cxn ang="0">
                  <a:pos x="262" y="0"/>
                </a:cxn>
              </a:cxnLst>
              <a:rect l="0" t="0" r="r" b="b"/>
              <a:pathLst>
                <a:path w="524" h="525">
                  <a:moveTo>
                    <a:pt x="262" y="0"/>
                  </a:moveTo>
                  <a:lnTo>
                    <a:pt x="304" y="4"/>
                  </a:lnTo>
                  <a:lnTo>
                    <a:pt x="344" y="14"/>
                  </a:lnTo>
                  <a:lnTo>
                    <a:pt x="382" y="29"/>
                  </a:lnTo>
                  <a:lnTo>
                    <a:pt x="417" y="51"/>
                  </a:lnTo>
                  <a:lnTo>
                    <a:pt x="447" y="78"/>
                  </a:lnTo>
                  <a:lnTo>
                    <a:pt x="474" y="108"/>
                  </a:lnTo>
                  <a:lnTo>
                    <a:pt x="495" y="142"/>
                  </a:lnTo>
                  <a:lnTo>
                    <a:pt x="510" y="180"/>
                  </a:lnTo>
                  <a:lnTo>
                    <a:pt x="521" y="221"/>
                  </a:lnTo>
                  <a:lnTo>
                    <a:pt x="524" y="263"/>
                  </a:lnTo>
                  <a:lnTo>
                    <a:pt x="521" y="305"/>
                  </a:lnTo>
                  <a:lnTo>
                    <a:pt x="510" y="345"/>
                  </a:lnTo>
                  <a:lnTo>
                    <a:pt x="495" y="383"/>
                  </a:lnTo>
                  <a:lnTo>
                    <a:pt x="474" y="417"/>
                  </a:lnTo>
                  <a:lnTo>
                    <a:pt x="447" y="448"/>
                  </a:lnTo>
                  <a:lnTo>
                    <a:pt x="417" y="474"/>
                  </a:lnTo>
                  <a:lnTo>
                    <a:pt x="382" y="496"/>
                  </a:lnTo>
                  <a:lnTo>
                    <a:pt x="344" y="511"/>
                  </a:lnTo>
                  <a:lnTo>
                    <a:pt x="304" y="521"/>
                  </a:lnTo>
                  <a:lnTo>
                    <a:pt x="262" y="525"/>
                  </a:lnTo>
                  <a:lnTo>
                    <a:pt x="220" y="521"/>
                  </a:lnTo>
                  <a:lnTo>
                    <a:pt x="180" y="511"/>
                  </a:lnTo>
                  <a:lnTo>
                    <a:pt x="142" y="496"/>
                  </a:lnTo>
                  <a:lnTo>
                    <a:pt x="107" y="474"/>
                  </a:lnTo>
                  <a:lnTo>
                    <a:pt x="77" y="448"/>
                  </a:lnTo>
                  <a:lnTo>
                    <a:pt x="50" y="417"/>
                  </a:lnTo>
                  <a:lnTo>
                    <a:pt x="29" y="383"/>
                  </a:lnTo>
                  <a:lnTo>
                    <a:pt x="13" y="345"/>
                  </a:lnTo>
                  <a:lnTo>
                    <a:pt x="3" y="305"/>
                  </a:lnTo>
                  <a:lnTo>
                    <a:pt x="0" y="263"/>
                  </a:lnTo>
                  <a:lnTo>
                    <a:pt x="3" y="221"/>
                  </a:lnTo>
                  <a:lnTo>
                    <a:pt x="13" y="180"/>
                  </a:lnTo>
                  <a:lnTo>
                    <a:pt x="29" y="142"/>
                  </a:lnTo>
                  <a:lnTo>
                    <a:pt x="50" y="108"/>
                  </a:lnTo>
                  <a:lnTo>
                    <a:pt x="77" y="78"/>
                  </a:lnTo>
                  <a:lnTo>
                    <a:pt x="107" y="51"/>
                  </a:lnTo>
                  <a:lnTo>
                    <a:pt x="142" y="29"/>
                  </a:lnTo>
                  <a:lnTo>
                    <a:pt x="180" y="14"/>
                  </a:lnTo>
                  <a:lnTo>
                    <a:pt x="220" y="4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1646238" y="4572001"/>
              <a:ext cx="98425" cy="9842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81" y="3"/>
                </a:cxn>
                <a:cxn ang="0">
                  <a:pos x="99" y="12"/>
                </a:cxn>
                <a:cxn ang="0">
                  <a:pos x="113" y="24"/>
                </a:cxn>
                <a:cxn ang="0">
                  <a:pos x="121" y="42"/>
                </a:cxn>
                <a:cxn ang="0">
                  <a:pos x="125" y="61"/>
                </a:cxn>
                <a:cxn ang="0">
                  <a:pos x="121" y="80"/>
                </a:cxn>
                <a:cxn ang="0">
                  <a:pos x="113" y="98"/>
                </a:cxn>
                <a:cxn ang="0">
                  <a:pos x="99" y="112"/>
                </a:cxn>
                <a:cxn ang="0">
                  <a:pos x="81" y="119"/>
                </a:cxn>
                <a:cxn ang="0">
                  <a:pos x="62" y="123"/>
                </a:cxn>
                <a:cxn ang="0">
                  <a:pos x="43" y="119"/>
                </a:cxn>
                <a:cxn ang="0">
                  <a:pos x="26" y="112"/>
                </a:cxn>
                <a:cxn ang="0">
                  <a:pos x="12" y="98"/>
                </a:cxn>
                <a:cxn ang="0">
                  <a:pos x="4" y="80"/>
                </a:cxn>
                <a:cxn ang="0">
                  <a:pos x="0" y="61"/>
                </a:cxn>
                <a:cxn ang="0">
                  <a:pos x="4" y="42"/>
                </a:cxn>
                <a:cxn ang="0">
                  <a:pos x="12" y="24"/>
                </a:cxn>
                <a:cxn ang="0">
                  <a:pos x="26" y="12"/>
                </a:cxn>
                <a:cxn ang="0">
                  <a:pos x="43" y="3"/>
                </a:cxn>
                <a:cxn ang="0">
                  <a:pos x="62" y="0"/>
                </a:cxn>
              </a:cxnLst>
              <a:rect l="0" t="0" r="r" b="b"/>
              <a:pathLst>
                <a:path w="125" h="123">
                  <a:moveTo>
                    <a:pt x="62" y="0"/>
                  </a:moveTo>
                  <a:lnTo>
                    <a:pt x="81" y="3"/>
                  </a:lnTo>
                  <a:lnTo>
                    <a:pt x="99" y="12"/>
                  </a:lnTo>
                  <a:lnTo>
                    <a:pt x="113" y="24"/>
                  </a:lnTo>
                  <a:lnTo>
                    <a:pt x="121" y="42"/>
                  </a:lnTo>
                  <a:lnTo>
                    <a:pt x="125" y="61"/>
                  </a:lnTo>
                  <a:lnTo>
                    <a:pt x="121" y="80"/>
                  </a:lnTo>
                  <a:lnTo>
                    <a:pt x="113" y="98"/>
                  </a:lnTo>
                  <a:lnTo>
                    <a:pt x="99" y="112"/>
                  </a:lnTo>
                  <a:lnTo>
                    <a:pt x="81" y="119"/>
                  </a:lnTo>
                  <a:lnTo>
                    <a:pt x="62" y="123"/>
                  </a:lnTo>
                  <a:lnTo>
                    <a:pt x="43" y="119"/>
                  </a:lnTo>
                  <a:lnTo>
                    <a:pt x="26" y="112"/>
                  </a:lnTo>
                  <a:lnTo>
                    <a:pt x="12" y="98"/>
                  </a:lnTo>
                  <a:lnTo>
                    <a:pt x="4" y="80"/>
                  </a:lnTo>
                  <a:lnTo>
                    <a:pt x="0" y="61"/>
                  </a:lnTo>
                  <a:lnTo>
                    <a:pt x="4" y="42"/>
                  </a:lnTo>
                  <a:lnTo>
                    <a:pt x="12" y="24"/>
                  </a:lnTo>
                  <a:lnTo>
                    <a:pt x="26" y="12"/>
                  </a:lnTo>
                  <a:lnTo>
                    <a:pt x="43" y="3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40" name="Freeform 20"/>
          <p:cNvSpPr>
            <a:spLocks noEditPoints="1"/>
          </p:cNvSpPr>
          <p:nvPr/>
        </p:nvSpPr>
        <p:spPr bwMode="auto">
          <a:xfrm>
            <a:off x="1733112" y="2947295"/>
            <a:ext cx="2233939" cy="2550366"/>
          </a:xfrm>
          <a:custGeom>
            <a:avLst/>
            <a:gdLst/>
            <a:ahLst/>
            <a:cxnLst>
              <a:cxn ang="0">
                <a:pos x="1308" y="2971"/>
              </a:cxn>
              <a:cxn ang="0">
                <a:pos x="1024" y="2586"/>
              </a:cxn>
              <a:cxn ang="0">
                <a:pos x="1212" y="2489"/>
              </a:cxn>
              <a:cxn ang="0">
                <a:pos x="1191" y="2447"/>
              </a:cxn>
              <a:cxn ang="0">
                <a:pos x="947" y="2631"/>
              </a:cxn>
              <a:cxn ang="0">
                <a:pos x="690" y="1921"/>
              </a:cxn>
              <a:cxn ang="0">
                <a:pos x="2050" y="2168"/>
              </a:cxn>
              <a:cxn ang="0">
                <a:pos x="2304" y="2608"/>
              </a:cxn>
              <a:cxn ang="0">
                <a:pos x="2291" y="2689"/>
              </a:cxn>
              <a:cxn ang="0">
                <a:pos x="2020" y="2297"/>
              </a:cxn>
              <a:cxn ang="0">
                <a:pos x="1775" y="2570"/>
              </a:cxn>
              <a:cxn ang="0">
                <a:pos x="2173" y="3364"/>
              </a:cxn>
              <a:cxn ang="0">
                <a:pos x="2841" y="3190"/>
              </a:cxn>
              <a:cxn ang="0">
                <a:pos x="2831" y="2192"/>
              </a:cxn>
              <a:cxn ang="0">
                <a:pos x="2291" y="1869"/>
              </a:cxn>
              <a:cxn ang="0">
                <a:pos x="100" y="2248"/>
              </a:cxn>
              <a:cxn ang="0">
                <a:pos x="295" y="3076"/>
              </a:cxn>
              <a:cxn ang="0">
                <a:pos x="789" y="3071"/>
              </a:cxn>
              <a:cxn ang="0">
                <a:pos x="401" y="2557"/>
              </a:cxn>
              <a:cxn ang="0">
                <a:pos x="534" y="1864"/>
              </a:cxn>
              <a:cxn ang="0">
                <a:pos x="1300" y="1928"/>
              </a:cxn>
              <a:cxn ang="0">
                <a:pos x="1298" y="2285"/>
              </a:cxn>
              <a:cxn ang="0">
                <a:pos x="1838" y="1742"/>
              </a:cxn>
              <a:cxn ang="0">
                <a:pos x="1637" y="1828"/>
              </a:cxn>
              <a:cxn ang="0">
                <a:pos x="1629" y="1722"/>
              </a:cxn>
              <a:cxn ang="0">
                <a:pos x="789" y="1928"/>
              </a:cxn>
              <a:cxn ang="0">
                <a:pos x="1060" y="1567"/>
              </a:cxn>
              <a:cxn ang="0">
                <a:pos x="1889" y="1492"/>
              </a:cxn>
              <a:cxn ang="0">
                <a:pos x="2060" y="1401"/>
              </a:cxn>
              <a:cxn ang="0">
                <a:pos x="2275" y="1539"/>
              </a:cxn>
              <a:cxn ang="0">
                <a:pos x="2068" y="1383"/>
              </a:cxn>
              <a:cxn ang="0">
                <a:pos x="1514" y="955"/>
              </a:cxn>
              <a:cxn ang="0">
                <a:pos x="1443" y="1133"/>
              </a:cxn>
              <a:cxn ang="0">
                <a:pos x="1552" y="1407"/>
              </a:cxn>
              <a:cxn ang="0">
                <a:pos x="1784" y="1492"/>
              </a:cxn>
              <a:cxn ang="0">
                <a:pos x="1802" y="1353"/>
              </a:cxn>
              <a:cxn ang="0">
                <a:pos x="1680" y="1013"/>
              </a:cxn>
              <a:cxn ang="0">
                <a:pos x="1660" y="895"/>
              </a:cxn>
              <a:cxn ang="0">
                <a:pos x="2017" y="202"/>
              </a:cxn>
              <a:cxn ang="0">
                <a:pos x="1963" y="427"/>
              </a:cxn>
              <a:cxn ang="0">
                <a:pos x="1923" y="664"/>
              </a:cxn>
              <a:cxn ang="0">
                <a:pos x="1996" y="1231"/>
              </a:cxn>
              <a:cxn ang="0">
                <a:pos x="2486" y="1488"/>
              </a:cxn>
              <a:cxn ang="0">
                <a:pos x="2419" y="1686"/>
              </a:cxn>
              <a:cxn ang="0">
                <a:pos x="1975" y="1597"/>
              </a:cxn>
              <a:cxn ang="0">
                <a:pos x="2607" y="1837"/>
              </a:cxn>
              <a:cxn ang="0">
                <a:pos x="3057" y="2562"/>
              </a:cxn>
              <a:cxn ang="0">
                <a:pos x="2789" y="3360"/>
              </a:cxn>
              <a:cxn ang="0">
                <a:pos x="1994" y="3305"/>
              </a:cxn>
              <a:cxn ang="0">
                <a:pos x="1713" y="2479"/>
              </a:cxn>
              <a:cxn ang="0">
                <a:pos x="1444" y="2467"/>
              </a:cxn>
              <a:cxn ang="0">
                <a:pos x="1319" y="2631"/>
              </a:cxn>
              <a:cxn ang="0">
                <a:pos x="1136" y="2908"/>
              </a:cxn>
              <a:cxn ang="0">
                <a:pos x="979" y="2794"/>
              </a:cxn>
              <a:cxn ang="0">
                <a:pos x="578" y="3256"/>
              </a:cxn>
              <a:cxn ang="0">
                <a:pos x="20" y="2692"/>
              </a:cxn>
              <a:cxn ang="0">
                <a:pos x="227" y="1911"/>
              </a:cxn>
              <a:cxn ang="0">
                <a:pos x="789" y="1331"/>
              </a:cxn>
              <a:cxn ang="0">
                <a:pos x="569" y="1185"/>
              </a:cxn>
              <a:cxn ang="0">
                <a:pos x="694" y="654"/>
              </a:cxn>
              <a:cxn ang="0">
                <a:pos x="1293" y="286"/>
              </a:cxn>
              <a:cxn ang="0">
                <a:pos x="1540" y="231"/>
              </a:cxn>
            </a:cxnLst>
            <a:rect l="0" t="0" r="r" b="b"/>
            <a:pathLst>
              <a:path w="3063" h="3498">
                <a:moveTo>
                  <a:pt x="1324" y="2845"/>
                </a:moveTo>
                <a:lnTo>
                  <a:pt x="1352" y="2911"/>
                </a:lnTo>
                <a:lnTo>
                  <a:pt x="1354" y="2916"/>
                </a:lnTo>
                <a:lnTo>
                  <a:pt x="1360" y="2925"/>
                </a:lnTo>
                <a:lnTo>
                  <a:pt x="1368" y="2935"/>
                </a:lnTo>
                <a:lnTo>
                  <a:pt x="1376" y="2946"/>
                </a:lnTo>
                <a:lnTo>
                  <a:pt x="1381" y="2958"/>
                </a:lnTo>
                <a:lnTo>
                  <a:pt x="1382" y="2968"/>
                </a:lnTo>
                <a:lnTo>
                  <a:pt x="1379" y="2976"/>
                </a:lnTo>
                <a:lnTo>
                  <a:pt x="1369" y="2982"/>
                </a:lnTo>
                <a:lnTo>
                  <a:pt x="1357" y="2983"/>
                </a:lnTo>
                <a:lnTo>
                  <a:pt x="1341" y="2981"/>
                </a:lnTo>
                <a:lnTo>
                  <a:pt x="1325" y="2977"/>
                </a:lnTo>
                <a:lnTo>
                  <a:pt x="1308" y="2971"/>
                </a:lnTo>
                <a:lnTo>
                  <a:pt x="1291" y="2963"/>
                </a:lnTo>
                <a:lnTo>
                  <a:pt x="1274" y="2955"/>
                </a:lnTo>
                <a:lnTo>
                  <a:pt x="1236" y="2936"/>
                </a:lnTo>
                <a:lnTo>
                  <a:pt x="1240" y="2930"/>
                </a:lnTo>
                <a:lnTo>
                  <a:pt x="1250" y="2922"/>
                </a:lnTo>
                <a:lnTo>
                  <a:pt x="1264" y="2912"/>
                </a:lnTo>
                <a:lnTo>
                  <a:pt x="1281" y="2902"/>
                </a:lnTo>
                <a:lnTo>
                  <a:pt x="1296" y="2889"/>
                </a:lnTo>
                <a:lnTo>
                  <a:pt x="1310" y="2877"/>
                </a:lnTo>
                <a:lnTo>
                  <a:pt x="1320" y="2861"/>
                </a:lnTo>
                <a:lnTo>
                  <a:pt x="1324" y="2845"/>
                </a:lnTo>
                <a:close/>
                <a:moveTo>
                  <a:pt x="997" y="2306"/>
                </a:moveTo>
                <a:lnTo>
                  <a:pt x="1018" y="2602"/>
                </a:lnTo>
                <a:lnTo>
                  <a:pt x="1024" y="2586"/>
                </a:lnTo>
                <a:lnTo>
                  <a:pt x="1032" y="2570"/>
                </a:lnTo>
                <a:lnTo>
                  <a:pt x="1041" y="2552"/>
                </a:lnTo>
                <a:lnTo>
                  <a:pt x="1051" y="2534"/>
                </a:lnTo>
                <a:lnTo>
                  <a:pt x="1062" y="2519"/>
                </a:lnTo>
                <a:lnTo>
                  <a:pt x="1076" y="2505"/>
                </a:lnTo>
                <a:lnTo>
                  <a:pt x="1093" y="2498"/>
                </a:lnTo>
                <a:lnTo>
                  <a:pt x="1111" y="2494"/>
                </a:lnTo>
                <a:lnTo>
                  <a:pt x="1118" y="2494"/>
                </a:lnTo>
                <a:lnTo>
                  <a:pt x="1130" y="2491"/>
                </a:lnTo>
                <a:lnTo>
                  <a:pt x="1145" y="2490"/>
                </a:lnTo>
                <a:lnTo>
                  <a:pt x="1163" y="2487"/>
                </a:lnTo>
                <a:lnTo>
                  <a:pt x="1198" y="2485"/>
                </a:lnTo>
                <a:lnTo>
                  <a:pt x="1208" y="2486"/>
                </a:lnTo>
                <a:lnTo>
                  <a:pt x="1212" y="2489"/>
                </a:lnTo>
                <a:lnTo>
                  <a:pt x="1232" y="2499"/>
                </a:lnTo>
                <a:lnTo>
                  <a:pt x="1240" y="2500"/>
                </a:lnTo>
                <a:lnTo>
                  <a:pt x="1236" y="2493"/>
                </a:lnTo>
                <a:lnTo>
                  <a:pt x="1227" y="2489"/>
                </a:lnTo>
                <a:lnTo>
                  <a:pt x="1215" y="2486"/>
                </a:lnTo>
                <a:lnTo>
                  <a:pt x="1208" y="2486"/>
                </a:lnTo>
                <a:lnTo>
                  <a:pt x="1202" y="2481"/>
                </a:lnTo>
                <a:lnTo>
                  <a:pt x="1192" y="2475"/>
                </a:lnTo>
                <a:lnTo>
                  <a:pt x="1184" y="2467"/>
                </a:lnTo>
                <a:lnTo>
                  <a:pt x="1180" y="2460"/>
                </a:lnTo>
                <a:lnTo>
                  <a:pt x="1179" y="2454"/>
                </a:lnTo>
                <a:lnTo>
                  <a:pt x="1183" y="2451"/>
                </a:lnTo>
                <a:lnTo>
                  <a:pt x="1193" y="2449"/>
                </a:lnTo>
                <a:lnTo>
                  <a:pt x="1191" y="2447"/>
                </a:lnTo>
                <a:lnTo>
                  <a:pt x="1182" y="2441"/>
                </a:lnTo>
                <a:lnTo>
                  <a:pt x="1170" y="2432"/>
                </a:lnTo>
                <a:lnTo>
                  <a:pt x="1154" y="2420"/>
                </a:lnTo>
                <a:lnTo>
                  <a:pt x="1136" y="2406"/>
                </a:lnTo>
                <a:lnTo>
                  <a:pt x="1117" y="2392"/>
                </a:lnTo>
                <a:lnTo>
                  <a:pt x="1095" y="2377"/>
                </a:lnTo>
                <a:lnTo>
                  <a:pt x="1055" y="2347"/>
                </a:lnTo>
                <a:lnTo>
                  <a:pt x="1037" y="2334"/>
                </a:lnTo>
                <a:lnTo>
                  <a:pt x="1021" y="2323"/>
                </a:lnTo>
                <a:lnTo>
                  <a:pt x="1008" y="2314"/>
                </a:lnTo>
                <a:lnTo>
                  <a:pt x="997" y="2306"/>
                </a:lnTo>
                <a:close/>
                <a:moveTo>
                  <a:pt x="690" y="1921"/>
                </a:moveTo>
                <a:lnTo>
                  <a:pt x="446" y="2500"/>
                </a:lnTo>
                <a:lnTo>
                  <a:pt x="947" y="2631"/>
                </a:lnTo>
                <a:lnTo>
                  <a:pt x="951" y="2570"/>
                </a:lnTo>
                <a:lnTo>
                  <a:pt x="951" y="2510"/>
                </a:lnTo>
                <a:lnTo>
                  <a:pt x="947" y="2449"/>
                </a:lnTo>
                <a:lnTo>
                  <a:pt x="941" y="2390"/>
                </a:lnTo>
                <a:lnTo>
                  <a:pt x="931" y="2330"/>
                </a:lnTo>
                <a:lnTo>
                  <a:pt x="917" y="2273"/>
                </a:lnTo>
                <a:lnTo>
                  <a:pt x="900" y="2219"/>
                </a:lnTo>
                <a:lnTo>
                  <a:pt x="880" y="2165"/>
                </a:lnTo>
                <a:lnTo>
                  <a:pt x="857" y="2115"/>
                </a:lnTo>
                <a:lnTo>
                  <a:pt x="830" y="2068"/>
                </a:lnTo>
                <a:lnTo>
                  <a:pt x="800" y="2025"/>
                </a:lnTo>
                <a:lnTo>
                  <a:pt x="767" y="1985"/>
                </a:lnTo>
                <a:lnTo>
                  <a:pt x="730" y="1950"/>
                </a:lnTo>
                <a:lnTo>
                  <a:pt x="690" y="1921"/>
                </a:lnTo>
                <a:close/>
                <a:moveTo>
                  <a:pt x="2291" y="1869"/>
                </a:moveTo>
                <a:lnTo>
                  <a:pt x="2242" y="1873"/>
                </a:lnTo>
                <a:lnTo>
                  <a:pt x="2195" y="1880"/>
                </a:lnTo>
                <a:lnTo>
                  <a:pt x="2153" y="1892"/>
                </a:lnTo>
                <a:lnTo>
                  <a:pt x="2115" y="1906"/>
                </a:lnTo>
                <a:lnTo>
                  <a:pt x="2081" y="1922"/>
                </a:lnTo>
                <a:lnTo>
                  <a:pt x="2053" y="1942"/>
                </a:lnTo>
                <a:lnTo>
                  <a:pt x="2031" y="1964"/>
                </a:lnTo>
                <a:lnTo>
                  <a:pt x="2017" y="1989"/>
                </a:lnTo>
                <a:lnTo>
                  <a:pt x="2016" y="2018"/>
                </a:lnTo>
                <a:lnTo>
                  <a:pt x="2018" y="2051"/>
                </a:lnTo>
                <a:lnTo>
                  <a:pt x="2026" y="2088"/>
                </a:lnTo>
                <a:lnTo>
                  <a:pt x="2036" y="2127"/>
                </a:lnTo>
                <a:lnTo>
                  <a:pt x="2050" y="2168"/>
                </a:lnTo>
                <a:lnTo>
                  <a:pt x="2067" y="2211"/>
                </a:lnTo>
                <a:lnTo>
                  <a:pt x="2086" y="2253"/>
                </a:lnTo>
                <a:lnTo>
                  <a:pt x="2106" y="2296"/>
                </a:lnTo>
                <a:lnTo>
                  <a:pt x="2127" y="2339"/>
                </a:lnTo>
                <a:lnTo>
                  <a:pt x="2149" y="2380"/>
                </a:lnTo>
                <a:lnTo>
                  <a:pt x="2172" y="2419"/>
                </a:lnTo>
                <a:lnTo>
                  <a:pt x="2195" y="2454"/>
                </a:lnTo>
                <a:lnTo>
                  <a:pt x="2215" y="2485"/>
                </a:lnTo>
                <a:lnTo>
                  <a:pt x="2234" y="2512"/>
                </a:lnTo>
                <a:lnTo>
                  <a:pt x="2253" y="2537"/>
                </a:lnTo>
                <a:lnTo>
                  <a:pt x="2271" y="2560"/>
                </a:lnTo>
                <a:lnTo>
                  <a:pt x="2285" y="2579"/>
                </a:lnTo>
                <a:lnTo>
                  <a:pt x="2296" y="2595"/>
                </a:lnTo>
                <a:lnTo>
                  <a:pt x="2304" y="2608"/>
                </a:lnTo>
                <a:lnTo>
                  <a:pt x="2306" y="2617"/>
                </a:lnTo>
                <a:lnTo>
                  <a:pt x="2308" y="2610"/>
                </a:lnTo>
                <a:lnTo>
                  <a:pt x="2313" y="2608"/>
                </a:lnTo>
                <a:lnTo>
                  <a:pt x="2320" y="2608"/>
                </a:lnTo>
                <a:lnTo>
                  <a:pt x="2329" y="2612"/>
                </a:lnTo>
                <a:lnTo>
                  <a:pt x="2337" y="2619"/>
                </a:lnTo>
                <a:lnTo>
                  <a:pt x="2344" y="2628"/>
                </a:lnTo>
                <a:lnTo>
                  <a:pt x="2348" y="2640"/>
                </a:lnTo>
                <a:lnTo>
                  <a:pt x="2349" y="2652"/>
                </a:lnTo>
                <a:lnTo>
                  <a:pt x="2344" y="2666"/>
                </a:lnTo>
                <a:lnTo>
                  <a:pt x="2333" y="2680"/>
                </a:lnTo>
                <a:lnTo>
                  <a:pt x="2320" y="2688"/>
                </a:lnTo>
                <a:lnTo>
                  <a:pt x="2306" y="2692"/>
                </a:lnTo>
                <a:lnTo>
                  <a:pt x="2291" y="2689"/>
                </a:lnTo>
                <a:lnTo>
                  <a:pt x="2277" y="2684"/>
                </a:lnTo>
                <a:lnTo>
                  <a:pt x="2262" y="2675"/>
                </a:lnTo>
                <a:lnTo>
                  <a:pt x="2249" y="2665"/>
                </a:lnTo>
                <a:lnTo>
                  <a:pt x="2239" y="2652"/>
                </a:lnTo>
                <a:lnTo>
                  <a:pt x="2233" y="2640"/>
                </a:lnTo>
                <a:lnTo>
                  <a:pt x="2230" y="2627"/>
                </a:lnTo>
                <a:lnTo>
                  <a:pt x="2204" y="2602"/>
                </a:lnTo>
                <a:lnTo>
                  <a:pt x="2176" y="2570"/>
                </a:lnTo>
                <a:lnTo>
                  <a:pt x="2149" y="2533"/>
                </a:lnTo>
                <a:lnTo>
                  <a:pt x="2121" y="2491"/>
                </a:lnTo>
                <a:lnTo>
                  <a:pt x="2095" y="2446"/>
                </a:lnTo>
                <a:lnTo>
                  <a:pt x="2068" y="2397"/>
                </a:lnTo>
                <a:lnTo>
                  <a:pt x="2044" y="2348"/>
                </a:lnTo>
                <a:lnTo>
                  <a:pt x="2020" y="2297"/>
                </a:lnTo>
                <a:lnTo>
                  <a:pt x="1998" y="2247"/>
                </a:lnTo>
                <a:lnTo>
                  <a:pt x="1978" y="2198"/>
                </a:lnTo>
                <a:lnTo>
                  <a:pt x="1961" y="2151"/>
                </a:lnTo>
                <a:lnTo>
                  <a:pt x="1947" y="2108"/>
                </a:lnTo>
                <a:lnTo>
                  <a:pt x="1936" y="2069"/>
                </a:lnTo>
                <a:lnTo>
                  <a:pt x="1901" y="2110"/>
                </a:lnTo>
                <a:lnTo>
                  <a:pt x="1870" y="2155"/>
                </a:lnTo>
                <a:lnTo>
                  <a:pt x="1843" y="2205"/>
                </a:lnTo>
                <a:lnTo>
                  <a:pt x="1822" y="2259"/>
                </a:lnTo>
                <a:lnTo>
                  <a:pt x="1804" y="2316"/>
                </a:lnTo>
                <a:lnTo>
                  <a:pt x="1790" y="2377"/>
                </a:lnTo>
                <a:lnTo>
                  <a:pt x="1781" y="2439"/>
                </a:lnTo>
                <a:lnTo>
                  <a:pt x="1776" y="2504"/>
                </a:lnTo>
                <a:lnTo>
                  <a:pt x="1775" y="2570"/>
                </a:lnTo>
                <a:lnTo>
                  <a:pt x="1778" y="2636"/>
                </a:lnTo>
                <a:lnTo>
                  <a:pt x="1785" y="2703"/>
                </a:lnTo>
                <a:lnTo>
                  <a:pt x="1797" y="2770"/>
                </a:lnTo>
                <a:lnTo>
                  <a:pt x="1811" y="2836"/>
                </a:lnTo>
                <a:lnTo>
                  <a:pt x="1830" y="2900"/>
                </a:lnTo>
                <a:lnTo>
                  <a:pt x="1852" y="2963"/>
                </a:lnTo>
                <a:lnTo>
                  <a:pt x="1879" y="3022"/>
                </a:lnTo>
                <a:lnTo>
                  <a:pt x="1914" y="3090"/>
                </a:lnTo>
                <a:lnTo>
                  <a:pt x="1953" y="3151"/>
                </a:lnTo>
                <a:lnTo>
                  <a:pt x="1993" y="3205"/>
                </a:lnTo>
                <a:lnTo>
                  <a:pt x="2036" y="3255"/>
                </a:lnTo>
                <a:lnTo>
                  <a:pt x="2081" y="3296"/>
                </a:lnTo>
                <a:lnTo>
                  <a:pt x="2126" y="3333"/>
                </a:lnTo>
                <a:lnTo>
                  <a:pt x="2173" y="3364"/>
                </a:lnTo>
                <a:lnTo>
                  <a:pt x="2221" y="3389"/>
                </a:lnTo>
                <a:lnTo>
                  <a:pt x="2271" y="3408"/>
                </a:lnTo>
                <a:lnTo>
                  <a:pt x="2320" y="3422"/>
                </a:lnTo>
                <a:lnTo>
                  <a:pt x="2370" y="3431"/>
                </a:lnTo>
                <a:lnTo>
                  <a:pt x="2419" y="3433"/>
                </a:lnTo>
                <a:lnTo>
                  <a:pt x="2467" y="3429"/>
                </a:lnTo>
                <a:lnTo>
                  <a:pt x="2515" y="3422"/>
                </a:lnTo>
                <a:lnTo>
                  <a:pt x="2562" y="3408"/>
                </a:lnTo>
                <a:lnTo>
                  <a:pt x="2616" y="3386"/>
                </a:lnTo>
                <a:lnTo>
                  <a:pt x="2666" y="3357"/>
                </a:lnTo>
                <a:lnTo>
                  <a:pt x="2715" y="3324"/>
                </a:lnTo>
                <a:lnTo>
                  <a:pt x="2760" y="3284"/>
                </a:lnTo>
                <a:lnTo>
                  <a:pt x="2803" y="3239"/>
                </a:lnTo>
                <a:lnTo>
                  <a:pt x="2841" y="3190"/>
                </a:lnTo>
                <a:lnTo>
                  <a:pt x="2877" y="3135"/>
                </a:lnTo>
                <a:lnTo>
                  <a:pt x="2909" y="3077"/>
                </a:lnTo>
                <a:lnTo>
                  <a:pt x="2934" y="3014"/>
                </a:lnTo>
                <a:lnTo>
                  <a:pt x="2955" y="2948"/>
                </a:lnTo>
                <a:lnTo>
                  <a:pt x="2971" y="2877"/>
                </a:lnTo>
                <a:lnTo>
                  <a:pt x="2981" y="2804"/>
                </a:lnTo>
                <a:lnTo>
                  <a:pt x="2985" y="2728"/>
                </a:lnTo>
                <a:lnTo>
                  <a:pt x="2981" y="2650"/>
                </a:lnTo>
                <a:lnTo>
                  <a:pt x="2971" y="2570"/>
                </a:lnTo>
                <a:lnTo>
                  <a:pt x="2953" y="2487"/>
                </a:lnTo>
                <a:lnTo>
                  <a:pt x="2929" y="2403"/>
                </a:lnTo>
                <a:lnTo>
                  <a:pt x="2895" y="2318"/>
                </a:lnTo>
                <a:lnTo>
                  <a:pt x="2853" y="2231"/>
                </a:lnTo>
                <a:lnTo>
                  <a:pt x="2831" y="2192"/>
                </a:lnTo>
                <a:lnTo>
                  <a:pt x="2808" y="2154"/>
                </a:lnTo>
                <a:lnTo>
                  <a:pt x="2784" y="2117"/>
                </a:lnTo>
                <a:lnTo>
                  <a:pt x="2758" y="2080"/>
                </a:lnTo>
                <a:lnTo>
                  <a:pt x="2730" y="2048"/>
                </a:lnTo>
                <a:lnTo>
                  <a:pt x="2699" y="2015"/>
                </a:lnTo>
                <a:lnTo>
                  <a:pt x="2666" y="1985"/>
                </a:lnTo>
                <a:lnTo>
                  <a:pt x="2631" y="1957"/>
                </a:lnTo>
                <a:lnTo>
                  <a:pt x="2593" y="1933"/>
                </a:lnTo>
                <a:lnTo>
                  <a:pt x="2551" y="1913"/>
                </a:lnTo>
                <a:lnTo>
                  <a:pt x="2507" y="1895"/>
                </a:lnTo>
                <a:lnTo>
                  <a:pt x="2458" y="1883"/>
                </a:lnTo>
                <a:lnTo>
                  <a:pt x="2406" y="1873"/>
                </a:lnTo>
                <a:lnTo>
                  <a:pt x="2351" y="1869"/>
                </a:lnTo>
                <a:lnTo>
                  <a:pt x="2291" y="1869"/>
                </a:lnTo>
                <a:close/>
                <a:moveTo>
                  <a:pt x="491" y="1860"/>
                </a:moveTo>
                <a:lnTo>
                  <a:pt x="459" y="1861"/>
                </a:lnTo>
                <a:lnTo>
                  <a:pt x="425" y="1866"/>
                </a:lnTo>
                <a:lnTo>
                  <a:pt x="392" y="1875"/>
                </a:lnTo>
                <a:lnTo>
                  <a:pt x="358" y="1888"/>
                </a:lnTo>
                <a:lnTo>
                  <a:pt x="323" y="1907"/>
                </a:lnTo>
                <a:lnTo>
                  <a:pt x="290" y="1930"/>
                </a:lnTo>
                <a:lnTo>
                  <a:pt x="257" y="1957"/>
                </a:lnTo>
                <a:lnTo>
                  <a:pt x="227" y="1990"/>
                </a:lnTo>
                <a:lnTo>
                  <a:pt x="198" y="2028"/>
                </a:lnTo>
                <a:lnTo>
                  <a:pt x="171" y="2073"/>
                </a:lnTo>
                <a:lnTo>
                  <a:pt x="143" y="2129"/>
                </a:lnTo>
                <a:lnTo>
                  <a:pt x="119" y="2187"/>
                </a:lnTo>
                <a:lnTo>
                  <a:pt x="100" y="2248"/>
                </a:lnTo>
                <a:lnTo>
                  <a:pt x="85" y="2310"/>
                </a:lnTo>
                <a:lnTo>
                  <a:pt x="75" y="2373"/>
                </a:lnTo>
                <a:lnTo>
                  <a:pt x="68" y="2438"/>
                </a:lnTo>
                <a:lnTo>
                  <a:pt x="66" y="2503"/>
                </a:lnTo>
                <a:lnTo>
                  <a:pt x="68" y="2567"/>
                </a:lnTo>
                <a:lnTo>
                  <a:pt x="76" y="2632"/>
                </a:lnTo>
                <a:lnTo>
                  <a:pt x="87" y="2694"/>
                </a:lnTo>
                <a:lnTo>
                  <a:pt x="103" y="2756"/>
                </a:lnTo>
                <a:lnTo>
                  <a:pt x="124" y="2817"/>
                </a:lnTo>
                <a:lnTo>
                  <a:pt x="150" y="2874"/>
                </a:lnTo>
                <a:lnTo>
                  <a:pt x="179" y="2930"/>
                </a:lnTo>
                <a:lnTo>
                  <a:pt x="213" y="2982"/>
                </a:lnTo>
                <a:lnTo>
                  <a:pt x="252" y="3031"/>
                </a:lnTo>
                <a:lnTo>
                  <a:pt x="295" y="3076"/>
                </a:lnTo>
                <a:lnTo>
                  <a:pt x="322" y="3099"/>
                </a:lnTo>
                <a:lnTo>
                  <a:pt x="351" y="3121"/>
                </a:lnTo>
                <a:lnTo>
                  <a:pt x="384" y="3142"/>
                </a:lnTo>
                <a:lnTo>
                  <a:pt x="418" y="3159"/>
                </a:lnTo>
                <a:lnTo>
                  <a:pt x="454" y="3175"/>
                </a:lnTo>
                <a:lnTo>
                  <a:pt x="491" y="3186"/>
                </a:lnTo>
                <a:lnTo>
                  <a:pt x="527" y="3194"/>
                </a:lnTo>
                <a:lnTo>
                  <a:pt x="564" y="3196"/>
                </a:lnTo>
                <a:lnTo>
                  <a:pt x="601" y="3192"/>
                </a:lnTo>
                <a:lnTo>
                  <a:pt x="636" y="3182"/>
                </a:lnTo>
                <a:lnTo>
                  <a:pt x="680" y="3162"/>
                </a:lnTo>
                <a:lnTo>
                  <a:pt x="719" y="3137"/>
                </a:lnTo>
                <a:lnTo>
                  <a:pt x="756" y="3106"/>
                </a:lnTo>
                <a:lnTo>
                  <a:pt x="789" y="3071"/>
                </a:lnTo>
                <a:lnTo>
                  <a:pt x="819" y="3031"/>
                </a:lnTo>
                <a:lnTo>
                  <a:pt x="847" y="2987"/>
                </a:lnTo>
                <a:lnTo>
                  <a:pt x="871" y="2940"/>
                </a:lnTo>
                <a:lnTo>
                  <a:pt x="891" y="2889"/>
                </a:lnTo>
                <a:lnTo>
                  <a:pt x="909" y="2837"/>
                </a:lnTo>
                <a:lnTo>
                  <a:pt x="924" y="2783"/>
                </a:lnTo>
                <a:lnTo>
                  <a:pt x="936" y="2726"/>
                </a:lnTo>
                <a:lnTo>
                  <a:pt x="945" y="2667"/>
                </a:lnTo>
                <a:lnTo>
                  <a:pt x="458" y="2550"/>
                </a:lnTo>
                <a:lnTo>
                  <a:pt x="454" y="2556"/>
                </a:lnTo>
                <a:lnTo>
                  <a:pt x="445" y="2560"/>
                </a:lnTo>
                <a:lnTo>
                  <a:pt x="432" y="2561"/>
                </a:lnTo>
                <a:lnTo>
                  <a:pt x="416" y="2561"/>
                </a:lnTo>
                <a:lnTo>
                  <a:pt x="401" y="2557"/>
                </a:lnTo>
                <a:lnTo>
                  <a:pt x="384" y="2551"/>
                </a:lnTo>
                <a:lnTo>
                  <a:pt x="371" y="2543"/>
                </a:lnTo>
                <a:lnTo>
                  <a:pt x="363" y="2532"/>
                </a:lnTo>
                <a:lnTo>
                  <a:pt x="359" y="2519"/>
                </a:lnTo>
                <a:lnTo>
                  <a:pt x="361" y="2509"/>
                </a:lnTo>
                <a:lnTo>
                  <a:pt x="369" y="2498"/>
                </a:lnTo>
                <a:lnTo>
                  <a:pt x="379" y="2487"/>
                </a:lnTo>
                <a:lnTo>
                  <a:pt x="392" y="2481"/>
                </a:lnTo>
                <a:lnTo>
                  <a:pt x="404" y="2480"/>
                </a:lnTo>
                <a:lnTo>
                  <a:pt x="415" y="2463"/>
                </a:lnTo>
                <a:lnTo>
                  <a:pt x="653" y="1899"/>
                </a:lnTo>
                <a:lnTo>
                  <a:pt x="616" y="1883"/>
                </a:lnTo>
                <a:lnTo>
                  <a:pt x="576" y="1871"/>
                </a:lnTo>
                <a:lnTo>
                  <a:pt x="534" y="1864"/>
                </a:lnTo>
                <a:lnTo>
                  <a:pt x="491" y="1860"/>
                </a:lnTo>
                <a:close/>
                <a:moveTo>
                  <a:pt x="1452" y="1620"/>
                </a:moveTo>
                <a:lnTo>
                  <a:pt x="1449" y="1623"/>
                </a:lnTo>
                <a:lnTo>
                  <a:pt x="1443" y="1633"/>
                </a:lnTo>
                <a:lnTo>
                  <a:pt x="1435" y="1647"/>
                </a:lnTo>
                <a:lnTo>
                  <a:pt x="1426" y="1663"/>
                </a:lnTo>
                <a:lnTo>
                  <a:pt x="1415" y="1685"/>
                </a:lnTo>
                <a:lnTo>
                  <a:pt x="1402" y="1709"/>
                </a:lnTo>
                <a:lnTo>
                  <a:pt x="1388" y="1734"/>
                </a:lnTo>
                <a:lnTo>
                  <a:pt x="1374" y="1764"/>
                </a:lnTo>
                <a:lnTo>
                  <a:pt x="1359" y="1794"/>
                </a:lnTo>
                <a:lnTo>
                  <a:pt x="1344" y="1826"/>
                </a:lnTo>
                <a:lnTo>
                  <a:pt x="1330" y="1860"/>
                </a:lnTo>
                <a:lnTo>
                  <a:pt x="1300" y="1928"/>
                </a:lnTo>
                <a:lnTo>
                  <a:pt x="1287" y="1964"/>
                </a:lnTo>
                <a:lnTo>
                  <a:pt x="1274" y="1998"/>
                </a:lnTo>
                <a:lnTo>
                  <a:pt x="1263" y="2034"/>
                </a:lnTo>
                <a:lnTo>
                  <a:pt x="1253" y="2067"/>
                </a:lnTo>
                <a:lnTo>
                  <a:pt x="1245" y="2099"/>
                </a:lnTo>
                <a:lnTo>
                  <a:pt x="1240" y="2130"/>
                </a:lnTo>
                <a:lnTo>
                  <a:pt x="1236" y="2159"/>
                </a:lnTo>
                <a:lnTo>
                  <a:pt x="1235" y="2187"/>
                </a:lnTo>
                <a:lnTo>
                  <a:pt x="1237" y="2211"/>
                </a:lnTo>
                <a:lnTo>
                  <a:pt x="1243" y="2233"/>
                </a:lnTo>
                <a:lnTo>
                  <a:pt x="1250" y="2252"/>
                </a:lnTo>
                <a:lnTo>
                  <a:pt x="1263" y="2267"/>
                </a:lnTo>
                <a:lnTo>
                  <a:pt x="1278" y="2278"/>
                </a:lnTo>
                <a:lnTo>
                  <a:pt x="1298" y="2285"/>
                </a:lnTo>
                <a:lnTo>
                  <a:pt x="1322" y="2287"/>
                </a:lnTo>
                <a:lnTo>
                  <a:pt x="1335" y="2292"/>
                </a:lnTo>
                <a:lnTo>
                  <a:pt x="1345" y="2302"/>
                </a:lnTo>
                <a:lnTo>
                  <a:pt x="1353" y="2315"/>
                </a:lnTo>
                <a:lnTo>
                  <a:pt x="1359" y="2332"/>
                </a:lnTo>
                <a:lnTo>
                  <a:pt x="1371" y="2385"/>
                </a:lnTo>
                <a:lnTo>
                  <a:pt x="1374" y="2400"/>
                </a:lnTo>
                <a:lnTo>
                  <a:pt x="1378" y="2413"/>
                </a:lnTo>
                <a:lnTo>
                  <a:pt x="1383" y="2422"/>
                </a:lnTo>
                <a:lnTo>
                  <a:pt x="1391" y="2424"/>
                </a:lnTo>
                <a:lnTo>
                  <a:pt x="1863" y="1780"/>
                </a:lnTo>
                <a:lnTo>
                  <a:pt x="1855" y="1770"/>
                </a:lnTo>
                <a:lnTo>
                  <a:pt x="1846" y="1756"/>
                </a:lnTo>
                <a:lnTo>
                  <a:pt x="1838" y="1742"/>
                </a:lnTo>
                <a:lnTo>
                  <a:pt x="1832" y="1728"/>
                </a:lnTo>
                <a:lnTo>
                  <a:pt x="1830" y="1715"/>
                </a:lnTo>
                <a:lnTo>
                  <a:pt x="1822" y="1718"/>
                </a:lnTo>
                <a:lnTo>
                  <a:pt x="1809" y="1720"/>
                </a:lnTo>
                <a:lnTo>
                  <a:pt x="1795" y="1722"/>
                </a:lnTo>
                <a:lnTo>
                  <a:pt x="1781" y="1722"/>
                </a:lnTo>
                <a:lnTo>
                  <a:pt x="1770" y="1720"/>
                </a:lnTo>
                <a:lnTo>
                  <a:pt x="1761" y="1718"/>
                </a:lnTo>
                <a:lnTo>
                  <a:pt x="1757" y="1713"/>
                </a:lnTo>
                <a:lnTo>
                  <a:pt x="1742" y="1738"/>
                </a:lnTo>
                <a:lnTo>
                  <a:pt x="1721" y="1765"/>
                </a:lnTo>
                <a:lnTo>
                  <a:pt x="1696" y="1789"/>
                </a:lnTo>
                <a:lnTo>
                  <a:pt x="1667" y="1810"/>
                </a:lnTo>
                <a:lnTo>
                  <a:pt x="1637" y="1828"/>
                </a:lnTo>
                <a:lnTo>
                  <a:pt x="1606" y="1840"/>
                </a:lnTo>
                <a:lnTo>
                  <a:pt x="1575" y="1843"/>
                </a:lnTo>
                <a:lnTo>
                  <a:pt x="1563" y="1841"/>
                </a:lnTo>
                <a:lnTo>
                  <a:pt x="1556" y="1836"/>
                </a:lnTo>
                <a:lnTo>
                  <a:pt x="1553" y="1827"/>
                </a:lnTo>
                <a:lnTo>
                  <a:pt x="1554" y="1816"/>
                </a:lnTo>
                <a:lnTo>
                  <a:pt x="1558" y="1803"/>
                </a:lnTo>
                <a:lnTo>
                  <a:pt x="1565" y="1790"/>
                </a:lnTo>
                <a:lnTo>
                  <a:pt x="1573" y="1775"/>
                </a:lnTo>
                <a:lnTo>
                  <a:pt x="1582" y="1762"/>
                </a:lnTo>
                <a:lnTo>
                  <a:pt x="1592" y="1750"/>
                </a:lnTo>
                <a:lnTo>
                  <a:pt x="1613" y="1729"/>
                </a:lnTo>
                <a:lnTo>
                  <a:pt x="1622" y="1724"/>
                </a:lnTo>
                <a:lnTo>
                  <a:pt x="1629" y="1722"/>
                </a:lnTo>
                <a:lnTo>
                  <a:pt x="1617" y="1720"/>
                </a:lnTo>
                <a:lnTo>
                  <a:pt x="1601" y="1715"/>
                </a:lnTo>
                <a:lnTo>
                  <a:pt x="1584" y="1708"/>
                </a:lnTo>
                <a:lnTo>
                  <a:pt x="1566" y="1698"/>
                </a:lnTo>
                <a:lnTo>
                  <a:pt x="1548" y="1685"/>
                </a:lnTo>
                <a:lnTo>
                  <a:pt x="1529" y="1672"/>
                </a:lnTo>
                <a:lnTo>
                  <a:pt x="1511" y="1660"/>
                </a:lnTo>
                <a:lnTo>
                  <a:pt x="1495" y="1647"/>
                </a:lnTo>
                <a:lnTo>
                  <a:pt x="1480" y="1637"/>
                </a:lnTo>
                <a:lnTo>
                  <a:pt x="1467" y="1628"/>
                </a:lnTo>
                <a:lnTo>
                  <a:pt x="1458" y="1623"/>
                </a:lnTo>
                <a:lnTo>
                  <a:pt x="1452" y="1620"/>
                </a:lnTo>
                <a:close/>
                <a:moveTo>
                  <a:pt x="870" y="1596"/>
                </a:moveTo>
                <a:lnTo>
                  <a:pt x="789" y="1928"/>
                </a:lnTo>
                <a:lnTo>
                  <a:pt x="828" y="1968"/>
                </a:lnTo>
                <a:lnTo>
                  <a:pt x="863" y="2011"/>
                </a:lnTo>
                <a:lnTo>
                  <a:pt x="894" y="2058"/>
                </a:lnTo>
                <a:lnTo>
                  <a:pt x="922" y="2106"/>
                </a:lnTo>
                <a:lnTo>
                  <a:pt x="945" y="2158"/>
                </a:lnTo>
                <a:lnTo>
                  <a:pt x="966" y="2211"/>
                </a:lnTo>
                <a:lnTo>
                  <a:pt x="985" y="2267"/>
                </a:lnTo>
                <a:lnTo>
                  <a:pt x="1043" y="2138"/>
                </a:lnTo>
                <a:lnTo>
                  <a:pt x="870" y="1596"/>
                </a:lnTo>
                <a:close/>
                <a:moveTo>
                  <a:pt x="890" y="1557"/>
                </a:moveTo>
                <a:lnTo>
                  <a:pt x="1043" y="1961"/>
                </a:lnTo>
                <a:lnTo>
                  <a:pt x="1087" y="1776"/>
                </a:lnTo>
                <a:lnTo>
                  <a:pt x="1081" y="1709"/>
                </a:lnTo>
                <a:lnTo>
                  <a:pt x="1060" y="1567"/>
                </a:lnTo>
                <a:lnTo>
                  <a:pt x="890" y="1557"/>
                </a:lnTo>
                <a:close/>
                <a:moveTo>
                  <a:pt x="1854" y="1390"/>
                </a:moveTo>
                <a:lnTo>
                  <a:pt x="1851" y="1393"/>
                </a:lnTo>
                <a:lnTo>
                  <a:pt x="1840" y="1405"/>
                </a:lnTo>
                <a:lnTo>
                  <a:pt x="1835" y="1412"/>
                </a:lnTo>
                <a:lnTo>
                  <a:pt x="1832" y="1422"/>
                </a:lnTo>
                <a:lnTo>
                  <a:pt x="1835" y="1436"/>
                </a:lnTo>
                <a:lnTo>
                  <a:pt x="1840" y="1453"/>
                </a:lnTo>
                <a:lnTo>
                  <a:pt x="1855" y="1488"/>
                </a:lnTo>
                <a:lnTo>
                  <a:pt x="1863" y="1505"/>
                </a:lnTo>
                <a:lnTo>
                  <a:pt x="1868" y="1518"/>
                </a:lnTo>
                <a:lnTo>
                  <a:pt x="1870" y="1507"/>
                </a:lnTo>
                <a:lnTo>
                  <a:pt x="1879" y="1499"/>
                </a:lnTo>
                <a:lnTo>
                  <a:pt x="1889" y="1492"/>
                </a:lnTo>
                <a:lnTo>
                  <a:pt x="1901" y="1488"/>
                </a:lnTo>
                <a:lnTo>
                  <a:pt x="1898" y="1480"/>
                </a:lnTo>
                <a:lnTo>
                  <a:pt x="1893" y="1471"/>
                </a:lnTo>
                <a:lnTo>
                  <a:pt x="1876" y="1454"/>
                </a:lnTo>
                <a:lnTo>
                  <a:pt x="1868" y="1447"/>
                </a:lnTo>
                <a:lnTo>
                  <a:pt x="1859" y="1438"/>
                </a:lnTo>
                <a:lnTo>
                  <a:pt x="1852" y="1428"/>
                </a:lnTo>
                <a:lnTo>
                  <a:pt x="1849" y="1417"/>
                </a:lnTo>
                <a:lnTo>
                  <a:pt x="1849" y="1405"/>
                </a:lnTo>
                <a:lnTo>
                  <a:pt x="1854" y="1390"/>
                </a:lnTo>
                <a:close/>
                <a:moveTo>
                  <a:pt x="2068" y="1383"/>
                </a:moveTo>
                <a:lnTo>
                  <a:pt x="2062" y="1386"/>
                </a:lnTo>
                <a:lnTo>
                  <a:pt x="2059" y="1392"/>
                </a:lnTo>
                <a:lnTo>
                  <a:pt x="2060" y="1401"/>
                </a:lnTo>
                <a:lnTo>
                  <a:pt x="2063" y="1414"/>
                </a:lnTo>
                <a:lnTo>
                  <a:pt x="2069" y="1428"/>
                </a:lnTo>
                <a:lnTo>
                  <a:pt x="2077" y="1441"/>
                </a:lnTo>
                <a:lnTo>
                  <a:pt x="2095" y="1472"/>
                </a:lnTo>
                <a:lnTo>
                  <a:pt x="2103" y="1486"/>
                </a:lnTo>
                <a:lnTo>
                  <a:pt x="2111" y="1497"/>
                </a:lnTo>
                <a:lnTo>
                  <a:pt x="2119" y="1506"/>
                </a:lnTo>
                <a:lnTo>
                  <a:pt x="2122" y="1511"/>
                </a:lnTo>
                <a:lnTo>
                  <a:pt x="2145" y="1529"/>
                </a:lnTo>
                <a:lnTo>
                  <a:pt x="2172" y="1544"/>
                </a:lnTo>
                <a:lnTo>
                  <a:pt x="2202" y="1554"/>
                </a:lnTo>
                <a:lnTo>
                  <a:pt x="2234" y="1561"/>
                </a:lnTo>
                <a:lnTo>
                  <a:pt x="2266" y="1563"/>
                </a:lnTo>
                <a:lnTo>
                  <a:pt x="2275" y="1539"/>
                </a:lnTo>
                <a:lnTo>
                  <a:pt x="2276" y="1538"/>
                </a:lnTo>
                <a:lnTo>
                  <a:pt x="2277" y="1535"/>
                </a:lnTo>
                <a:lnTo>
                  <a:pt x="2287" y="1525"/>
                </a:lnTo>
                <a:lnTo>
                  <a:pt x="2289" y="1523"/>
                </a:lnTo>
                <a:lnTo>
                  <a:pt x="2290" y="1521"/>
                </a:lnTo>
                <a:lnTo>
                  <a:pt x="2352" y="1485"/>
                </a:lnTo>
                <a:lnTo>
                  <a:pt x="2325" y="1462"/>
                </a:lnTo>
                <a:lnTo>
                  <a:pt x="2294" y="1441"/>
                </a:lnTo>
                <a:lnTo>
                  <a:pt x="2259" y="1424"/>
                </a:lnTo>
                <a:lnTo>
                  <a:pt x="2223" y="1409"/>
                </a:lnTo>
                <a:lnTo>
                  <a:pt x="2183" y="1398"/>
                </a:lnTo>
                <a:lnTo>
                  <a:pt x="2145" y="1390"/>
                </a:lnTo>
                <a:lnTo>
                  <a:pt x="2106" y="1384"/>
                </a:lnTo>
                <a:lnTo>
                  <a:pt x="2068" y="1383"/>
                </a:lnTo>
                <a:close/>
                <a:moveTo>
                  <a:pt x="1112" y="1350"/>
                </a:moveTo>
                <a:lnTo>
                  <a:pt x="832" y="1353"/>
                </a:lnTo>
                <a:lnTo>
                  <a:pt x="882" y="1525"/>
                </a:lnTo>
                <a:lnTo>
                  <a:pt x="1056" y="1521"/>
                </a:lnTo>
                <a:lnTo>
                  <a:pt x="1112" y="1350"/>
                </a:lnTo>
                <a:close/>
                <a:moveTo>
                  <a:pt x="1643" y="887"/>
                </a:moveTo>
                <a:lnTo>
                  <a:pt x="1627" y="900"/>
                </a:lnTo>
                <a:lnTo>
                  <a:pt x="1609" y="915"/>
                </a:lnTo>
                <a:lnTo>
                  <a:pt x="1591" y="929"/>
                </a:lnTo>
                <a:lnTo>
                  <a:pt x="1572" y="942"/>
                </a:lnTo>
                <a:lnTo>
                  <a:pt x="1552" y="950"/>
                </a:lnTo>
                <a:lnTo>
                  <a:pt x="1530" y="953"/>
                </a:lnTo>
                <a:lnTo>
                  <a:pt x="1524" y="953"/>
                </a:lnTo>
                <a:lnTo>
                  <a:pt x="1514" y="955"/>
                </a:lnTo>
                <a:lnTo>
                  <a:pt x="1500" y="956"/>
                </a:lnTo>
                <a:lnTo>
                  <a:pt x="1485" y="958"/>
                </a:lnTo>
                <a:lnTo>
                  <a:pt x="1468" y="960"/>
                </a:lnTo>
                <a:lnTo>
                  <a:pt x="1437" y="960"/>
                </a:lnTo>
                <a:lnTo>
                  <a:pt x="1425" y="958"/>
                </a:lnTo>
                <a:lnTo>
                  <a:pt x="1416" y="956"/>
                </a:lnTo>
                <a:lnTo>
                  <a:pt x="1414" y="952"/>
                </a:lnTo>
                <a:lnTo>
                  <a:pt x="1414" y="990"/>
                </a:lnTo>
                <a:lnTo>
                  <a:pt x="1416" y="1036"/>
                </a:lnTo>
                <a:lnTo>
                  <a:pt x="1416" y="1057"/>
                </a:lnTo>
                <a:lnTo>
                  <a:pt x="1415" y="1076"/>
                </a:lnTo>
                <a:lnTo>
                  <a:pt x="1410" y="1093"/>
                </a:lnTo>
                <a:lnTo>
                  <a:pt x="1430" y="1113"/>
                </a:lnTo>
                <a:lnTo>
                  <a:pt x="1443" y="1133"/>
                </a:lnTo>
                <a:lnTo>
                  <a:pt x="1452" y="1154"/>
                </a:lnTo>
                <a:lnTo>
                  <a:pt x="1456" y="1175"/>
                </a:lnTo>
                <a:lnTo>
                  <a:pt x="1456" y="1197"/>
                </a:lnTo>
                <a:lnTo>
                  <a:pt x="1454" y="1220"/>
                </a:lnTo>
                <a:lnTo>
                  <a:pt x="1452" y="1244"/>
                </a:lnTo>
                <a:lnTo>
                  <a:pt x="1473" y="1250"/>
                </a:lnTo>
                <a:lnTo>
                  <a:pt x="1494" y="1263"/>
                </a:lnTo>
                <a:lnTo>
                  <a:pt x="1510" y="1282"/>
                </a:lnTo>
                <a:lnTo>
                  <a:pt x="1523" y="1306"/>
                </a:lnTo>
                <a:lnTo>
                  <a:pt x="1532" y="1334"/>
                </a:lnTo>
                <a:lnTo>
                  <a:pt x="1534" y="1364"/>
                </a:lnTo>
                <a:lnTo>
                  <a:pt x="1532" y="1392"/>
                </a:lnTo>
                <a:lnTo>
                  <a:pt x="1543" y="1401"/>
                </a:lnTo>
                <a:lnTo>
                  <a:pt x="1552" y="1407"/>
                </a:lnTo>
                <a:lnTo>
                  <a:pt x="1676" y="1500"/>
                </a:lnTo>
                <a:lnTo>
                  <a:pt x="1684" y="1487"/>
                </a:lnTo>
                <a:lnTo>
                  <a:pt x="1693" y="1482"/>
                </a:lnTo>
                <a:lnTo>
                  <a:pt x="1701" y="1481"/>
                </a:lnTo>
                <a:lnTo>
                  <a:pt x="1712" y="1482"/>
                </a:lnTo>
                <a:lnTo>
                  <a:pt x="1722" y="1486"/>
                </a:lnTo>
                <a:lnTo>
                  <a:pt x="1732" y="1491"/>
                </a:lnTo>
                <a:lnTo>
                  <a:pt x="1742" y="1495"/>
                </a:lnTo>
                <a:lnTo>
                  <a:pt x="1751" y="1496"/>
                </a:lnTo>
                <a:lnTo>
                  <a:pt x="1764" y="1504"/>
                </a:lnTo>
                <a:lnTo>
                  <a:pt x="1774" y="1506"/>
                </a:lnTo>
                <a:lnTo>
                  <a:pt x="1780" y="1505"/>
                </a:lnTo>
                <a:lnTo>
                  <a:pt x="1783" y="1500"/>
                </a:lnTo>
                <a:lnTo>
                  <a:pt x="1784" y="1492"/>
                </a:lnTo>
                <a:lnTo>
                  <a:pt x="1783" y="1483"/>
                </a:lnTo>
                <a:lnTo>
                  <a:pt x="1780" y="1473"/>
                </a:lnTo>
                <a:lnTo>
                  <a:pt x="1776" y="1462"/>
                </a:lnTo>
                <a:lnTo>
                  <a:pt x="1769" y="1441"/>
                </a:lnTo>
                <a:lnTo>
                  <a:pt x="1766" y="1434"/>
                </a:lnTo>
                <a:lnTo>
                  <a:pt x="1764" y="1429"/>
                </a:lnTo>
                <a:lnTo>
                  <a:pt x="1759" y="1415"/>
                </a:lnTo>
                <a:lnTo>
                  <a:pt x="1757" y="1402"/>
                </a:lnTo>
                <a:lnTo>
                  <a:pt x="1760" y="1392"/>
                </a:lnTo>
                <a:lnTo>
                  <a:pt x="1766" y="1384"/>
                </a:lnTo>
                <a:lnTo>
                  <a:pt x="1774" y="1377"/>
                </a:lnTo>
                <a:lnTo>
                  <a:pt x="1789" y="1364"/>
                </a:lnTo>
                <a:lnTo>
                  <a:pt x="1797" y="1359"/>
                </a:lnTo>
                <a:lnTo>
                  <a:pt x="1802" y="1353"/>
                </a:lnTo>
                <a:lnTo>
                  <a:pt x="1803" y="1345"/>
                </a:lnTo>
                <a:lnTo>
                  <a:pt x="1789" y="1344"/>
                </a:lnTo>
                <a:lnTo>
                  <a:pt x="1775" y="1338"/>
                </a:lnTo>
                <a:lnTo>
                  <a:pt x="1761" y="1326"/>
                </a:lnTo>
                <a:lnTo>
                  <a:pt x="1747" y="1312"/>
                </a:lnTo>
                <a:lnTo>
                  <a:pt x="1733" y="1296"/>
                </a:lnTo>
                <a:lnTo>
                  <a:pt x="1723" y="1277"/>
                </a:lnTo>
                <a:lnTo>
                  <a:pt x="1714" y="1259"/>
                </a:lnTo>
                <a:lnTo>
                  <a:pt x="1709" y="1242"/>
                </a:lnTo>
                <a:lnTo>
                  <a:pt x="1707" y="1227"/>
                </a:lnTo>
                <a:lnTo>
                  <a:pt x="1713" y="1051"/>
                </a:lnTo>
                <a:lnTo>
                  <a:pt x="1698" y="1041"/>
                </a:lnTo>
                <a:lnTo>
                  <a:pt x="1686" y="1028"/>
                </a:lnTo>
                <a:lnTo>
                  <a:pt x="1680" y="1013"/>
                </a:lnTo>
                <a:lnTo>
                  <a:pt x="1677" y="995"/>
                </a:lnTo>
                <a:lnTo>
                  <a:pt x="1680" y="984"/>
                </a:lnTo>
                <a:lnTo>
                  <a:pt x="1686" y="976"/>
                </a:lnTo>
                <a:lnTo>
                  <a:pt x="1694" y="972"/>
                </a:lnTo>
                <a:lnTo>
                  <a:pt x="1703" y="972"/>
                </a:lnTo>
                <a:lnTo>
                  <a:pt x="1710" y="975"/>
                </a:lnTo>
                <a:lnTo>
                  <a:pt x="1717" y="979"/>
                </a:lnTo>
                <a:lnTo>
                  <a:pt x="1719" y="985"/>
                </a:lnTo>
                <a:lnTo>
                  <a:pt x="1717" y="979"/>
                </a:lnTo>
                <a:lnTo>
                  <a:pt x="1701" y="948"/>
                </a:lnTo>
                <a:lnTo>
                  <a:pt x="1691" y="933"/>
                </a:lnTo>
                <a:lnTo>
                  <a:pt x="1681" y="919"/>
                </a:lnTo>
                <a:lnTo>
                  <a:pt x="1670" y="906"/>
                </a:lnTo>
                <a:lnTo>
                  <a:pt x="1660" y="895"/>
                </a:lnTo>
                <a:lnTo>
                  <a:pt x="1651" y="889"/>
                </a:lnTo>
                <a:lnTo>
                  <a:pt x="1643" y="887"/>
                </a:lnTo>
                <a:close/>
                <a:moveTo>
                  <a:pt x="1794" y="0"/>
                </a:moveTo>
                <a:lnTo>
                  <a:pt x="1833" y="4"/>
                </a:lnTo>
                <a:lnTo>
                  <a:pt x="1868" y="13"/>
                </a:lnTo>
                <a:lnTo>
                  <a:pt x="1898" y="24"/>
                </a:lnTo>
                <a:lnTo>
                  <a:pt x="1923" y="39"/>
                </a:lnTo>
                <a:lnTo>
                  <a:pt x="1946" y="57"/>
                </a:lnTo>
                <a:lnTo>
                  <a:pt x="1965" y="77"/>
                </a:lnTo>
                <a:lnTo>
                  <a:pt x="1982" y="100"/>
                </a:lnTo>
                <a:lnTo>
                  <a:pt x="1994" y="124"/>
                </a:lnTo>
                <a:lnTo>
                  <a:pt x="2005" y="150"/>
                </a:lnTo>
                <a:lnTo>
                  <a:pt x="2012" y="175"/>
                </a:lnTo>
                <a:lnTo>
                  <a:pt x="2017" y="202"/>
                </a:lnTo>
                <a:lnTo>
                  <a:pt x="2021" y="228"/>
                </a:lnTo>
                <a:lnTo>
                  <a:pt x="2024" y="255"/>
                </a:lnTo>
                <a:lnTo>
                  <a:pt x="2024" y="280"/>
                </a:lnTo>
                <a:lnTo>
                  <a:pt x="2013" y="285"/>
                </a:lnTo>
                <a:lnTo>
                  <a:pt x="2007" y="295"/>
                </a:lnTo>
                <a:lnTo>
                  <a:pt x="2001" y="312"/>
                </a:lnTo>
                <a:lnTo>
                  <a:pt x="1997" y="330"/>
                </a:lnTo>
                <a:lnTo>
                  <a:pt x="1993" y="351"/>
                </a:lnTo>
                <a:lnTo>
                  <a:pt x="1991" y="373"/>
                </a:lnTo>
                <a:lnTo>
                  <a:pt x="1987" y="393"/>
                </a:lnTo>
                <a:lnTo>
                  <a:pt x="1983" y="407"/>
                </a:lnTo>
                <a:lnTo>
                  <a:pt x="1977" y="416"/>
                </a:lnTo>
                <a:lnTo>
                  <a:pt x="1969" y="422"/>
                </a:lnTo>
                <a:lnTo>
                  <a:pt x="1963" y="427"/>
                </a:lnTo>
                <a:lnTo>
                  <a:pt x="1958" y="432"/>
                </a:lnTo>
                <a:lnTo>
                  <a:pt x="1955" y="439"/>
                </a:lnTo>
                <a:lnTo>
                  <a:pt x="1955" y="446"/>
                </a:lnTo>
                <a:lnTo>
                  <a:pt x="1956" y="467"/>
                </a:lnTo>
                <a:lnTo>
                  <a:pt x="1953" y="487"/>
                </a:lnTo>
                <a:lnTo>
                  <a:pt x="1944" y="508"/>
                </a:lnTo>
                <a:lnTo>
                  <a:pt x="1934" y="530"/>
                </a:lnTo>
                <a:lnTo>
                  <a:pt x="1921" y="551"/>
                </a:lnTo>
                <a:lnTo>
                  <a:pt x="1904" y="573"/>
                </a:lnTo>
                <a:lnTo>
                  <a:pt x="1887" y="589"/>
                </a:lnTo>
                <a:lnTo>
                  <a:pt x="1866" y="602"/>
                </a:lnTo>
                <a:lnTo>
                  <a:pt x="1888" y="624"/>
                </a:lnTo>
                <a:lnTo>
                  <a:pt x="1907" y="644"/>
                </a:lnTo>
                <a:lnTo>
                  <a:pt x="1923" y="664"/>
                </a:lnTo>
                <a:lnTo>
                  <a:pt x="1935" y="686"/>
                </a:lnTo>
                <a:lnTo>
                  <a:pt x="1946" y="724"/>
                </a:lnTo>
                <a:lnTo>
                  <a:pt x="1951" y="763"/>
                </a:lnTo>
                <a:lnTo>
                  <a:pt x="1951" y="804"/>
                </a:lnTo>
                <a:lnTo>
                  <a:pt x="1949" y="846"/>
                </a:lnTo>
                <a:lnTo>
                  <a:pt x="1944" y="889"/>
                </a:lnTo>
                <a:lnTo>
                  <a:pt x="1939" y="933"/>
                </a:lnTo>
                <a:lnTo>
                  <a:pt x="1934" y="979"/>
                </a:lnTo>
                <a:lnTo>
                  <a:pt x="1932" y="1026"/>
                </a:lnTo>
                <a:lnTo>
                  <a:pt x="1936" y="1070"/>
                </a:lnTo>
                <a:lnTo>
                  <a:pt x="1945" y="1112"/>
                </a:lnTo>
                <a:lnTo>
                  <a:pt x="1959" y="1152"/>
                </a:lnTo>
                <a:lnTo>
                  <a:pt x="1975" y="1192"/>
                </a:lnTo>
                <a:lnTo>
                  <a:pt x="1996" y="1231"/>
                </a:lnTo>
                <a:lnTo>
                  <a:pt x="2017" y="1270"/>
                </a:lnTo>
                <a:lnTo>
                  <a:pt x="2060" y="1351"/>
                </a:lnTo>
                <a:lnTo>
                  <a:pt x="2097" y="1353"/>
                </a:lnTo>
                <a:lnTo>
                  <a:pt x="2135" y="1355"/>
                </a:lnTo>
                <a:lnTo>
                  <a:pt x="2174" y="1360"/>
                </a:lnTo>
                <a:lnTo>
                  <a:pt x="2214" y="1368"/>
                </a:lnTo>
                <a:lnTo>
                  <a:pt x="2253" y="1378"/>
                </a:lnTo>
                <a:lnTo>
                  <a:pt x="2292" y="1393"/>
                </a:lnTo>
                <a:lnTo>
                  <a:pt x="2330" y="1412"/>
                </a:lnTo>
                <a:lnTo>
                  <a:pt x="2367" y="1438"/>
                </a:lnTo>
                <a:lnTo>
                  <a:pt x="2404" y="1469"/>
                </a:lnTo>
                <a:lnTo>
                  <a:pt x="2436" y="1472"/>
                </a:lnTo>
                <a:lnTo>
                  <a:pt x="2463" y="1478"/>
                </a:lnTo>
                <a:lnTo>
                  <a:pt x="2486" y="1488"/>
                </a:lnTo>
                <a:lnTo>
                  <a:pt x="2504" y="1501"/>
                </a:lnTo>
                <a:lnTo>
                  <a:pt x="2518" y="1516"/>
                </a:lnTo>
                <a:lnTo>
                  <a:pt x="2528" y="1534"/>
                </a:lnTo>
                <a:lnTo>
                  <a:pt x="2534" y="1553"/>
                </a:lnTo>
                <a:lnTo>
                  <a:pt x="2536" y="1572"/>
                </a:lnTo>
                <a:lnTo>
                  <a:pt x="2534" y="1592"/>
                </a:lnTo>
                <a:lnTo>
                  <a:pt x="2531" y="1611"/>
                </a:lnTo>
                <a:lnTo>
                  <a:pt x="2523" y="1629"/>
                </a:lnTo>
                <a:lnTo>
                  <a:pt x="2512" y="1646"/>
                </a:lnTo>
                <a:lnTo>
                  <a:pt x="2498" y="1661"/>
                </a:lnTo>
                <a:lnTo>
                  <a:pt x="2483" y="1672"/>
                </a:lnTo>
                <a:lnTo>
                  <a:pt x="2463" y="1681"/>
                </a:lnTo>
                <a:lnTo>
                  <a:pt x="2442" y="1686"/>
                </a:lnTo>
                <a:lnTo>
                  <a:pt x="2419" y="1686"/>
                </a:lnTo>
                <a:lnTo>
                  <a:pt x="2395" y="1681"/>
                </a:lnTo>
                <a:lnTo>
                  <a:pt x="2368" y="1671"/>
                </a:lnTo>
                <a:lnTo>
                  <a:pt x="2354" y="1672"/>
                </a:lnTo>
                <a:lnTo>
                  <a:pt x="2341" y="1676"/>
                </a:lnTo>
                <a:lnTo>
                  <a:pt x="2328" y="1682"/>
                </a:lnTo>
                <a:lnTo>
                  <a:pt x="2314" y="1687"/>
                </a:lnTo>
                <a:lnTo>
                  <a:pt x="2301" y="1694"/>
                </a:lnTo>
                <a:lnTo>
                  <a:pt x="2287" y="1699"/>
                </a:lnTo>
                <a:lnTo>
                  <a:pt x="2272" y="1701"/>
                </a:lnTo>
                <a:lnTo>
                  <a:pt x="2254" y="1701"/>
                </a:lnTo>
                <a:lnTo>
                  <a:pt x="2235" y="1698"/>
                </a:lnTo>
                <a:lnTo>
                  <a:pt x="2214" y="1689"/>
                </a:lnTo>
                <a:lnTo>
                  <a:pt x="2155" y="1689"/>
                </a:lnTo>
                <a:lnTo>
                  <a:pt x="1975" y="1597"/>
                </a:lnTo>
                <a:lnTo>
                  <a:pt x="1987" y="1663"/>
                </a:lnTo>
                <a:lnTo>
                  <a:pt x="1939" y="1708"/>
                </a:lnTo>
                <a:lnTo>
                  <a:pt x="1979" y="1828"/>
                </a:lnTo>
                <a:lnTo>
                  <a:pt x="2006" y="1814"/>
                </a:lnTo>
                <a:lnTo>
                  <a:pt x="2031" y="1865"/>
                </a:lnTo>
                <a:lnTo>
                  <a:pt x="2103" y="1833"/>
                </a:lnTo>
                <a:lnTo>
                  <a:pt x="2173" y="1809"/>
                </a:lnTo>
                <a:lnTo>
                  <a:pt x="2242" y="1793"/>
                </a:lnTo>
                <a:lnTo>
                  <a:pt x="2309" y="1784"/>
                </a:lnTo>
                <a:lnTo>
                  <a:pt x="2372" y="1781"/>
                </a:lnTo>
                <a:lnTo>
                  <a:pt x="2434" y="1786"/>
                </a:lnTo>
                <a:lnTo>
                  <a:pt x="2494" y="1796"/>
                </a:lnTo>
                <a:lnTo>
                  <a:pt x="2552" y="1814"/>
                </a:lnTo>
                <a:lnTo>
                  <a:pt x="2607" y="1837"/>
                </a:lnTo>
                <a:lnTo>
                  <a:pt x="2659" y="1865"/>
                </a:lnTo>
                <a:lnTo>
                  <a:pt x="2708" y="1898"/>
                </a:lnTo>
                <a:lnTo>
                  <a:pt x="2755" y="1936"/>
                </a:lnTo>
                <a:lnTo>
                  <a:pt x="2798" y="1978"/>
                </a:lnTo>
                <a:lnTo>
                  <a:pt x="2840" y="2023"/>
                </a:lnTo>
                <a:lnTo>
                  <a:pt x="2877" y="2074"/>
                </a:lnTo>
                <a:lnTo>
                  <a:pt x="2912" y="2126"/>
                </a:lnTo>
                <a:lnTo>
                  <a:pt x="2943" y="2183"/>
                </a:lnTo>
                <a:lnTo>
                  <a:pt x="2971" y="2241"/>
                </a:lnTo>
                <a:lnTo>
                  <a:pt x="2996" y="2302"/>
                </a:lnTo>
                <a:lnTo>
                  <a:pt x="3016" y="2366"/>
                </a:lnTo>
                <a:lnTo>
                  <a:pt x="3034" y="2430"/>
                </a:lnTo>
                <a:lnTo>
                  <a:pt x="3047" y="2496"/>
                </a:lnTo>
                <a:lnTo>
                  <a:pt x="3057" y="2562"/>
                </a:lnTo>
                <a:lnTo>
                  <a:pt x="3062" y="2629"/>
                </a:lnTo>
                <a:lnTo>
                  <a:pt x="3063" y="2698"/>
                </a:lnTo>
                <a:lnTo>
                  <a:pt x="3061" y="2765"/>
                </a:lnTo>
                <a:lnTo>
                  <a:pt x="3054" y="2832"/>
                </a:lnTo>
                <a:lnTo>
                  <a:pt x="3043" y="2900"/>
                </a:lnTo>
                <a:lnTo>
                  <a:pt x="3028" y="2964"/>
                </a:lnTo>
                <a:lnTo>
                  <a:pt x="3007" y="3029"/>
                </a:lnTo>
                <a:lnTo>
                  <a:pt x="2986" y="3083"/>
                </a:lnTo>
                <a:lnTo>
                  <a:pt x="2962" y="3135"/>
                </a:lnTo>
                <a:lnTo>
                  <a:pt x="2933" y="3186"/>
                </a:lnTo>
                <a:lnTo>
                  <a:pt x="2902" y="3234"/>
                </a:lnTo>
                <a:lnTo>
                  <a:pt x="2868" y="3280"/>
                </a:lnTo>
                <a:lnTo>
                  <a:pt x="2830" y="3322"/>
                </a:lnTo>
                <a:lnTo>
                  <a:pt x="2789" y="3360"/>
                </a:lnTo>
                <a:lnTo>
                  <a:pt x="2746" y="3394"/>
                </a:lnTo>
                <a:lnTo>
                  <a:pt x="2701" y="3424"/>
                </a:lnTo>
                <a:lnTo>
                  <a:pt x="2651" y="3450"/>
                </a:lnTo>
                <a:lnTo>
                  <a:pt x="2599" y="3470"/>
                </a:lnTo>
                <a:lnTo>
                  <a:pt x="2545" y="3485"/>
                </a:lnTo>
                <a:lnTo>
                  <a:pt x="2486" y="3494"/>
                </a:lnTo>
                <a:lnTo>
                  <a:pt x="2427" y="3498"/>
                </a:lnTo>
                <a:lnTo>
                  <a:pt x="2360" y="3493"/>
                </a:lnTo>
                <a:lnTo>
                  <a:pt x="2295" y="3480"/>
                </a:lnTo>
                <a:lnTo>
                  <a:pt x="2230" y="3457"/>
                </a:lnTo>
                <a:lnTo>
                  <a:pt x="2167" y="3428"/>
                </a:lnTo>
                <a:lnTo>
                  <a:pt x="2107" y="3393"/>
                </a:lnTo>
                <a:lnTo>
                  <a:pt x="2049" y="3351"/>
                </a:lnTo>
                <a:lnTo>
                  <a:pt x="1994" y="3305"/>
                </a:lnTo>
                <a:lnTo>
                  <a:pt x="1944" y="3253"/>
                </a:lnTo>
                <a:lnTo>
                  <a:pt x="1897" y="3199"/>
                </a:lnTo>
                <a:lnTo>
                  <a:pt x="1855" y="3142"/>
                </a:lnTo>
                <a:lnTo>
                  <a:pt x="1818" y="3082"/>
                </a:lnTo>
                <a:lnTo>
                  <a:pt x="1788" y="3021"/>
                </a:lnTo>
                <a:lnTo>
                  <a:pt x="1762" y="2960"/>
                </a:lnTo>
                <a:lnTo>
                  <a:pt x="1745" y="2900"/>
                </a:lnTo>
                <a:lnTo>
                  <a:pt x="1733" y="2845"/>
                </a:lnTo>
                <a:lnTo>
                  <a:pt x="1723" y="2787"/>
                </a:lnTo>
                <a:lnTo>
                  <a:pt x="1715" y="2727"/>
                </a:lnTo>
                <a:lnTo>
                  <a:pt x="1710" y="2666"/>
                </a:lnTo>
                <a:lnTo>
                  <a:pt x="1709" y="2604"/>
                </a:lnTo>
                <a:lnTo>
                  <a:pt x="1709" y="2541"/>
                </a:lnTo>
                <a:lnTo>
                  <a:pt x="1713" y="2479"/>
                </a:lnTo>
                <a:lnTo>
                  <a:pt x="1719" y="2415"/>
                </a:lnTo>
                <a:lnTo>
                  <a:pt x="1728" y="2354"/>
                </a:lnTo>
                <a:lnTo>
                  <a:pt x="1741" y="2295"/>
                </a:lnTo>
                <a:lnTo>
                  <a:pt x="1756" y="2236"/>
                </a:lnTo>
                <a:lnTo>
                  <a:pt x="1775" y="2181"/>
                </a:lnTo>
                <a:lnTo>
                  <a:pt x="1798" y="2129"/>
                </a:lnTo>
                <a:lnTo>
                  <a:pt x="1823" y="2079"/>
                </a:lnTo>
                <a:lnTo>
                  <a:pt x="1854" y="2035"/>
                </a:lnTo>
                <a:lnTo>
                  <a:pt x="1887" y="1994"/>
                </a:lnTo>
                <a:lnTo>
                  <a:pt x="1925" y="1959"/>
                </a:lnTo>
                <a:lnTo>
                  <a:pt x="1895" y="1902"/>
                </a:lnTo>
                <a:lnTo>
                  <a:pt x="1876" y="1908"/>
                </a:lnTo>
                <a:lnTo>
                  <a:pt x="1855" y="1865"/>
                </a:lnTo>
                <a:lnTo>
                  <a:pt x="1444" y="2467"/>
                </a:lnTo>
                <a:lnTo>
                  <a:pt x="1447" y="2490"/>
                </a:lnTo>
                <a:lnTo>
                  <a:pt x="1447" y="2510"/>
                </a:lnTo>
                <a:lnTo>
                  <a:pt x="1444" y="2519"/>
                </a:lnTo>
                <a:lnTo>
                  <a:pt x="1439" y="2528"/>
                </a:lnTo>
                <a:lnTo>
                  <a:pt x="1430" y="2534"/>
                </a:lnTo>
                <a:lnTo>
                  <a:pt x="1416" y="2539"/>
                </a:lnTo>
                <a:lnTo>
                  <a:pt x="1396" y="2545"/>
                </a:lnTo>
                <a:lnTo>
                  <a:pt x="1393" y="2553"/>
                </a:lnTo>
                <a:lnTo>
                  <a:pt x="1386" y="2566"/>
                </a:lnTo>
                <a:lnTo>
                  <a:pt x="1374" y="2579"/>
                </a:lnTo>
                <a:lnTo>
                  <a:pt x="1360" y="2593"/>
                </a:lnTo>
                <a:lnTo>
                  <a:pt x="1345" y="2607"/>
                </a:lnTo>
                <a:lnTo>
                  <a:pt x="1331" y="2619"/>
                </a:lnTo>
                <a:lnTo>
                  <a:pt x="1319" y="2631"/>
                </a:lnTo>
                <a:lnTo>
                  <a:pt x="1308" y="2640"/>
                </a:lnTo>
                <a:lnTo>
                  <a:pt x="1321" y="2675"/>
                </a:lnTo>
                <a:lnTo>
                  <a:pt x="1329" y="2711"/>
                </a:lnTo>
                <a:lnTo>
                  <a:pt x="1330" y="2746"/>
                </a:lnTo>
                <a:lnTo>
                  <a:pt x="1326" y="2779"/>
                </a:lnTo>
                <a:lnTo>
                  <a:pt x="1319" y="2811"/>
                </a:lnTo>
                <a:lnTo>
                  <a:pt x="1307" y="2840"/>
                </a:lnTo>
                <a:lnTo>
                  <a:pt x="1291" y="2865"/>
                </a:lnTo>
                <a:lnTo>
                  <a:pt x="1272" y="2886"/>
                </a:lnTo>
                <a:lnTo>
                  <a:pt x="1249" y="2902"/>
                </a:lnTo>
                <a:lnTo>
                  <a:pt x="1225" y="2913"/>
                </a:lnTo>
                <a:lnTo>
                  <a:pt x="1197" y="2919"/>
                </a:lnTo>
                <a:lnTo>
                  <a:pt x="1168" y="2917"/>
                </a:lnTo>
                <a:lnTo>
                  <a:pt x="1136" y="2908"/>
                </a:lnTo>
                <a:lnTo>
                  <a:pt x="1104" y="2891"/>
                </a:lnTo>
                <a:lnTo>
                  <a:pt x="1090" y="2878"/>
                </a:lnTo>
                <a:lnTo>
                  <a:pt x="1078" y="2861"/>
                </a:lnTo>
                <a:lnTo>
                  <a:pt x="1068" y="2841"/>
                </a:lnTo>
                <a:lnTo>
                  <a:pt x="1056" y="2816"/>
                </a:lnTo>
                <a:lnTo>
                  <a:pt x="1045" y="2787"/>
                </a:lnTo>
                <a:lnTo>
                  <a:pt x="1030" y="2755"/>
                </a:lnTo>
                <a:lnTo>
                  <a:pt x="1013" y="2718"/>
                </a:lnTo>
                <a:lnTo>
                  <a:pt x="1007" y="2712"/>
                </a:lnTo>
                <a:lnTo>
                  <a:pt x="1004" y="2711"/>
                </a:lnTo>
                <a:lnTo>
                  <a:pt x="1002" y="2712"/>
                </a:lnTo>
                <a:lnTo>
                  <a:pt x="1000" y="2713"/>
                </a:lnTo>
                <a:lnTo>
                  <a:pt x="998" y="2718"/>
                </a:lnTo>
                <a:lnTo>
                  <a:pt x="979" y="2794"/>
                </a:lnTo>
                <a:lnTo>
                  <a:pt x="959" y="2864"/>
                </a:lnTo>
                <a:lnTo>
                  <a:pt x="937" y="2926"/>
                </a:lnTo>
                <a:lnTo>
                  <a:pt x="914" y="2983"/>
                </a:lnTo>
                <a:lnTo>
                  <a:pt x="889" y="3033"/>
                </a:lnTo>
                <a:lnTo>
                  <a:pt x="863" y="3076"/>
                </a:lnTo>
                <a:lnTo>
                  <a:pt x="836" y="3114"/>
                </a:lnTo>
                <a:lnTo>
                  <a:pt x="808" y="3147"/>
                </a:lnTo>
                <a:lnTo>
                  <a:pt x="778" y="3175"/>
                </a:lnTo>
                <a:lnTo>
                  <a:pt x="748" y="3197"/>
                </a:lnTo>
                <a:lnTo>
                  <a:pt x="718" y="3216"/>
                </a:lnTo>
                <a:lnTo>
                  <a:pt x="686" y="3232"/>
                </a:lnTo>
                <a:lnTo>
                  <a:pt x="654" y="3243"/>
                </a:lnTo>
                <a:lnTo>
                  <a:pt x="623" y="3251"/>
                </a:lnTo>
                <a:lnTo>
                  <a:pt x="578" y="3256"/>
                </a:lnTo>
                <a:lnTo>
                  <a:pt x="533" y="3256"/>
                </a:lnTo>
                <a:lnTo>
                  <a:pt x="486" y="3249"/>
                </a:lnTo>
                <a:lnTo>
                  <a:pt x="437" y="3238"/>
                </a:lnTo>
                <a:lnTo>
                  <a:pt x="391" y="3220"/>
                </a:lnTo>
                <a:lnTo>
                  <a:pt x="345" y="3196"/>
                </a:lnTo>
                <a:lnTo>
                  <a:pt x="300" y="3168"/>
                </a:lnTo>
                <a:lnTo>
                  <a:pt x="259" y="3134"/>
                </a:lnTo>
                <a:lnTo>
                  <a:pt x="219" y="3093"/>
                </a:lnTo>
                <a:lnTo>
                  <a:pt x="174" y="3038"/>
                </a:lnTo>
                <a:lnTo>
                  <a:pt x="133" y="2977"/>
                </a:lnTo>
                <a:lnTo>
                  <a:pt x="98" y="2911"/>
                </a:lnTo>
                <a:lnTo>
                  <a:pt x="66" y="2841"/>
                </a:lnTo>
                <a:lnTo>
                  <a:pt x="41" y="2768"/>
                </a:lnTo>
                <a:lnTo>
                  <a:pt x="20" y="2692"/>
                </a:lnTo>
                <a:lnTo>
                  <a:pt x="6" y="2613"/>
                </a:lnTo>
                <a:lnTo>
                  <a:pt x="0" y="2533"/>
                </a:lnTo>
                <a:lnTo>
                  <a:pt x="0" y="2452"/>
                </a:lnTo>
                <a:lnTo>
                  <a:pt x="6" y="2371"/>
                </a:lnTo>
                <a:lnTo>
                  <a:pt x="22" y="2290"/>
                </a:lnTo>
                <a:lnTo>
                  <a:pt x="44" y="2209"/>
                </a:lnTo>
                <a:lnTo>
                  <a:pt x="58" y="2172"/>
                </a:lnTo>
                <a:lnTo>
                  <a:pt x="74" y="2134"/>
                </a:lnTo>
                <a:lnTo>
                  <a:pt x="93" y="2096"/>
                </a:lnTo>
                <a:lnTo>
                  <a:pt x="115" y="2056"/>
                </a:lnTo>
                <a:lnTo>
                  <a:pt x="139" y="2018"/>
                </a:lnTo>
                <a:lnTo>
                  <a:pt x="166" y="1980"/>
                </a:lnTo>
                <a:lnTo>
                  <a:pt x="195" y="1945"/>
                </a:lnTo>
                <a:lnTo>
                  <a:pt x="227" y="1911"/>
                </a:lnTo>
                <a:lnTo>
                  <a:pt x="261" y="1879"/>
                </a:lnTo>
                <a:lnTo>
                  <a:pt x="297" y="1851"/>
                </a:lnTo>
                <a:lnTo>
                  <a:pt x="333" y="1827"/>
                </a:lnTo>
                <a:lnTo>
                  <a:pt x="373" y="1808"/>
                </a:lnTo>
                <a:lnTo>
                  <a:pt x="413" y="1794"/>
                </a:lnTo>
                <a:lnTo>
                  <a:pt x="455" y="1785"/>
                </a:lnTo>
                <a:lnTo>
                  <a:pt x="498" y="1783"/>
                </a:lnTo>
                <a:lnTo>
                  <a:pt x="543" y="1786"/>
                </a:lnTo>
                <a:lnTo>
                  <a:pt x="588" y="1799"/>
                </a:lnTo>
                <a:lnTo>
                  <a:pt x="635" y="1819"/>
                </a:lnTo>
                <a:lnTo>
                  <a:pt x="682" y="1847"/>
                </a:lnTo>
                <a:lnTo>
                  <a:pt x="833" y="1509"/>
                </a:lnTo>
                <a:lnTo>
                  <a:pt x="791" y="1331"/>
                </a:lnTo>
                <a:lnTo>
                  <a:pt x="789" y="1331"/>
                </a:lnTo>
                <a:lnTo>
                  <a:pt x="784" y="1329"/>
                </a:lnTo>
                <a:lnTo>
                  <a:pt x="761" y="1313"/>
                </a:lnTo>
                <a:lnTo>
                  <a:pt x="754" y="1310"/>
                </a:lnTo>
                <a:lnTo>
                  <a:pt x="751" y="1307"/>
                </a:lnTo>
                <a:lnTo>
                  <a:pt x="728" y="1301"/>
                </a:lnTo>
                <a:lnTo>
                  <a:pt x="695" y="1286"/>
                </a:lnTo>
                <a:lnTo>
                  <a:pt x="682" y="1280"/>
                </a:lnTo>
                <a:lnTo>
                  <a:pt x="664" y="1274"/>
                </a:lnTo>
                <a:lnTo>
                  <a:pt x="645" y="1267"/>
                </a:lnTo>
                <a:lnTo>
                  <a:pt x="625" y="1259"/>
                </a:lnTo>
                <a:lnTo>
                  <a:pt x="610" y="1249"/>
                </a:lnTo>
                <a:lnTo>
                  <a:pt x="600" y="1237"/>
                </a:lnTo>
                <a:lnTo>
                  <a:pt x="586" y="1212"/>
                </a:lnTo>
                <a:lnTo>
                  <a:pt x="569" y="1185"/>
                </a:lnTo>
                <a:lnTo>
                  <a:pt x="552" y="1157"/>
                </a:lnTo>
                <a:lnTo>
                  <a:pt x="535" y="1130"/>
                </a:lnTo>
                <a:lnTo>
                  <a:pt x="521" y="1099"/>
                </a:lnTo>
                <a:lnTo>
                  <a:pt x="512" y="1069"/>
                </a:lnTo>
                <a:lnTo>
                  <a:pt x="508" y="1036"/>
                </a:lnTo>
                <a:lnTo>
                  <a:pt x="510" y="981"/>
                </a:lnTo>
                <a:lnTo>
                  <a:pt x="515" y="932"/>
                </a:lnTo>
                <a:lnTo>
                  <a:pt x="524" y="886"/>
                </a:lnTo>
                <a:lnTo>
                  <a:pt x="538" y="843"/>
                </a:lnTo>
                <a:lnTo>
                  <a:pt x="558" y="801"/>
                </a:lnTo>
                <a:lnTo>
                  <a:pt x="584" y="762"/>
                </a:lnTo>
                <a:lnTo>
                  <a:pt x="619" y="724"/>
                </a:lnTo>
                <a:lnTo>
                  <a:pt x="661" y="685"/>
                </a:lnTo>
                <a:lnTo>
                  <a:pt x="694" y="654"/>
                </a:lnTo>
                <a:lnTo>
                  <a:pt x="724" y="622"/>
                </a:lnTo>
                <a:lnTo>
                  <a:pt x="756" y="587"/>
                </a:lnTo>
                <a:lnTo>
                  <a:pt x="786" y="551"/>
                </a:lnTo>
                <a:lnTo>
                  <a:pt x="818" y="515"/>
                </a:lnTo>
                <a:lnTo>
                  <a:pt x="851" y="479"/>
                </a:lnTo>
                <a:lnTo>
                  <a:pt x="886" y="445"/>
                </a:lnTo>
                <a:lnTo>
                  <a:pt x="923" y="413"/>
                </a:lnTo>
                <a:lnTo>
                  <a:pt x="965" y="383"/>
                </a:lnTo>
                <a:lnTo>
                  <a:pt x="1009" y="357"/>
                </a:lnTo>
                <a:lnTo>
                  <a:pt x="1061" y="335"/>
                </a:lnTo>
                <a:lnTo>
                  <a:pt x="1116" y="317"/>
                </a:lnTo>
                <a:lnTo>
                  <a:pt x="1173" y="303"/>
                </a:lnTo>
                <a:lnTo>
                  <a:pt x="1232" y="293"/>
                </a:lnTo>
                <a:lnTo>
                  <a:pt x="1293" y="286"/>
                </a:lnTo>
                <a:lnTo>
                  <a:pt x="1355" y="284"/>
                </a:lnTo>
                <a:lnTo>
                  <a:pt x="1417" y="286"/>
                </a:lnTo>
                <a:lnTo>
                  <a:pt x="1481" y="292"/>
                </a:lnTo>
                <a:lnTo>
                  <a:pt x="1483" y="286"/>
                </a:lnTo>
                <a:lnTo>
                  <a:pt x="1488" y="284"/>
                </a:lnTo>
                <a:lnTo>
                  <a:pt x="1496" y="284"/>
                </a:lnTo>
                <a:lnTo>
                  <a:pt x="1505" y="286"/>
                </a:lnTo>
                <a:lnTo>
                  <a:pt x="1523" y="289"/>
                </a:lnTo>
                <a:lnTo>
                  <a:pt x="1523" y="278"/>
                </a:lnTo>
                <a:lnTo>
                  <a:pt x="1521" y="267"/>
                </a:lnTo>
                <a:lnTo>
                  <a:pt x="1521" y="248"/>
                </a:lnTo>
                <a:lnTo>
                  <a:pt x="1525" y="241"/>
                </a:lnTo>
                <a:lnTo>
                  <a:pt x="1530" y="234"/>
                </a:lnTo>
                <a:lnTo>
                  <a:pt x="1540" y="231"/>
                </a:lnTo>
                <a:lnTo>
                  <a:pt x="1554" y="229"/>
                </a:lnTo>
                <a:lnTo>
                  <a:pt x="1558" y="198"/>
                </a:lnTo>
                <a:lnTo>
                  <a:pt x="1568" y="165"/>
                </a:lnTo>
                <a:lnTo>
                  <a:pt x="1585" y="133"/>
                </a:lnTo>
                <a:lnTo>
                  <a:pt x="1606" y="101"/>
                </a:lnTo>
                <a:lnTo>
                  <a:pt x="1632" y="73"/>
                </a:lnTo>
                <a:lnTo>
                  <a:pt x="1661" y="48"/>
                </a:lnTo>
                <a:lnTo>
                  <a:pt x="1691" y="28"/>
                </a:lnTo>
                <a:lnTo>
                  <a:pt x="1726" y="11"/>
                </a:lnTo>
                <a:lnTo>
                  <a:pt x="1760" y="2"/>
                </a:lnTo>
                <a:lnTo>
                  <a:pt x="1794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1313155" y="4233414"/>
            <a:ext cx="450580" cy="914282"/>
            <a:chOff x="1225550" y="3570288"/>
            <a:chExt cx="490538" cy="995363"/>
          </a:xfrm>
          <a:solidFill>
            <a:schemeClr val="tx2">
              <a:lumMod val="75000"/>
            </a:schemeClr>
          </a:solidFill>
        </p:grpSpPr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1504950" y="3570288"/>
              <a:ext cx="211138" cy="995363"/>
            </a:xfrm>
            <a:custGeom>
              <a:avLst/>
              <a:gdLst/>
              <a:ahLst/>
              <a:cxnLst>
                <a:cxn ang="0">
                  <a:pos x="266" y="0"/>
                </a:cxn>
                <a:cxn ang="0">
                  <a:pos x="205" y="83"/>
                </a:cxn>
                <a:cxn ang="0">
                  <a:pos x="154" y="168"/>
                </a:cxn>
                <a:cxn ang="0">
                  <a:pos x="112" y="253"/>
                </a:cxn>
                <a:cxn ang="0">
                  <a:pos x="78" y="338"/>
                </a:cxn>
                <a:cxn ang="0">
                  <a:pos x="54" y="425"/>
                </a:cxn>
                <a:cxn ang="0">
                  <a:pos x="38" y="511"/>
                </a:cxn>
                <a:cxn ang="0">
                  <a:pos x="29" y="599"/>
                </a:cxn>
                <a:cxn ang="0">
                  <a:pos x="29" y="688"/>
                </a:cxn>
                <a:cxn ang="0">
                  <a:pos x="38" y="778"/>
                </a:cxn>
                <a:cxn ang="0">
                  <a:pos x="53" y="868"/>
                </a:cxn>
                <a:cxn ang="0">
                  <a:pos x="77" y="961"/>
                </a:cxn>
                <a:cxn ang="0">
                  <a:pos x="107" y="1056"/>
                </a:cxn>
                <a:cxn ang="0">
                  <a:pos x="145" y="1151"/>
                </a:cxn>
                <a:cxn ang="0">
                  <a:pos x="191" y="1249"/>
                </a:cxn>
                <a:cxn ang="0">
                  <a:pos x="183" y="1250"/>
                </a:cxn>
                <a:cxn ang="0">
                  <a:pos x="175" y="1251"/>
                </a:cxn>
                <a:cxn ang="0">
                  <a:pos x="168" y="1252"/>
                </a:cxn>
                <a:cxn ang="0">
                  <a:pos x="163" y="1249"/>
                </a:cxn>
                <a:cxn ang="0">
                  <a:pos x="116" y="1162"/>
                </a:cxn>
                <a:cxn ang="0">
                  <a:pos x="77" y="1076"/>
                </a:cxn>
                <a:cxn ang="0">
                  <a:pos x="48" y="991"/>
                </a:cxn>
                <a:cxn ang="0">
                  <a:pos x="25" y="908"/>
                </a:cxn>
                <a:cxn ang="0">
                  <a:pos x="10" y="825"/>
                </a:cxn>
                <a:cxn ang="0">
                  <a:pos x="2" y="745"/>
                </a:cxn>
                <a:cxn ang="0">
                  <a:pos x="0" y="668"/>
                </a:cxn>
                <a:cxn ang="0">
                  <a:pos x="2" y="592"/>
                </a:cxn>
                <a:cxn ang="0">
                  <a:pos x="11" y="520"/>
                </a:cxn>
                <a:cxn ang="0">
                  <a:pos x="22" y="450"/>
                </a:cxn>
                <a:cxn ang="0">
                  <a:pos x="38" y="384"/>
                </a:cxn>
                <a:cxn ang="0">
                  <a:pos x="57" y="322"/>
                </a:cxn>
                <a:cxn ang="0">
                  <a:pos x="77" y="263"/>
                </a:cxn>
                <a:cxn ang="0">
                  <a:pos x="100" y="210"/>
                </a:cxn>
                <a:cxn ang="0">
                  <a:pos x="124" y="161"/>
                </a:cxn>
                <a:cxn ang="0">
                  <a:pos x="148" y="118"/>
                </a:cxn>
                <a:cxn ang="0">
                  <a:pos x="172" y="80"/>
                </a:cxn>
                <a:cxn ang="0">
                  <a:pos x="196" y="47"/>
                </a:cxn>
                <a:cxn ang="0">
                  <a:pos x="218" y="20"/>
                </a:cxn>
                <a:cxn ang="0">
                  <a:pos x="266" y="0"/>
                </a:cxn>
              </a:cxnLst>
              <a:rect l="0" t="0" r="r" b="b"/>
              <a:pathLst>
                <a:path w="266" h="1252">
                  <a:moveTo>
                    <a:pt x="266" y="0"/>
                  </a:moveTo>
                  <a:lnTo>
                    <a:pt x="205" y="83"/>
                  </a:lnTo>
                  <a:lnTo>
                    <a:pt x="154" y="168"/>
                  </a:lnTo>
                  <a:lnTo>
                    <a:pt x="112" y="253"/>
                  </a:lnTo>
                  <a:lnTo>
                    <a:pt x="78" y="338"/>
                  </a:lnTo>
                  <a:lnTo>
                    <a:pt x="54" y="425"/>
                  </a:lnTo>
                  <a:lnTo>
                    <a:pt x="38" y="511"/>
                  </a:lnTo>
                  <a:lnTo>
                    <a:pt x="29" y="599"/>
                  </a:lnTo>
                  <a:lnTo>
                    <a:pt x="29" y="688"/>
                  </a:lnTo>
                  <a:lnTo>
                    <a:pt x="38" y="778"/>
                  </a:lnTo>
                  <a:lnTo>
                    <a:pt x="53" y="868"/>
                  </a:lnTo>
                  <a:lnTo>
                    <a:pt x="77" y="961"/>
                  </a:lnTo>
                  <a:lnTo>
                    <a:pt x="107" y="1056"/>
                  </a:lnTo>
                  <a:lnTo>
                    <a:pt x="145" y="1151"/>
                  </a:lnTo>
                  <a:lnTo>
                    <a:pt x="191" y="1249"/>
                  </a:lnTo>
                  <a:lnTo>
                    <a:pt x="183" y="1250"/>
                  </a:lnTo>
                  <a:lnTo>
                    <a:pt x="175" y="1251"/>
                  </a:lnTo>
                  <a:lnTo>
                    <a:pt x="168" y="1252"/>
                  </a:lnTo>
                  <a:lnTo>
                    <a:pt x="163" y="1249"/>
                  </a:lnTo>
                  <a:lnTo>
                    <a:pt x="116" y="1162"/>
                  </a:lnTo>
                  <a:lnTo>
                    <a:pt x="77" y="1076"/>
                  </a:lnTo>
                  <a:lnTo>
                    <a:pt x="48" y="991"/>
                  </a:lnTo>
                  <a:lnTo>
                    <a:pt x="25" y="908"/>
                  </a:lnTo>
                  <a:lnTo>
                    <a:pt x="10" y="825"/>
                  </a:lnTo>
                  <a:lnTo>
                    <a:pt x="2" y="745"/>
                  </a:lnTo>
                  <a:lnTo>
                    <a:pt x="0" y="668"/>
                  </a:lnTo>
                  <a:lnTo>
                    <a:pt x="2" y="592"/>
                  </a:lnTo>
                  <a:lnTo>
                    <a:pt x="11" y="520"/>
                  </a:lnTo>
                  <a:lnTo>
                    <a:pt x="22" y="450"/>
                  </a:lnTo>
                  <a:lnTo>
                    <a:pt x="38" y="384"/>
                  </a:lnTo>
                  <a:lnTo>
                    <a:pt x="57" y="322"/>
                  </a:lnTo>
                  <a:lnTo>
                    <a:pt x="77" y="263"/>
                  </a:lnTo>
                  <a:lnTo>
                    <a:pt x="100" y="210"/>
                  </a:lnTo>
                  <a:lnTo>
                    <a:pt x="124" y="161"/>
                  </a:lnTo>
                  <a:lnTo>
                    <a:pt x="148" y="118"/>
                  </a:lnTo>
                  <a:lnTo>
                    <a:pt x="172" y="80"/>
                  </a:lnTo>
                  <a:lnTo>
                    <a:pt x="196" y="47"/>
                  </a:lnTo>
                  <a:lnTo>
                    <a:pt x="218" y="20"/>
                  </a:lnTo>
                  <a:lnTo>
                    <a:pt x="2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auto">
            <a:xfrm>
              <a:off x="1225550" y="3840163"/>
              <a:ext cx="68263" cy="407988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60" y="83"/>
                </a:cxn>
                <a:cxn ang="0">
                  <a:pos x="42" y="167"/>
                </a:cxn>
                <a:cxn ang="0">
                  <a:pos x="31" y="252"/>
                </a:cxn>
                <a:cxn ang="0">
                  <a:pos x="28" y="338"/>
                </a:cxn>
                <a:cxn ang="0">
                  <a:pos x="32" y="424"/>
                </a:cxn>
                <a:cxn ang="0">
                  <a:pos x="45" y="513"/>
                </a:cxn>
                <a:cxn ang="0">
                  <a:pos x="7" y="481"/>
                </a:cxn>
                <a:cxn ang="0">
                  <a:pos x="0" y="396"/>
                </a:cxn>
                <a:cxn ang="0">
                  <a:pos x="0" y="315"/>
                </a:cxn>
                <a:cxn ang="0">
                  <a:pos x="5" y="237"/>
                </a:cxn>
                <a:cxn ang="0">
                  <a:pos x="17" y="161"/>
                </a:cxn>
                <a:cxn ang="0">
                  <a:pos x="32" y="90"/>
                </a:cxn>
                <a:cxn ang="0">
                  <a:pos x="51" y="22"/>
                </a:cxn>
                <a:cxn ang="0">
                  <a:pos x="87" y="0"/>
                </a:cxn>
              </a:cxnLst>
              <a:rect l="0" t="0" r="r" b="b"/>
              <a:pathLst>
                <a:path w="87" h="513">
                  <a:moveTo>
                    <a:pt x="87" y="0"/>
                  </a:moveTo>
                  <a:lnTo>
                    <a:pt x="60" y="83"/>
                  </a:lnTo>
                  <a:lnTo>
                    <a:pt x="42" y="167"/>
                  </a:lnTo>
                  <a:lnTo>
                    <a:pt x="31" y="252"/>
                  </a:lnTo>
                  <a:lnTo>
                    <a:pt x="28" y="338"/>
                  </a:lnTo>
                  <a:lnTo>
                    <a:pt x="32" y="424"/>
                  </a:lnTo>
                  <a:lnTo>
                    <a:pt x="45" y="513"/>
                  </a:lnTo>
                  <a:lnTo>
                    <a:pt x="7" y="481"/>
                  </a:lnTo>
                  <a:lnTo>
                    <a:pt x="0" y="396"/>
                  </a:lnTo>
                  <a:lnTo>
                    <a:pt x="0" y="315"/>
                  </a:lnTo>
                  <a:lnTo>
                    <a:pt x="5" y="237"/>
                  </a:lnTo>
                  <a:lnTo>
                    <a:pt x="17" y="161"/>
                  </a:lnTo>
                  <a:lnTo>
                    <a:pt x="32" y="90"/>
                  </a:lnTo>
                  <a:lnTo>
                    <a:pt x="51" y="22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auto">
            <a:xfrm>
              <a:off x="1403350" y="3686176"/>
              <a:ext cx="139700" cy="754063"/>
            </a:xfrm>
            <a:custGeom>
              <a:avLst/>
              <a:gdLst/>
              <a:ahLst/>
              <a:cxnLst>
                <a:cxn ang="0">
                  <a:pos x="176" y="0"/>
                </a:cxn>
                <a:cxn ang="0">
                  <a:pos x="130" y="83"/>
                </a:cxn>
                <a:cxn ang="0">
                  <a:pos x="93" y="166"/>
                </a:cxn>
                <a:cxn ang="0">
                  <a:pos x="65" y="249"/>
                </a:cxn>
                <a:cxn ang="0">
                  <a:pos x="45" y="334"/>
                </a:cxn>
                <a:cxn ang="0">
                  <a:pos x="32" y="419"/>
                </a:cxn>
                <a:cxn ang="0">
                  <a:pos x="27" y="505"/>
                </a:cxn>
                <a:cxn ang="0">
                  <a:pos x="31" y="591"/>
                </a:cxn>
                <a:cxn ang="0">
                  <a:pos x="41" y="680"/>
                </a:cxn>
                <a:cxn ang="0">
                  <a:pos x="59" y="769"/>
                </a:cxn>
                <a:cxn ang="0">
                  <a:pos x="84" y="859"/>
                </a:cxn>
                <a:cxn ang="0">
                  <a:pos x="116" y="951"/>
                </a:cxn>
                <a:cxn ang="0">
                  <a:pos x="62" y="907"/>
                </a:cxn>
                <a:cxn ang="0">
                  <a:pos x="35" y="819"/>
                </a:cxn>
                <a:cxn ang="0">
                  <a:pos x="16" y="733"/>
                </a:cxn>
                <a:cxn ang="0">
                  <a:pos x="5" y="648"/>
                </a:cxn>
                <a:cxn ang="0">
                  <a:pos x="0" y="567"/>
                </a:cxn>
                <a:cxn ang="0">
                  <a:pos x="1" y="487"/>
                </a:cxn>
                <a:cxn ang="0">
                  <a:pos x="7" y="411"/>
                </a:cxn>
                <a:cxn ang="0">
                  <a:pos x="19" y="338"/>
                </a:cxn>
                <a:cxn ang="0">
                  <a:pos x="34" y="268"/>
                </a:cxn>
                <a:cxn ang="0">
                  <a:pos x="53" y="203"/>
                </a:cxn>
                <a:cxn ang="0">
                  <a:pos x="74" y="142"/>
                </a:cxn>
                <a:cxn ang="0">
                  <a:pos x="98" y="85"/>
                </a:cxn>
                <a:cxn ang="0">
                  <a:pos x="123" y="35"/>
                </a:cxn>
                <a:cxn ang="0">
                  <a:pos x="176" y="0"/>
                </a:cxn>
              </a:cxnLst>
              <a:rect l="0" t="0" r="r" b="b"/>
              <a:pathLst>
                <a:path w="176" h="951">
                  <a:moveTo>
                    <a:pt x="176" y="0"/>
                  </a:moveTo>
                  <a:lnTo>
                    <a:pt x="130" y="83"/>
                  </a:lnTo>
                  <a:lnTo>
                    <a:pt x="93" y="166"/>
                  </a:lnTo>
                  <a:lnTo>
                    <a:pt x="65" y="249"/>
                  </a:lnTo>
                  <a:lnTo>
                    <a:pt x="45" y="334"/>
                  </a:lnTo>
                  <a:lnTo>
                    <a:pt x="32" y="419"/>
                  </a:lnTo>
                  <a:lnTo>
                    <a:pt x="27" y="505"/>
                  </a:lnTo>
                  <a:lnTo>
                    <a:pt x="31" y="591"/>
                  </a:lnTo>
                  <a:lnTo>
                    <a:pt x="41" y="680"/>
                  </a:lnTo>
                  <a:lnTo>
                    <a:pt x="59" y="769"/>
                  </a:lnTo>
                  <a:lnTo>
                    <a:pt x="84" y="859"/>
                  </a:lnTo>
                  <a:lnTo>
                    <a:pt x="116" y="951"/>
                  </a:lnTo>
                  <a:lnTo>
                    <a:pt x="62" y="907"/>
                  </a:lnTo>
                  <a:lnTo>
                    <a:pt x="35" y="819"/>
                  </a:lnTo>
                  <a:lnTo>
                    <a:pt x="16" y="733"/>
                  </a:lnTo>
                  <a:lnTo>
                    <a:pt x="5" y="648"/>
                  </a:lnTo>
                  <a:lnTo>
                    <a:pt x="0" y="567"/>
                  </a:lnTo>
                  <a:lnTo>
                    <a:pt x="1" y="487"/>
                  </a:lnTo>
                  <a:lnTo>
                    <a:pt x="7" y="411"/>
                  </a:lnTo>
                  <a:lnTo>
                    <a:pt x="19" y="338"/>
                  </a:lnTo>
                  <a:lnTo>
                    <a:pt x="34" y="268"/>
                  </a:lnTo>
                  <a:lnTo>
                    <a:pt x="53" y="203"/>
                  </a:lnTo>
                  <a:lnTo>
                    <a:pt x="74" y="142"/>
                  </a:lnTo>
                  <a:lnTo>
                    <a:pt x="98" y="85"/>
                  </a:lnTo>
                  <a:lnTo>
                    <a:pt x="123" y="35"/>
                  </a:lnTo>
                  <a:lnTo>
                    <a:pt x="1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flipH="1">
            <a:off x="7836196" y="4431899"/>
            <a:ext cx="450580" cy="914282"/>
            <a:chOff x="1225550" y="3570288"/>
            <a:chExt cx="490538" cy="995363"/>
          </a:xfrm>
          <a:solidFill>
            <a:schemeClr val="tx2">
              <a:lumMod val="75000"/>
            </a:schemeClr>
          </a:solidFill>
        </p:grpSpPr>
        <p:sp>
          <p:nvSpPr>
            <p:cNvPr id="71" name="Freeform 21"/>
            <p:cNvSpPr>
              <a:spLocks/>
            </p:cNvSpPr>
            <p:nvPr/>
          </p:nvSpPr>
          <p:spPr bwMode="auto">
            <a:xfrm>
              <a:off x="1504950" y="3570288"/>
              <a:ext cx="211138" cy="995363"/>
            </a:xfrm>
            <a:custGeom>
              <a:avLst/>
              <a:gdLst/>
              <a:ahLst/>
              <a:cxnLst>
                <a:cxn ang="0">
                  <a:pos x="266" y="0"/>
                </a:cxn>
                <a:cxn ang="0">
                  <a:pos x="205" y="83"/>
                </a:cxn>
                <a:cxn ang="0">
                  <a:pos x="154" y="168"/>
                </a:cxn>
                <a:cxn ang="0">
                  <a:pos x="112" y="253"/>
                </a:cxn>
                <a:cxn ang="0">
                  <a:pos x="78" y="338"/>
                </a:cxn>
                <a:cxn ang="0">
                  <a:pos x="54" y="425"/>
                </a:cxn>
                <a:cxn ang="0">
                  <a:pos x="38" y="511"/>
                </a:cxn>
                <a:cxn ang="0">
                  <a:pos x="29" y="599"/>
                </a:cxn>
                <a:cxn ang="0">
                  <a:pos x="29" y="688"/>
                </a:cxn>
                <a:cxn ang="0">
                  <a:pos x="38" y="778"/>
                </a:cxn>
                <a:cxn ang="0">
                  <a:pos x="53" y="868"/>
                </a:cxn>
                <a:cxn ang="0">
                  <a:pos x="77" y="961"/>
                </a:cxn>
                <a:cxn ang="0">
                  <a:pos x="107" y="1056"/>
                </a:cxn>
                <a:cxn ang="0">
                  <a:pos x="145" y="1151"/>
                </a:cxn>
                <a:cxn ang="0">
                  <a:pos x="191" y="1249"/>
                </a:cxn>
                <a:cxn ang="0">
                  <a:pos x="183" y="1250"/>
                </a:cxn>
                <a:cxn ang="0">
                  <a:pos x="175" y="1251"/>
                </a:cxn>
                <a:cxn ang="0">
                  <a:pos x="168" y="1252"/>
                </a:cxn>
                <a:cxn ang="0">
                  <a:pos x="163" y="1249"/>
                </a:cxn>
                <a:cxn ang="0">
                  <a:pos x="116" y="1162"/>
                </a:cxn>
                <a:cxn ang="0">
                  <a:pos x="77" y="1076"/>
                </a:cxn>
                <a:cxn ang="0">
                  <a:pos x="48" y="991"/>
                </a:cxn>
                <a:cxn ang="0">
                  <a:pos x="25" y="908"/>
                </a:cxn>
                <a:cxn ang="0">
                  <a:pos x="10" y="825"/>
                </a:cxn>
                <a:cxn ang="0">
                  <a:pos x="2" y="745"/>
                </a:cxn>
                <a:cxn ang="0">
                  <a:pos x="0" y="668"/>
                </a:cxn>
                <a:cxn ang="0">
                  <a:pos x="2" y="592"/>
                </a:cxn>
                <a:cxn ang="0">
                  <a:pos x="11" y="520"/>
                </a:cxn>
                <a:cxn ang="0">
                  <a:pos x="22" y="450"/>
                </a:cxn>
                <a:cxn ang="0">
                  <a:pos x="38" y="384"/>
                </a:cxn>
                <a:cxn ang="0">
                  <a:pos x="57" y="322"/>
                </a:cxn>
                <a:cxn ang="0">
                  <a:pos x="77" y="263"/>
                </a:cxn>
                <a:cxn ang="0">
                  <a:pos x="100" y="210"/>
                </a:cxn>
                <a:cxn ang="0">
                  <a:pos x="124" y="161"/>
                </a:cxn>
                <a:cxn ang="0">
                  <a:pos x="148" y="118"/>
                </a:cxn>
                <a:cxn ang="0">
                  <a:pos x="172" y="80"/>
                </a:cxn>
                <a:cxn ang="0">
                  <a:pos x="196" y="47"/>
                </a:cxn>
                <a:cxn ang="0">
                  <a:pos x="218" y="20"/>
                </a:cxn>
                <a:cxn ang="0">
                  <a:pos x="266" y="0"/>
                </a:cxn>
              </a:cxnLst>
              <a:rect l="0" t="0" r="r" b="b"/>
              <a:pathLst>
                <a:path w="266" h="1252">
                  <a:moveTo>
                    <a:pt x="266" y="0"/>
                  </a:moveTo>
                  <a:lnTo>
                    <a:pt x="205" y="83"/>
                  </a:lnTo>
                  <a:lnTo>
                    <a:pt x="154" y="168"/>
                  </a:lnTo>
                  <a:lnTo>
                    <a:pt x="112" y="253"/>
                  </a:lnTo>
                  <a:lnTo>
                    <a:pt x="78" y="338"/>
                  </a:lnTo>
                  <a:lnTo>
                    <a:pt x="54" y="425"/>
                  </a:lnTo>
                  <a:lnTo>
                    <a:pt x="38" y="511"/>
                  </a:lnTo>
                  <a:lnTo>
                    <a:pt x="29" y="599"/>
                  </a:lnTo>
                  <a:lnTo>
                    <a:pt x="29" y="688"/>
                  </a:lnTo>
                  <a:lnTo>
                    <a:pt x="38" y="778"/>
                  </a:lnTo>
                  <a:lnTo>
                    <a:pt x="53" y="868"/>
                  </a:lnTo>
                  <a:lnTo>
                    <a:pt x="77" y="961"/>
                  </a:lnTo>
                  <a:lnTo>
                    <a:pt x="107" y="1056"/>
                  </a:lnTo>
                  <a:lnTo>
                    <a:pt x="145" y="1151"/>
                  </a:lnTo>
                  <a:lnTo>
                    <a:pt x="191" y="1249"/>
                  </a:lnTo>
                  <a:lnTo>
                    <a:pt x="183" y="1250"/>
                  </a:lnTo>
                  <a:lnTo>
                    <a:pt x="175" y="1251"/>
                  </a:lnTo>
                  <a:lnTo>
                    <a:pt x="168" y="1252"/>
                  </a:lnTo>
                  <a:lnTo>
                    <a:pt x="163" y="1249"/>
                  </a:lnTo>
                  <a:lnTo>
                    <a:pt x="116" y="1162"/>
                  </a:lnTo>
                  <a:lnTo>
                    <a:pt x="77" y="1076"/>
                  </a:lnTo>
                  <a:lnTo>
                    <a:pt x="48" y="991"/>
                  </a:lnTo>
                  <a:lnTo>
                    <a:pt x="25" y="908"/>
                  </a:lnTo>
                  <a:lnTo>
                    <a:pt x="10" y="825"/>
                  </a:lnTo>
                  <a:lnTo>
                    <a:pt x="2" y="745"/>
                  </a:lnTo>
                  <a:lnTo>
                    <a:pt x="0" y="668"/>
                  </a:lnTo>
                  <a:lnTo>
                    <a:pt x="2" y="592"/>
                  </a:lnTo>
                  <a:lnTo>
                    <a:pt x="11" y="520"/>
                  </a:lnTo>
                  <a:lnTo>
                    <a:pt x="22" y="450"/>
                  </a:lnTo>
                  <a:lnTo>
                    <a:pt x="38" y="384"/>
                  </a:lnTo>
                  <a:lnTo>
                    <a:pt x="57" y="322"/>
                  </a:lnTo>
                  <a:lnTo>
                    <a:pt x="77" y="263"/>
                  </a:lnTo>
                  <a:lnTo>
                    <a:pt x="100" y="210"/>
                  </a:lnTo>
                  <a:lnTo>
                    <a:pt x="124" y="161"/>
                  </a:lnTo>
                  <a:lnTo>
                    <a:pt x="148" y="118"/>
                  </a:lnTo>
                  <a:lnTo>
                    <a:pt x="172" y="80"/>
                  </a:lnTo>
                  <a:lnTo>
                    <a:pt x="196" y="47"/>
                  </a:lnTo>
                  <a:lnTo>
                    <a:pt x="218" y="20"/>
                  </a:lnTo>
                  <a:lnTo>
                    <a:pt x="2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2"/>
            <p:cNvSpPr>
              <a:spLocks/>
            </p:cNvSpPr>
            <p:nvPr/>
          </p:nvSpPr>
          <p:spPr bwMode="auto">
            <a:xfrm>
              <a:off x="1225550" y="3840163"/>
              <a:ext cx="68263" cy="407988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60" y="83"/>
                </a:cxn>
                <a:cxn ang="0">
                  <a:pos x="42" y="167"/>
                </a:cxn>
                <a:cxn ang="0">
                  <a:pos x="31" y="252"/>
                </a:cxn>
                <a:cxn ang="0">
                  <a:pos x="28" y="338"/>
                </a:cxn>
                <a:cxn ang="0">
                  <a:pos x="32" y="424"/>
                </a:cxn>
                <a:cxn ang="0">
                  <a:pos x="45" y="513"/>
                </a:cxn>
                <a:cxn ang="0">
                  <a:pos x="7" y="481"/>
                </a:cxn>
                <a:cxn ang="0">
                  <a:pos x="0" y="396"/>
                </a:cxn>
                <a:cxn ang="0">
                  <a:pos x="0" y="315"/>
                </a:cxn>
                <a:cxn ang="0">
                  <a:pos x="5" y="237"/>
                </a:cxn>
                <a:cxn ang="0">
                  <a:pos x="17" y="161"/>
                </a:cxn>
                <a:cxn ang="0">
                  <a:pos x="32" y="90"/>
                </a:cxn>
                <a:cxn ang="0">
                  <a:pos x="51" y="22"/>
                </a:cxn>
                <a:cxn ang="0">
                  <a:pos x="87" y="0"/>
                </a:cxn>
              </a:cxnLst>
              <a:rect l="0" t="0" r="r" b="b"/>
              <a:pathLst>
                <a:path w="87" h="513">
                  <a:moveTo>
                    <a:pt x="87" y="0"/>
                  </a:moveTo>
                  <a:lnTo>
                    <a:pt x="60" y="83"/>
                  </a:lnTo>
                  <a:lnTo>
                    <a:pt x="42" y="167"/>
                  </a:lnTo>
                  <a:lnTo>
                    <a:pt x="31" y="252"/>
                  </a:lnTo>
                  <a:lnTo>
                    <a:pt x="28" y="338"/>
                  </a:lnTo>
                  <a:lnTo>
                    <a:pt x="32" y="424"/>
                  </a:lnTo>
                  <a:lnTo>
                    <a:pt x="45" y="513"/>
                  </a:lnTo>
                  <a:lnTo>
                    <a:pt x="7" y="481"/>
                  </a:lnTo>
                  <a:lnTo>
                    <a:pt x="0" y="396"/>
                  </a:lnTo>
                  <a:lnTo>
                    <a:pt x="0" y="315"/>
                  </a:lnTo>
                  <a:lnTo>
                    <a:pt x="5" y="237"/>
                  </a:lnTo>
                  <a:lnTo>
                    <a:pt x="17" y="161"/>
                  </a:lnTo>
                  <a:lnTo>
                    <a:pt x="32" y="90"/>
                  </a:lnTo>
                  <a:lnTo>
                    <a:pt x="51" y="22"/>
                  </a:lnTo>
                  <a:lnTo>
                    <a:pt x="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3"/>
            <p:cNvSpPr>
              <a:spLocks/>
            </p:cNvSpPr>
            <p:nvPr/>
          </p:nvSpPr>
          <p:spPr bwMode="auto">
            <a:xfrm>
              <a:off x="1403350" y="3686176"/>
              <a:ext cx="139700" cy="754063"/>
            </a:xfrm>
            <a:custGeom>
              <a:avLst/>
              <a:gdLst/>
              <a:ahLst/>
              <a:cxnLst>
                <a:cxn ang="0">
                  <a:pos x="176" y="0"/>
                </a:cxn>
                <a:cxn ang="0">
                  <a:pos x="130" y="83"/>
                </a:cxn>
                <a:cxn ang="0">
                  <a:pos x="93" y="166"/>
                </a:cxn>
                <a:cxn ang="0">
                  <a:pos x="65" y="249"/>
                </a:cxn>
                <a:cxn ang="0">
                  <a:pos x="45" y="334"/>
                </a:cxn>
                <a:cxn ang="0">
                  <a:pos x="32" y="419"/>
                </a:cxn>
                <a:cxn ang="0">
                  <a:pos x="27" y="505"/>
                </a:cxn>
                <a:cxn ang="0">
                  <a:pos x="31" y="591"/>
                </a:cxn>
                <a:cxn ang="0">
                  <a:pos x="41" y="680"/>
                </a:cxn>
                <a:cxn ang="0">
                  <a:pos x="59" y="769"/>
                </a:cxn>
                <a:cxn ang="0">
                  <a:pos x="84" y="859"/>
                </a:cxn>
                <a:cxn ang="0">
                  <a:pos x="116" y="951"/>
                </a:cxn>
                <a:cxn ang="0">
                  <a:pos x="62" y="907"/>
                </a:cxn>
                <a:cxn ang="0">
                  <a:pos x="35" y="819"/>
                </a:cxn>
                <a:cxn ang="0">
                  <a:pos x="16" y="733"/>
                </a:cxn>
                <a:cxn ang="0">
                  <a:pos x="5" y="648"/>
                </a:cxn>
                <a:cxn ang="0">
                  <a:pos x="0" y="567"/>
                </a:cxn>
                <a:cxn ang="0">
                  <a:pos x="1" y="487"/>
                </a:cxn>
                <a:cxn ang="0">
                  <a:pos x="7" y="411"/>
                </a:cxn>
                <a:cxn ang="0">
                  <a:pos x="19" y="338"/>
                </a:cxn>
                <a:cxn ang="0">
                  <a:pos x="34" y="268"/>
                </a:cxn>
                <a:cxn ang="0">
                  <a:pos x="53" y="203"/>
                </a:cxn>
                <a:cxn ang="0">
                  <a:pos x="74" y="142"/>
                </a:cxn>
                <a:cxn ang="0">
                  <a:pos x="98" y="85"/>
                </a:cxn>
                <a:cxn ang="0">
                  <a:pos x="123" y="35"/>
                </a:cxn>
                <a:cxn ang="0">
                  <a:pos x="176" y="0"/>
                </a:cxn>
              </a:cxnLst>
              <a:rect l="0" t="0" r="r" b="b"/>
              <a:pathLst>
                <a:path w="176" h="951">
                  <a:moveTo>
                    <a:pt x="176" y="0"/>
                  </a:moveTo>
                  <a:lnTo>
                    <a:pt x="130" y="83"/>
                  </a:lnTo>
                  <a:lnTo>
                    <a:pt x="93" y="166"/>
                  </a:lnTo>
                  <a:lnTo>
                    <a:pt x="65" y="249"/>
                  </a:lnTo>
                  <a:lnTo>
                    <a:pt x="45" y="334"/>
                  </a:lnTo>
                  <a:lnTo>
                    <a:pt x="32" y="419"/>
                  </a:lnTo>
                  <a:lnTo>
                    <a:pt x="27" y="505"/>
                  </a:lnTo>
                  <a:lnTo>
                    <a:pt x="31" y="591"/>
                  </a:lnTo>
                  <a:lnTo>
                    <a:pt x="41" y="680"/>
                  </a:lnTo>
                  <a:lnTo>
                    <a:pt x="59" y="769"/>
                  </a:lnTo>
                  <a:lnTo>
                    <a:pt x="84" y="859"/>
                  </a:lnTo>
                  <a:lnTo>
                    <a:pt x="116" y="951"/>
                  </a:lnTo>
                  <a:lnTo>
                    <a:pt x="62" y="907"/>
                  </a:lnTo>
                  <a:lnTo>
                    <a:pt x="35" y="819"/>
                  </a:lnTo>
                  <a:lnTo>
                    <a:pt x="16" y="733"/>
                  </a:lnTo>
                  <a:lnTo>
                    <a:pt x="5" y="648"/>
                  </a:lnTo>
                  <a:lnTo>
                    <a:pt x="0" y="567"/>
                  </a:lnTo>
                  <a:lnTo>
                    <a:pt x="1" y="487"/>
                  </a:lnTo>
                  <a:lnTo>
                    <a:pt x="7" y="411"/>
                  </a:lnTo>
                  <a:lnTo>
                    <a:pt x="19" y="338"/>
                  </a:lnTo>
                  <a:lnTo>
                    <a:pt x="34" y="268"/>
                  </a:lnTo>
                  <a:lnTo>
                    <a:pt x="53" y="203"/>
                  </a:lnTo>
                  <a:lnTo>
                    <a:pt x="74" y="142"/>
                  </a:lnTo>
                  <a:lnTo>
                    <a:pt x="98" y="85"/>
                  </a:lnTo>
                  <a:lnTo>
                    <a:pt x="123" y="35"/>
                  </a:lnTo>
                  <a:lnTo>
                    <a:pt x="1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" name="Прямоугольник 47"/>
          <p:cNvSpPr/>
          <p:nvPr/>
        </p:nvSpPr>
        <p:spPr>
          <a:xfrm>
            <a:off x="1000100" y="1062754"/>
            <a:ext cx="2786082" cy="12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Прямоугольник 48"/>
          <p:cNvSpPr/>
          <p:nvPr/>
        </p:nvSpPr>
        <p:spPr>
          <a:xfrm>
            <a:off x="1000100" y="1062755"/>
            <a:ext cx="2786082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6" name="Прямоугольник 121"/>
          <p:cNvSpPr/>
          <p:nvPr/>
        </p:nvSpPr>
        <p:spPr>
          <a:xfrm>
            <a:off x="1285852" y="1428736"/>
            <a:ext cx="214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121"/>
          <p:cNvSpPr/>
          <p:nvPr/>
        </p:nvSpPr>
        <p:spPr>
          <a:xfrm>
            <a:off x="1852348" y="1062754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78" name="Прямоугольник 47"/>
          <p:cNvSpPr/>
          <p:nvPr/>
        </p:nvSpPr>
        <p:spPr>
          <a:xfrm>
            <a:off x="5214942" y="1062754"/>
            <a:ext cx="2786082" cy="12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рямоугольник 48"/>
          <p:cNvSpPr/>
          <p:nvPr/>
        </p:nvSpPr>
        <p:spPr>
          <a:xfrm>
            <a:off x="5214942" y="1062755"/>
            <a:ext cx="2786082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рямоугольник 121"/>
          <p:cNvSpPr/>
          <p:nvPr/>
        </p:nvSpPr>
        <p:spPr>
          <a:xfrm>
            <a:off x="5500694" y="1428736"/>
            <a:ext cx="214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121"/>
          <p:cNvSpPr/>
          <p:nvPr/>
        </p:nvSpPr>
        <p:spPr>
          <a:xfrm>
            <a:off x="6067190" y="1062754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70126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52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