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10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Прямоугольник 178"/>
          <p:cNvSpPr/>
          <p:nvPr/>
        </p:nvSpPr>
        <p:spPr>
          <a:xfrm flipV="1">
            <a:off x="0" y="-2"/>
            <a:ext cx="9144000" cy="6858002"/>
          </a:xfrm>
          <a:prstGeom prst="rect">
            <a:avLst/>
          </a:prstGeom>
          <a:gradFill flip="none" rotWithShape="0">
            <a:gsLst>
              <a:gs pos="32000">
                <a:schemeClr val="bg1">
                  <a:lumMod val="85000"/>
                </a:schemeClr>
              </a:gs>
              <a:gs pos="5000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5" name="Group 31"/>
          <p:cNvGrpSpPr/>
          <p:nvPr/>
        </p:nvGrpSpPr>
        <p:grpSpPr>
          <a:xfrm>
            <a:off x="366683" y="2776804"/>
            <a:ext cx="2738466" cy="1561840"/>
            <a:chOff x="6215074" y="2827272"/>
            <a:chExt cx="1143008" cy="1560646"/>
          </a:xfrm>
        </p:grpSpPr>
        <p:sp>
          <p:nvSpPr>
            <p:cNvPr id="26" name="Rectangle 25"/>
            <p:cNvSpPr/>
            <p:nvPr/>
          </p:nvSpPr>
          <p:spPr>
            <a:xfrm>
              <a:off x="6215074" y="2827272"/>
              <a:ext cx="1143008" cy="1560646"/>
            </a:xfrm>
            <a:prstGeom prst="rect">
              <a:avLst/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243326" y="2870680"/>
              <a:ext cx="1083869" cy="14595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5" name="Прямоугольник 26"/>
          <p:cNvSpPr/>
          <p:nvPr/>
        </p:nvSpPr>
        <p:spPr>
          <a:xfrm flipV="1">
            <a:off x="0" y="0"/>
            <a:ext cx="9144000" cy="785794"/>
          </a:xfrm>
          <a:prstGeom prst="rect">
            <a:avLst/>
          </a:prstGeom>
          <a:gradFill flip="none" rotWithShape="0"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4"/>
          <p:cNvSpPr txBox="1">
            <a:spLocks noChangeArrowheads="1"/>
          </p:cNvSpPr>
          <p:nvPr/>
        </p:nvSpPr>
        <p:spPr bwMode="auto">
          <a:xfrm>
            <a:off x="242590" y="232926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MONEY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1090588" y="1343783"/>
            <a:ext cx="1143008" cy="1262065"/>
          </a:xfrm>
          <a:prstGeom prst="downArrow">
            <a:avLst/>
          </a:prstGeom>
          <a:gradFill flip="none" rotWithShape="1">
            <a:gsLst>
              <a:gs pos="0">
                <a:schemeClr val="accent3"/>
              </a:gs>
              <a:gs pos="100000">
                <a:schemeClr val="accent4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44"/>
          <p:cNvSpPr txBox="1">
            <a:spLocks noChangeArrowheads="1"/>
          </p:cNvSpPr>
          <p:nvPr/>
        </p:nvSpPr>
        <p:spPr bwMode="auto">
          <a:xfrm>
            <a:off x="676247" y="2947984"/>
            <a:ext cx="2343175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70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5,03</a:t>
            </a:r>
            <a:r>
              <a:rPr lang="en-US" sz="30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%</a:t>
            </a:r>
            <a:endParaRPr lang="ru-RU" sz="3000" b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3200380" y="2776804"/>
            <a:ext cx="2738466" cy="1561840"/>
            <a:chOff x="6215074" y="2827272"/>
            <a:chExt cx="1143008" cy="1560646"/>
          </a:xfrm>
        </p:grpSpPr>
        <p:sp>
          <p:nvSpPr>
            <p:cNvPr id="33" name="Rectangle 32"/>
            <p:cNvSpPr/>
            <p:nvPr/>
          </p:nvSpPr>
          <p:spPr>
            <a:xfrm>
              <a:off x="6215074" y="2827272"/>
              <a:ext cx="1143008" cy="1560646"/>
            </a:xfrm>
            <a:prstGeom prst="rect">
              <a:avLst/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243326" y="2870680"/>
              <a:ext cx="1083869" cy="14595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5" name="TextBox 44"/>
          <p:cNvSpPr txBox="1">
            <a:spLocks noChangeArrowheads="1"/>
          </p:cNvSpPr>
          <p:nvPr/>
        </p:nvSpPr>
        <p:spPr bwMode="auto">
          <a:xfrm>
            <a:off x="3528994" y="2947984"/>
            <a:ext cx="2343175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ru-RU" sz="7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en-US" sz="7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,03</a:t>
            </a:r>
            <a:r>
              <a:rPr lang="en-US" sz="3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%</a:t>
            </a:r>
            <a:endParaRPr lang="ru-RU" sz="30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6019770" y="2776804"/>
            <a:ext cx="2738466" cy="1561840"/>
            <a:chOff x="6215074" y="2827272"/>
            <a:chExt cx="1143008" cy="1560646"/>
          </a:xfrm>
        </p:grpSpPr>
        <p:sp>
          <p:nvSpPr>
            <p:cNvPr id="37" name="Rectangle 36"/>
            <p:cNvSpPr/>
            <p:nvPr/>
          </p:nvSpPr>
          <p:spPr>
            <a:xfrm>
              <a:off x="6215074" y="2827272"/>
              <a:ext cx="1143008" cy="1560646"/>
            </a:xfrm>
            <a:prstGeom prst="rect">
              <a:avLst/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243326" y="2870680"/>
              <a:ext cx="1083869" cy="14595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9" name="TextBox 44"/>
          <p:cNvSpPr txBox="1">
            <a:spLocks noChangeArrowheads="1"/>
          </p:cNvSpPr>
          <p:nvPr/>
        </p:nvSpPr>
        <p:spPr bwMode="auto">
          <a:xfrm>
            <a:off x="6357941" y="2947984"/>
            <a:ext cx="2343175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ru-RU" sz="7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7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7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16</a:t>
            </a:r>
            <a:r>
              <a:rPr lang="en-US" sz="3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%</a:t>
            </a:r>
            <a:endParaRPr lang="ru-RU" sz="30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10" descr="C:\Documents and Settings\Admin\Рабочий стол\diagrams\Money\PNG\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45346" y="4105717"/>
            <a:ext cx="2670058" cy="1579184"/>
          </a:xfrm>
          <a:prstGeom prst="rect">
            <a:avLst/>
          </a:prstGeom>
          <a:noFill/>
        </p:spPr>
      </p:pic>
      <p:pic>
        <p:nvPicPr>
          <p:cNvPr id="15" name="Picture 11" descr="C:\Documents and Settings\Admin\Рабочий стол\diagrams\Money\PNG\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3818" y="4135356"/>
            <a:ext cx="2291190" cy="1711358"/>
          </a:xfrm>
          <a:prstGeom prst="rect">
            <a:avLst/>
          </a:prstGeom>
          <a:noFill/>
        </p:spPr>
      </p:pic>
      <p:pic>
        <p:nvPicPr>
          <p:cNvPr id="16" name="Picture 12" descr="C:\Documents and Settings\Admin\Рабочий стол\diagrams\Money\PNG\8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24" y="3999732"/>
            <a:ext cx="1619336" cy="1787762"/>
          </a:xfrm>
          <a:prstGeom prst="rect">
            <a:avLst/>
          </a:prstGeom>
          <a:noFill/>
        </p:spPr>
      </p:pic>
      <p:sp>
        <p:nvSpPr>
          <p:cNvPr id="40" name="Прямоугольник 121"/>
          <p:cNvSpPr/>
          <p:nvPr/>
        </p:nvSpPr>
        <p:spPr>
          <a:xfrm>
            <a:off x="909582" y="5857120"/>
            <a:ext cx="14478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EXAMPLE TEXT</a:t>
            </a:r>
          </a:p>
        </p:txBody>
      </p:sp>
      <p:sp>
        <p:nvSpPr>
          <p:cNvPr id="41" name="Прямоугольник 121"/>
          <p:cNvSpPr/>
          <p:nvPr/>
        </p:nvSpPr>
        <p:spPr>
          <a:xfrm>
            <a:off x="3762337" y="5857120"/>
            <a:ext cx="14478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EXAMPLE TEXT</a:t>
            </a:r>
          </a:p>
        </p:txBody>
      </p:sp>
      <p:sp>
        <p:nvSpPr>
          <p:cNvPr id="42" name="Прямоугольник 121"/>
          <p:cNvSpPr/>
          <p:nvPr/>
        </p:nvSpPr>
        <p:spPr>
          <a:xfrm>
            <a:off x="6781760" y="5857120"/>
            <a:ext cx="14478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EXAMPLE TEXT</a:t>
            </a:r>
          </a:p>
        </p:txBody>
      </p:sp>
      <p:sp>
        <p:nvSpPr>
          <p:cNvPr id="43" name="Down Arrow 42"/>
          <p:cNvSpPr/>
          <p:nvPr/>
        </p:nvSpPr>
        <p:spPr>
          <a:xfrm rot="10800000">
            <a:off x="3981445" y="1343783"/>
            <a:ext cx="1143008" cy="1262065"/>
          </a:xfrm>
          <a:prstGeom prst="downArrow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Down Arrow 46"/>
          <p:cNvSpPr/>
          <p:nvPr/>
        </p:nvSpPr>
        <p:spPr>
          <a:xfrm rot="10800000">
            <a:off x="6772270" y="1343783"/>
            <a:ext cx="1143008" cy="1262065"/>
          </a:xfrm>
          <a:prstGeom prst="downArrow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8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16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