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67FE-A70C-4DA9-BA12-0E2A01B110B1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67FE-A70C-4DA9-BA12-0E2A01B110B1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55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9D9D9D"/>
              </a:gs>
              <a:gs pos="46000">
                <a:srgbClr val="EEEEEE"/>
              </a:gs>
              <a:gs pos="34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ё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15"/>
          <p:cNvSpPr/>
          <p:nvPr/>
        </p:nvSpPr>
        <p:spPr>
          <a:xfrm>
            <a:off x="0" y="4929198"/>
            <a:ext cx="9144000" cy="192880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53000">
                <a:srgbClr val="C9C9C9"/>
              </a:gs>
              <a:gs pos="7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44"/>
          <p:cNvSpPr txBox="1">
            <a:spLocks noChangeArrowheads="1"/>
          </p:cNvSpPr>
          <p:nvPr/>
        </p:nvSpPr>
        <p:spPr bwMode="auto">
          <a:xfrm>
            <a:off x="242590" y="302980"/>
            <a:ext cx="34007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FRUITS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фрукты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329" y="857232"/>
            <a:ext cx="1370320" cy="133275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рукты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857" y="2463952"/>
            <a:ext cx="2326619" cy="160568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фрукты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1857" y="4589592"/>
            <a:ext cx="1516259" cy="162863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фрукты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237" y="857232"/>
            <a:ext cx="1127020" cy="1107964"/>
          </a:xfrm>
          <a:prstGeom prst="rect">
            <a:avLst/>
          </a:prstGeom>
          <a:noFill/>
        </p:spPr>
      </p:pic>
      <p:pic>
        <p:nvPicPr>
          <p:cNvPr id="2" name="Picture 7" descr="C:\Documents and Settings\Admin\Рабочий стол\фрукты\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9891" y="2823868"/>
            <a:ext cx="1608948" cy="1185096"/>
          </a:xfrm>
          <a:prstGeom prst="rect">
            <a:avLst/>
          </a:prstGeom>
          <a:noFill/>
        </p:spPr>
      </p:pic>
      <p:pic>
        <p:nvPicPr>
          <p:cNvPr id="3" name="Picture 8" descr="C:\Documents and Settings\Admin\Рабочий стол\фрукты\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941" y="2973996"/>
            <a:ext cx="1681518" cy="1064902"/>
          </a:xfrm>
          <a:prstGeom prst="rect">
            <a:avLst/>
          </a:prstGeom>
          <a:noFill/>
        </p:spPr>
      </p:pic>
      <p:pic>
        <p:nvPicPr>
          <p:cNvPr id="4" name="Picture 9" descr="C:\Documents and Settings\Admin\Рабочий стол\фрукты\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410" y="931349"/>
            <a:ext cx="1813050" cy="1153498"/>
          </a:xfrm>
          <a:prstGeom prst="rect">
            <a:avLst/>
          </a:prstGeom>
          <a:noFill/>
        </p:spPr>
      </p:pic>
      <p:pic>
        <p:nvPicPr>
          <p:cNvPr id="5" name="Picture 10" descr="C:\Documents and Settings\Admin\Рабочий стол\фрукты\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403" y="714356"/>
            <a:ext cx="1133832" cy="1386714"/>
          </a:xfrm>
          <a:prstGeom prst="rect">
            <a:avLst/>
          </a:prstGeom>
          <a:noFill/>
        </p:spPr>
      </p:pic>
      <p:pic>
        <p:nvPicPr>
          <p:cNvPr id="6" name="Picture 11" descr="C:\Documents and Settings\Admin\Рабочий стол\фрукты\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6817" y="4642610"/>
            <a:ext cx="1251042" cy="1786786"/>
          </a:xfrm>
          <a:prstGeom prst="rect">
            <a:avLst/>
          </a:prstGeom>
          <a:noFill/>
        </p:spPr>
      </p:pic>
      <p:pic>
        <p:nvPicPr>
          <p:cNvPr id="7" name="Picture 12" descr="C:\Documents and Settings\Admin\Рабочий стол\фрукты\1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00155" y="2855190"/>
            <a:ext cx="1846950" cy="1413482"/>
          </a:xfrm>
          <a:prstGeom prst="rect">
            <a:avLst/>
          </a:prstGeom>
          <a:noFill/>
        </p:spPr>
      </p:pic>
      <p:pic>
        <p:nvPicPr>
          <p:cNvPr id="8" name="Picture 13" descr="C:\Documents and Settings\Admin\Рабочий стол\фрукты\1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5995" y="4643446"/>
            <a:ext cx="3502066" cy="1668152"/>
          </a:xfrm>
          <a:prstGeom prst="rect">
            <a:avLst/>
          </a:prstGeom>
          <a:noFill/>
        </p:spPr>
      </p:pic>
      <p:pic>
        <p:nvPicPr>
          <p:cNvPr id="1038" name="Picture 14" descr="C:\Documents and Settings\Admin\Рабочий стол\фрукты\1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43163" y="642918"/>
            <a:ext cx="1182016" cy="146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02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ycolors">
      <a:dk1>
        <a:sysClr val="windowText" lastClr="000000"/>
      </a:dk1>
      <a:lt1>
        <a:sysClr val="window" lastClr="FFFFFF"/>
      </a:lt1>
      <a:dk2>
        <a:srgbClr val="0070C0"/>
      </a:dk2>
      <a:lt2>
        <a:srgbClr val="4EE7FC"/>
      </a:lt2>
      <a:accent1>
        <a:srgbClr val="A00000"/>
      </a:accent1>
      <a:accent2>
        <a:srgbClr val="FF0000"/>
      </a:accent2>
      <a:accent3>
        <a:srgbClr val="127D12"/>
      </a:accent3>
      <a:accent4>
        <a:srgbClr val="28D728"/>
      </a:accent4>
      <a:accent5>
        <a:srgbClr val="FF9900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Office PowerPoint</Application>
  <PresentationFormat>全屏显示(4:3)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Theme</vt:lpstr>
      <vt:lpstr>PowerPoint 演示文稿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PPTfans网素材pptfans.cn</dc:title>
  <dc:creator>pptfans.cn</dc:creator>
  <dc:description/>
  <cp:lastModifiedBy>k</cp:lastModifiedBy>
  <cp:revision>32</cp:revision>
  <dcterms:created xsi:type="dcterms:W3CDTF">2010-11-26T09:48:13Z</dcterms:created>
  <dcterms:modified xsi:type="dcterms:W3CDTF">2014-05-29T06:16:21Z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PPTfans网素材pptfans.cn</vt:lpwstr>
  </property>
  <property fmtid="{D5CDD505-2E9C-101B-9397-08002B2CF9AE}" pid="3" name="SlideDescription">
    <vt:lpwstr/>
  </property>
</Properties>
</file>