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3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1"/>
          <p:cNvGrpSpPr/>
          <p:nvPr/>
        </p:nvGrpSpPr>
        <p:grpSpPr>
          <a:xfrm flipH="1">
            <a:off x="857224" y="1438260"/>
            <a:ext cx="2113566" cy="1571636"/>
            <a:chOff x="5775126" y="571480"/>
            <a:chExt cx="2511650" cy="1571636"/>
          </a:xfrm>
        </p:grpSpPr>
        <p:grpSp>
          <p:nvGrpSpPr>
            <p:cNvPr id="3" name="Группа 99"/>
            <p:cNvGrpSpPr/>
            <p:nvPr/>
          </p:nvGrpSpPr>
          <p:grpSpPr>
            <a:xfrm>
              <a:off x="5775126" y="571480"/>
              <a:ext cx="2511650" cy="1571636"/>
              <a:chOff x="5275060" y="571480"/>
              <a:chExt cx="2511650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Прямоугольная выноска 36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5275060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5"/>
                  </a:gs>
                  <a:gs pos="100000">
                    <a:schemeClr val="accent6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" name="Прямоугольник 35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101"/>
          <p:cNvGrpSpPr/>
          <p:nvPr/>
        </p:nvGrpSpPr>
        <p:grpSpPr>
          <a:xfrm flipH="1">
            <a:off x="3539589" y="1438260"/>
            <a:ext cx="2113566" cy="1571636"/>
            <a:chOff x="5775126" y="571480"/>
            <a:chExt cx="2511650" cy="1571636"/>
          </a:xfrm>
        </p:grpSpPr>
        <p:grpSp>
          <p:nvGrpSpPr>
            <p:cNvPr id="5" name="Группа 99"/>
            <p:cNvGrpSpPr/>
            <p:nvPr/>
          </p:nvGrpSpPr>
          <p:grpSpPr>
            <a:xfrm>
              <a:off x="5775126" y="571480"/>
              <a:ext cx="2511650" cy="1571636"/>
              <a:chOff x="5275060" y="571480"/>
              <a:chExt cx="2511650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2" name="Прямоугольная выноска 41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5275060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1" name="Прямоугольник 40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101"/>
          <p:cNvGrpSpPr/>
          <p:nvPr/>
        </p:nvGrpSpPr>
        <p:grpSpPr>
          <a:xfrm flipH="1">
            <a:off x="6221955" y="1438260"/>
            <a:ext cx="2113566" cy="1571636"/>
            <a:chOff x="5775126" y="571480"/>
            <a:chExt cx="2511650" cy="1571636"/>
          </a:xfrm>
        </p:grpSpPr>
        <p:grpSp>
          <p:nvGrpSpPr>
            <p:cNvPr id="7" name="Группа 99"/>
            <p:cNvGrpSpPr/>
            <p:nvPr/>
          </p:nvGrpSpPr>
          <p:grpSpPr>
            <a:xfrm>
              <a:off x="5775126" y="571480"/>
              <a:ext cx="2511650" cy="1571636"/>
              <a:chOff x="5275060" y="571480"/>
              <a:chExt cx="2511650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Прямоугольная выноска 46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5275060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101"/>
          <p:cNvGrpSpPr/>
          <p:nvPr/>
        </p:nvGrpSpPr>
        <p:grpSpPr>
          <a:xfrm flipH="1">
            <a:off x="1862532" y="4295780"/>
            <a:ext cx="2113567" cy="1571636"/>
            <a:chOff x="5775126" y="571480"/>
            <a:chExt cx="2511651" cy="1571636"/>
          </a:xfrm>
        </p:grpSpPr>
        <p:grpSp>
          <p:nvGrpSpPr>
            <p:cNvPr id="9" name="Группа 99"/>
            <p:cNvGrpSpPr/>
            <p:nvPr/>
          </p:nvGrpSpPr>
          <p:grpSpPr>
            <a:xfrm>
              <a:off x="5775126" y="571480"/>
              <a:ext cx="2511651" cy="1571636"/>
              <a:chOff x="5275060" y="571480"/>
              <a:chExt cx="2511651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2" name="Прямоугольная выноска 51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Прямоугольник 52"/>
              <p:cNvSpPr/>
              <p:nvPr/>
            </p:nvSpPr>
            <p:spPr>
              <a:xfrm>
                <a:off x="5275060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101"/>
          <p:cNvGrpSpPr/>
          <p:nvPr/>
        </p:nvGrpSpPr>
        <p:grpSpPr>
          <a:xfrm flipH="1">
            <a:off x="4544899" y="4295780"/>
            <a:ext cx="2113566" cy="1571636"/>
            <a:chOff x="5775126" y="571480"/>
            <a:chExt cx="2511650" cy="1571636"/>
          </a:xfrm>
        </p:grpSpPr>
        <p:grpSp>
          <p:nvGrpSpPr>
            <p:cNvPr id="11" name="Группа 99"/>
            <p:cNvGrpSpPr/>
            <p:nvPr/>
          </p:nvGrpSpPr>
          <p:grpSpPr>
            <a:xfrm>
              <a:off x="5775126" y="571480"/>
              <a:ext cx="2511650" cy="1571636"/>
              <a:chOff x="5275060" y="571480"/>
              <a:chExt cx="2511650" cy="157163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7" name="Прямоугольная выноска 56"/>
              <p:cNvSpPr/>
              <p:nvPr/>
            </p:nvSpPr>
            <p:spPr>
              <a:xfrm>
                <a:off x="5286380" y="571480"/>
                <a:ext cx="2500330" cy="1571636"/>
              </a:xfrm>
              <a:prstGeom prst="wedgeRectCallout">
                <a:avLst>
                  <a:gd name="adj1" fmla="val -35309"/>
                  <a:gd name="adj2" fmla="val 75833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5275060" y="571480"/>
                <a:ext cx="2509829" cy="285752"/>
              </a:xfrm>
              <a:prstGeom prst="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5929322" y="1068157"/>
              <a:ext cx="228601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an example text.</a:t>
              </a:r>
            </a:p>
            <a:p>
              <a:r>
                <a:rPr lang="en-US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Go ahead and replace it with your own text</a:t>
              </a:r>
              <a:endPara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18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