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</p:sldMasterIdLst>
  <p:sldIdLst>
    <p:sldId id="257" r:id="rId10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BBA"/>
    <a:srgbClr val="4F8AC5"/>
    <a:srgbClr val="4B88C5"/>
    <a:srgbClr val="6297CC"/>
    <a:srgbClr val="33689D"/>
    <a:srgbClr val="4886C4"/>
    <a:srgbClr val="2E5E8E"/>
    <a:srgbClr val="4E8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>
        <p:scale>
          <a:sx n="50" d="100"/>
          <a:sy n="50" d="100"/>
        </p:scale>
        <p:origin x="-3408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307D7-981B-4CB0-903D-B4AB0F6D095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175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632E9-0078-46B5-8336-0AB2BDA7E5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15118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6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B281-2A97-46E7-9237-CA902786E5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79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39570-0050-4256-8AE5-5C3B83AC42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4982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72270-38C3-40FB-A8AF-875AABDA5F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894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3321-8EB6-400B-8D22-00EC12361E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56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D23C1-C2A5-4E85-A452-38F3F75F018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6862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72AA-103B-4690-9072-BB10275DD4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30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A4155-54CC-4A73-920E-1E83F4FD07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883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6518D-4EBF-4936-B939-DED648913E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617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CC1D-80C3-439E-815C-1B2DE513745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10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6774-DAFA-4718-880E-ECF5654A1F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9897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9C6D-8D32-4AF3-A762-245EF5A8C3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0186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A24E6-E35A-4428-9088-B3CDD10C68D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775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105C0-155F-4DBE-90ED-7FC9153980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5566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AC7AEC-BB23-4E6E-87AE-2422EF381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5985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780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224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7947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1556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667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33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1681C-1B76-4738-99DF-82BAF3B6A3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2670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969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51687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6217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302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0459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657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57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676198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541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06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0ECB-4498-4414-9874-77D732D249F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9593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081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436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932496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4495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932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7448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1914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7755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119722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24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D1AA2-8407-44EB-949D-E3A77BC97B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07627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5979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508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4669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120257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644905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15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4842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0522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41344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3097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3610D-062A-4A0C-9FFC-03AC65B7584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84554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6310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283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55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48130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9461214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831355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6041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4957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8716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07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55D27-EEE4-41CB-8A17-F1B34BBFC1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072920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1260927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9150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712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8171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82435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58813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848268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753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0226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5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22CD-7ED1-4CAB-A5FC-31E37C8758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845024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14931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9935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99640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8895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3347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2495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168519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66571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814918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B7643-3B90-48C7-B7E3-35DF10B6E7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174706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222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78308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679173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61966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9643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5302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0398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9806660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4473358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1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1D1D1">
                  <a:alpha val="0"/>
                </a:srgbClr>
              </a:gs>
              <a:gs pos="100000">
                <a:srgbClr val="2A2A2A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58C432D-8C84-4F93-BEBC-0A02986030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D775A8F-B6CC-450C-B210-E6CE843111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06896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58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微软雅黑" pitchFamily="34" charset="-122"/>
          <a:ea typeface="微软雅黑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60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  <p:sp>
        <p:nvSpPr>
          <p:cNvPr id="86024" name="Rectangle 8"/>
          <p:cNvSpPr>
            <a:spLocks noChangeArrowheads="1"/>
          </p:cNvSpPr>
          <p:nvPr userDrawn="1"/>
        </p:nvSpPr>
        <p:spPr bwMode="auto">
          <a:xfrm>
            <a:off x="6327775" y="1416050"/>
            <a:ext cx="2816225" cy="5441950"/>
          </a:xfrm>
          <a:prstGeom prst="rect">
            <a:avLst/>
          </a:prstGeom>
          <a:gradFill rotWithShape="1">
            <a:gsLst>
              <a:gs pos="0">
                <a:srgbClr val="171F35"/>
              </a:gs>
              <a:gs pos="100000">
                <a:srgbClr val="344B6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8311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434343">
                  <a:alpha val="78000"/>
                </a:srgbClr>
              </a:gs>
              <a:gs pos="100000">
                <a:srgbClr val="A1A1A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887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3B3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6983" name="Rectangle 7"/>
          <p:cNvSpPr>
            <a:spLocks noChangeArrowheads="1"/>
          </p:cNvSpPr>
          <p:nvPr userDrawn="1"/>
        </p:nvSpPr>
        <p:spPr bwMode="auto">
          <a:xfrm>
            <a:off x="0" y="1403350"/>
            <a:ext cx="9144000" cy="5454650"/>
          </a:xfrm>
          <a:prstGeom prst="rect">
            <a:avLst/>
          </a:prstGeom>
          <a:solidFill>
            <a:srgbClr val="5F5F5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4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6985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48" name="Rectangle 8"/>
          <p:cNvSpPr>
            <a:spLocks noChangeArrowheads="1"/>
          </p:cNvSpPr>
          <p:nvPr userDrawn="1"/>
        </p:nvSpPr>
        <p:spPr bwMode="auto">
          <a:xfrm>
            <a:off x="-6350" y="6372225"/>
            <a:ext cx="9144000" cy="5222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849" name="Rectangle 9"/>
          <p:cNvSpPr>
            <a:spLocks noChangeArrowheads="1"/>
          </p:cNvSpPr>
          <p:nvPr userDrawn="1"/>
        </p:nvSpPr>
        <p:spPr bwMode="auto">
          <a:xfrm>
            <a:off x="-6350" y="1289050"/>
            <a:ext cx="9144000" cy="992188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8423" name="Rectangle 7"/>
          <p:cNvSpPr>
            <a:spLocks noChangeArrowheads="1"/>
          </p:cNvSpPr>
          <p:nvPr userDrawn="1"/>
        </p:nvSpPr>
        <p:spPr bwMode="auto">
          <a:xfrm>
            <a:off x="0" y="1416050"/>
            <a:ext cx="9144000" cy="5441950"/>
          </a:xfrm>
          <a:prstGeom prst="rect">
            <a:avLst/>
          </a:prstGeom>
          <a:gradFill rotWithShape="1">
            <a:gsLst>
              <a:gs pos="0">
                <a:srgbClr val="1E3064"/>
              </a:gs>
              <a:gs pos="100000">
                <a:srgbClr val="7697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0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zh-CN" altLang="zh-CN" b="0" baseline="-25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386535" y="413665"/>
            <a:ext cx="841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递进图示</a:t>
            </a:r>
            <a:endParaRPr lang="en-US" altLang="zh-CN" sz="4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2" name="Group 229"/>
          <p:cNvGrpSpPr>
            <a:grpSpLocks/>
          </p:cNvGrpSpPr>
          <p:nvPr/>
        </p:nvGrpSpPr>
        <p:grpSpPr bwMode="auto">
          <a:xfrm>
            <a:off x="656298" y="1853825"/>
            <a:ext cx="7831137" cy="1079500"/>
            <a:chOff x="357" y="1735"/>
            <a:chExt cx="4933" cy="680"/>
          </a:xfrm>
        </p:grpSpPr>
        <p:sp>
          <p:nvSpPr>
            <p:cNvPr id="53" name="Rectangle 152"/>
            <p:cNvSpPr>
              <a:spLocks noChangeArrowheads="1"/>
            </p:cNvSpPr>
            <p:nvPr/>
          </p:nvSpPr>
          <p:spPr bwMode="auto">
            <a:xfrm>
              <a:off x="357" y="1735"/>
              <a:ext cx="4933" cy="680"/>
            </a:xfrm>
            <a:prstGeom prst="rect">
              <a:avLst/>
            </a:prstGeom>
            <a:solidFill>
              <a:srgbClr val="7B7B7B"/>
            </a:solidFill>
            <a:ln>
              <a:noFill/>
            </a:ln>
            <a:effectLst>
              <a:outerShdw dist="162639" dir="8480412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54" name="Group 221"/>
            <p:cNvGrpSpPr>
              <a:grpSpLocks/>
            </p:cNvGrpSpPr>
            <p:nvPr/>
          </p:nvGrpSpPr>
          <p:grpSpPr bwMode="auto">
            <a:xfrm>
              <a:off x="1321" y="1989"/>
              <a:ext cx="684" cy="342"/>
              <a:chOff x="1321" y="1989"/>
              <a:chExt cx="684" cy="342"/>
            </a:xfrm>
          </p:grpSpPr>
          <p:grpSp>
            <p:nvGrpSpPr>
              <p:cNvPr id="57" name="Group 220"/>
              <p:cNvGrpSpPr>
                <a:grpSpLocks/>
              </p:cNvGrpSpPr>
              <p:nvPr/>
            </p:nvGrpSpPr>
            <p:grpSpPr bwMode="auto">
              <a:xfrm>
                <a:off x="1321" y="1989"/>
                <a:ext cx="684" cy="335"/>
                <a:chOff x="1321" y="1989"/>
                <a:chExt cx="684" cy="335"/>
              </a:xfrm>
            </p:grpSpPr>
            <p:sp>
              <p:nvSpPr>
                <p:cNvPr id="59" name="Freeform 12"/>
                <p:cNvSpPr>
                  <a:spLocks/>
                </p:cNvSpPr>
                <p:nvPr/>
              </p:nvSpPr>
              <p:spPr bwMode="auto">
                <a:xfrm>
                  <a:off x="1321" y="1989"/>
                  <a:ext cx="684" cy="200"/>
                </a:xfrm>
                <a:custGeom>
                  <a:avLst/>
                  <a:gdLst>
                    <a:gd name="T0" fmla="*/ 18 w 684"/>
                    <a:gd name="T1" fmla="*/ 131 h 200"/>
                    <a:gd name="T2" fmla="*/ 38 w 684"/>
                    <a:gd name="T3" fmla="*/ 145 h 200"/>
                    <a:gd name="T4" fmla="*/ 66 w 684"/>
                    <a:gd name="T5" fmla="*/ 159 h 200"/>
                    <a:gd name="T6" fmla="*/ 100 w 684"/>
                    <a:gd name="T7" fmla="*/ 169 h 200"/>
                    <a:gd name="T8" fmla="*/ 142 w 684"/>
                    <a:gd name="T9" fmla="*/ 179 h 200"/>
                    <a:gd name="T10" fmla="*/ 187 w 684"/>
                    <a:gd name="T11" fmla="*/ 190 h 200"/>
                    <a:gd name="T12" fmla="*/ 235 w 684"/>
                    <a:gd name="T13" fmla="*/ 193 h 200"/>
                    <a:gd name="T14" fmla="*/ 287 w 684"/>
                    <a:gd name="T15" fmla="*/ 200 h 200"/>
                    <a:gd name="T16" fmla="*/ 342 w 684"/>
                    <a:gd name="T17" fmla="*/ 200 h 200"/>
                    <a:gd name="T18" fmla="*/ 397 w 684"/>
                    <a:gd name="T19" fmla="*/ 200 h 200"/>
                    <a:gd name="T20" fmla="*/ 449 w 684"/>
                    <a:gd name="T21" fmla="*/ 193 h 200"/>
                    <a:gd name="T22" fmla="*/ 498 w 684"/>
                    <a:gd name="T23" fmla="*/ 190 h 200"/>
                    <a:gd name="T24" fmla="*/ 543 w 684"/>
                    <a:gd name="T25" fmla="*/ 179 h 200"/>
                    <a:gd name="T26" fmla="*/ 584 w 684"/>
                    <a:gd name="T27" fmla="*/ 169 h 200"/>
                    <a:gd name="T28" fmla="*/ 618 w 684"/>
                    <a:gd name="T29" fmla="*/ 159 h 200"/>
                    <a:gd name="T30" fmla="*/ 646 w 684"/>
                    <a:gd name="T31" fmla="*/ 145 h 200"/>
                    <a:gd name="T32" fmla="*/ 667 w 684"/>
                    <a:gd name="T33" fmla="*/ 131 h 200"/>
                    <a:gd name="T34" fmla="*/ 681 w 684"/>
                    <a:gd name="T35" fmla="*/ 114 h 200"/>
                    <a:gd name="T36" fmla="*/ 684 w 684"/>
                    <a:gd name="T37" fmla="*/ 100 h 200"/>
                    <a:gd name="T38" fmla="*/ 681 w 684"/>
                    <a:gd name="T39" fmla="*/ 83 h 200"/>
                    <a:gd name="T40" fmla="*/ 667 w 684"/>
                    <a:gd name="T41" fmla="*/ 69 h 200"/>
                    <a:gd name="T42" fmla="*/ 646 w 684"/>
                    <a:gd name="T43" fmla="*/ 55 h 200"/>
                    <a:gd name="T44" fmla="*/ 618 w 684"/>
                    <a:gd name="T45" fmla="*/ 41 h 200"/>
                    <a:gd name="T46" fmla="*/ 584 w 684"/>
                    <a:gd name="T47" fmla="*/ 27 h 200"/>
                    <a:gd name="T48" fmla="*/ 543 w 684"/>
                    <a:gd name="T49" fmla="*/ 17 h 200"/>
                    <a:gd name="T50" fmla="*/ 498 w 684"/>
                    <a:gd name="T51" fmla="*/ 10 h 200"/>
                    <a:gd name="T52" fmla="*/ 449 w 684"/>
                    <a:gd name="T53" fmla="*/ 3 h 200"/>
                    <a:gd name="T54" fmla="*/ 397 w 684"/>
                    <a:gd name="T55" fmla="*/ 0 h 200"/>
                    <a:gd name="T56" fmla="*/ 342 w 684"/>
                    <a:gd name="T57" fmla="*/ 0 h 200"/>
                    <a:gd name="T58" fmla="*/ 287 w 684"/>
                    <a:gd name="T59" fmla="*/ 0 h 200"/>
                    <a:gd name="T60" fmla="*/ 235 w 684"/>
                    <a:gd name="T61" fmla="*/ 3 h 200"/>
                    <a:gd name="T62" fmla="*/ 187 w 684"/>
                    <a:gd name="T63" fmla="*/ 10 h 200"/>
                    <a:gd name="T64" fmla="*/ 142 w 684"/>
                    <a:gd name="T65" fmla="*/ 17 h 200"/>
                    <a:gd name="T66" fmla="*/ 100 w 684"/>
                    <a:gd name="T67" fmla="*/ 27 h 200"/>
                    <a:gd name="T68" fmla="*/ 66 w 684"/>
                    <a:gd name="T69" fmla="*/ 41 h 200"/>
                    <a:gd name="T70" fmla="*/ 38 w 684"/>
                    <a:gd name="T71" fmla="*/ 55 h 200"/>
                    <a:gd name="T72" fmla="*/ 18 w 684"/>
                    <a:gd name="T73" fmla="*/ 69 h 200"/>
                    <a:gd name="T74" fmla="*/ 4 w 684"/>
                    <a:gd name="T75" fmla="*/ 83 h 200"/>
                    <a:gd name="T76" fmla="*/ 0 w 684"/>
                    <a:gd name="T77" fmla="*/ 100 h 200"/>
                    <a:gd name="T78" fmla="*/ 4 w 684"/>
                    <a:gd name="T79" fmla="*/ 114 h 200"/>
                    <a:gd name="T80" fmla="*/ 18 w 684"/>
                    <a:gd name="T81" fmla="*/ 131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684" h="200">
                      <a:moveTo>
                        <a:pt x="18" y="131"/>
                      </a:moveTo>
                      <a:lnTo>
                        <a:pt x="38" y="145"/>
                      </a:lnTo>
                      <a:lnTo>
                        <a:pt x="66" y="159"/>
                      </a:lnTo>
                      <a:lnTo>
                        <a:pt x="100" y="169"/>
                      </a:lnTo>
                      <a:lnTo>
                        <a:pt x="142" y="179"/>
                      </a:lnTo>
                      <a:lnTo>
                        <a:pt x="187" y="190"/>
                      </a:lnTo>
                      <a:lnTo>
                        <a:pt x="235" y="193"/>
                      </a:lnTo>
                      <a:lnTo>
                        <a:pt x="287" y="200"/>
                      </a:lnTo>
                      <a:lnTo>
                        <a:pt x="342" y="200"/>
                      </a:lnTo>
                      <a:lnTo>
                        <a:pt x="397" y="200"/>
                      </a:lnTo>
                      <a:lnTo>
                        <a:pt x="449" y="193"/>
                      </a:lnTo>
                      <a:lnTo>
                        <a:pt x="498" y="190"/>
                      </a:lnTo>
                      <a:lnTo>
                        <a:pt x="543" y="179"/>
                      </a:lnTo>
                      <a:lnTo>
                        <a:pt x="584" y="169"/>
                      </a:lnTo>
                      <a:lnTo>
                        <a:pt x="618" y="159"/>
                      </a:lnTo>
                      <a:lnTo>
                        <a:pt x="646" y="145"/>
                      </a:lnTo>
                      <a:lnTo>
                        <a:pt x="667" y="131"/>
                      </a:lnTo>
                      <a:lnTo>
                        <a:pt x="681" y="114"/>
                      </a:lnTo>
                      <a:lnTo>
                        <a:pt x="684" y="100"/>
                      </a:lnTo>
                      <a:lnTo>
                        <a:pt x="681" y="83"/>
                      </a:lnTo>
                      <a:lnTo>
                        <a:pt x="667" y="69"/>
                      </a:lnTo>
                      <a:lnTo>
                        <a:pt x="646" y="55"/>
                      </a:lnTo>
                      <a:lnTo>
                        <a:pt x="618" y="41"/>
                      </a:lnTo>
                      <a:lnTo>
                        <a:pt x="584" y="27"/>
                      </a:lnTo>
                      <a:lnTo>
                        <a:pt x="543" y="17"/>
                      </a:lnTo>
                      <a:lnTo>
                        <a:pt x="498" y="10"/>
                      </a:lnTo>
                      <a:lnTo>
                        <a:pt x="449" y="3"/>
                      </a:lnTo>
                      <a:lnTo>
                        <a:pt x="397" y="0"/>
                      </a:lnTo>
                      <a:lnTo>
                        <a:pt x="342" y="0"/>
                      </a:lnTo>
                      <a:lnTo>
                        <a:pt x="287" y="0"/>
                      </a:lnTo>
                      <a:lnTo>
                        <a:pt x="235" y="3"/>
                      </a:lnTo>
                      <a:lnTo>
                        <a:pt x="187" y="10"/>
                      </a:lnTo>
                      <a:lnTo>
                        <a:pt x="142" y="17"/>
                      </a:lnTo>
                      <a:lnTo>
                        <a:pt x="100" y="27"/>
                      </a:lnTo>
                      <a:lnTo>
                        <a:pt x="66" y="41"/>
                      </a:lnTo>
                      <a:lnTo>
                        <a:pt x="38" y="55"/>
                      </a:lnTo>
                      <a:lnTo>
                        <a:pt x="18" y="69"/>
                      </a:lnTo>
                      <a:lnTo>
                        <a:pt x="4" y="83"/>
                      </a:lnTo>
                      <a:lnTo>
                        <a:pt x="0" y="100"/>
                      </a:lnTo>
                      <a:lnTo>
                        <a:pt x="4" y="114"/>
                      </a:lnTo>
                      <a:lnTo>
                        <a:pt x="18" y="131"/>
                      </a:lnTo>
                      <a:close/>
                    </a:path>
                  </a:pathLst>
                </a:custGeom>
                <a:solidFill>
                  <a:srgbClr val="F30707"/>
                </a:soli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0" name="Freeform 16"/>
                <p:cNvSpPr>
                  <a:spLocks/>
                </p:cNvSpPr>
                <p:nvPr/>
              </p:nvSpPr>
              <p:spPr bwMode="auto">
                <a:xfrm>
                  <a:off x="1321" y="2089"/>
                  <a:ext cx="684" cy="235"/>
                </a:xfrm>
                <a:custGeom>
                  <a:avLst/>
                  <a:gdLst>
                    <a:gd name="T0" fmla="*/ 18 w 684"/>
                    <a:gd name="T1" fmla="*/ 166 h 235"/>
                    <a:gd name="T2" fmla="*/ 38 w 684"/>
                    <a:gd name="T3" fmla="*/ 183 h 235"/>
                    <a:gd name="T4" fmla="*/ 66 w 684"/>
                    <a:gd name="T5" fmla="*/ 193 h 235"/>
                    <a:gd name="T6" fmla="*/ 100 w 684"/>
                    <a:gd name="T7" fmla="*/ 207 h 235"/>
                    <a:gd name="T8" fmla="*/ 142 w 684"/>
                    <a:gd name="T9" fmla="*/ 217 h 235"/>
                    <a:gd name="T10" fmla="*/ 187 w 684"/>
                    <a:gd name="T11" fmla="*/ 224 h 235"/>
                    <a:gd name="T12" fmla="*/ 235 w 684"/>
                    <a:gd name="T13" fmla="*/ 231 h 235"/>
                    <a:gd name="T14" fmla="*/ 287 w 684"/>
                    <a:gd name="T15" fmla="*/ 235 h 235"/>
                    <a:gd name="T16" fmla="*/ 342 w 684"/>
                    <a:gd name="T17" fmla="*/ 235 h 235"/>
                    <a:gd name="T18" fmla="*/ 397 w 684"/>
                    <a:gd name="T19" fmla="*/ 235 h 235"/>
                    <a:gd name="T20" fmla="*/ 449 w 684"/>
                    <a:gd name="T21" fmla="*/ 231 h 235"/>
                    <a:gd name="T22" fmla="*/ 498 w 684"/>
                    <a:gd name="T23" fmla="*/ 224 h 235"/>
                    <a:gd name="T24" fmla="*/ 543 w 684"/>
                    <a:gd name="T25" fmla="*/ 217 h 235"/>
                    <a:gd name="T26" fmla="*/ 584 w 684"/>
                    <a:gd name="T27" fmla="*/ 207 h 235"/>
                    <a:gd name="T28" fmla="*/ 618 w 684"/>
                    <a:gd name="T29" fmla="*/ 193 h 235"/>
                    <a:gd name="T30" fmla="*/ 646 w 684"/>
                    <a:gd name="T31" fmla="*/ 183 h 235"/>
                    <a:gd name="T32" fmla="*/ 667 w 684"/>
                    <a:gd name="T33" fmla="*/ 166 h 235"/>
                    <a:gd name="T34" fmla="*/ 681 w 684"/>
                    <a:gd name="T35" fmla="*/ 152 h 235"/>
                    <a:gd name="T36" fmla="*/ 684 w 684"/>
                    <a:gd name="T37" fmla="*/ 135 h 235"/>
                    <a:gd name="T38" fmla="*/ 684 w 684"/>
                    <a:gd name="T39" fmla="*/ 0 h 235"/>
                    <a:gd name="T40" fmla="*/ 681 w 684"/>
                    <a:gd name="T41" fmla="*/ 14 h 235"/>
                    <a:gd name="T42" fmla="*/ 667 w 684"/>
                    <a:gd name="T43" fmla="*/ 31 h 235"/>
                    <a:gd name="T44" fmla="*/ 646 w 684"/>
                    <a:gd name="T45" fmla="*/ 45 h 235"/>
                    <a:gd name="T46" fmla="*/ 618 w 684"/>
                    <a:gd name="T47" fmla="*/ 59 h 235"/>
                    <a:gd name="T48" fmla="*/ 584 w 684"/>
                    <a:gd name="T49" fmla="*/ 69 h 235"/>
                    <a:gd name="T50" fmla="*/ 543 w 684"/>
                    <a:gd name="T51" fmla="*/ 79 h 235"/>
                    <a:gd name="T52" fmla="*/ 498 w 684"/>
                    <a:gd name="T53" fmla="*/ 90 h 235"/>
                    <a:gd name="T54" fmla="*/ 449 w 684"/>
                    <a:gd name="T55" fmla="*/ 93 h 235"/>
                    <a:gd name="T56" fmla="*/ 397 w 684"/>
                    <a:gd name="T57" fmla="*/ 100 h 235"/>
                    <a:gd name="T58" fmla="*/ 342 w 684"/>
                    <a:gd name="T59" fmla="*/ 100 h 235"/>
                    <a:gd name="T60" fmla="*/ 287 w 684"/>
                    <a:gd name="T61" fmla="*/ 100 h 235"/>
                    <a:gd name="T62" fmla="*/ 235 w 684"/>
                    <a:gd name="T63" fmla="*/ 93 h 235"/>
                    <a:gd name="T64" fmla="*/ 187 w 684"/>
                    <a:gd name="T65" fmla="*/ 90 h 235"/>
                    <a:gd name="T66" fmla="*/ 142 w 684"/>
                    <a:gd name="T67" fmla="*/ 79 h 235"/>
                    <a:gd name="T68" fmla="*/ 100 w 684"/>
                    <a:gd name="T69" fmla="*/ 69 h 235"/>
                    <a:gd name="T70" fmla="*/ 66 w 684"/>
                    <a:gd name="T71" fmla="*/ 59 h 235"/>
                    <a:gd name="T72" fmla="*/ 38 w 684"/>
                    <a:gd name="T73" fmla="*/ 45 h 235"/>
                    <a:gd name="T74" fmla="*/ 18 w 684"/>
                    <a:gd name="T75" fmla="*/ 31 h 235"/>
                    <a:gd name="T76" fmla="*/ 4 w 684"/>
                    <a:gd name="T77" fmla="*/ 14 h 235"/>
                    <a:gd name="T78" fmla="*/ 0 w 684"/>
                    <a:gd name="T79" fmla="*/ 0 h 235"/>
                    <a:gd name="T80" fmla="*/ 0 w 684"/>
                    <a:gd name="T81" fmla="*/ 135 h 235"/>
                    <a:gd name="T82" fmla="*/ 4 w 684"/>
                    <a:gd name="T83" fmla="*/ 152 h 235"/>
                    <a:gd name="T84" fmla="*/ 18 w 684"/>
                    <a:gd name="T85" fmla="*/ 166 h 2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684" h="235">
                      <a:moveTo>
                        <a:pt x="18" y="166"/>
                      </a:moveTo>
                      <a:lnTo>
                        <a:pt x="38" y="183"/>
                      </a:lnTo>
                      <a:lnTo>
                        <a:pt x="66" y="193"/>
                      </a:lnTo>
                      <a:lnTo>
                        <a:pt x="100" y="207"/>
                      </a:lnTo>
                      <a:lnTo>
                        <a:pt x="142" y="217"/>
                      </a:lnTo>
                      <a:lnTo>
                        <a:pt x="187" y="224"/>
                      </a:lnTo>
                      <a:lnTo>
                        <a:pt x="235" y="231"/>
                      </a:lnTo>
                      <a:lnTo>
                        <a:pt x="287" y="235"/>
                      </a:lnTo>
                      <a:lnTo>
                        <a:pt x="342" y="235"/>
                      </a:lnTo>
                      <a:lnTo>
                        <a:pt x="397" y="235"/>
                      </a:lnTo>
                      <a:lnTo>
                        <a:pt x="449" y="231"/>
                      </a:lnTo>
                      <a:lnTo>
                        <a:pt x="498" y="224"/>
                      </a:lnTo>
                      <a:lnTo>
                        <a:pt x="543" y="217"/>
                      </a:lnTo>
                      <a:lnTo>
                        <a:pt x="584" y="207"/>
                      </a:lnTo>
                      <a:lnTo>
                        <a:pt x="618" y="193"/>
                      </a:lnTo>
                      <a:lnTo>
                        <a:pt x="646" y="183"/>
                      </a:lnTo>
                      <a:lnTo>
                        <a:pt x="667" y="166"/>
                      </a:lnTo>
                      <a:lnTo>
                        <a:pt x="681" y="152"/>
                      </a:lnTo>
                      <a:lnTo>
                        <a:pt x="684" y="135"/>
                      </a:lnTo>
                      <a:lnTo>
                        <a:pt x="684" y="0"/>
                      </a:lnTo>
                      <a:lnTo>
                        <a:pt x="681" y="14"/>
                      </a:lnTo>
                      <a:lnTo>
                        <a:pt x="667" y="31"/>
                      </a:lnTo>
                      <a:lnTo>
                        <a:pt x="646" y="45"/>
                      </a:lnTo>
                      <a:lnTo>
                        <a:pt x="618" y="59"/>
                      </a:lnTo>
                      <a:lnTo>
                        <a:pt x="584" y="69"/>
                      </a:lnTo>
                      <a:lnTo>
                        <a:pt x="543" y="79"/>
                      </a:lnTo>
                      <a:lnTo>
                        <a:pt x="498" y="90"/>
                      </a:lnTo>
                      <a:lnTo>
                        <a:pt x="449" y="93"/>
                      </a:lnTo>
                      <a:lnTo>
                        <a:pt x="397" y="100"/>
                      </a:lnTo>
                      <a:lnTo>
                        <a:pt x="342" y="100"/>
                      </a:lnTo>
                      <a:lnTo>
                        <a:pt x="287" y="100"/>
                      </a:lnTo>
                      <a:lnTo>
                        <a:pt x="235" y="93"/>
                      </a:lnTo>
                      <a:lnTo>
                        <a:pt x="187" y="90"/>
                      </a:lnTo>
                      <a:lnTo>
                        <a:pt x="142" y="79"/>
                      </a:lnTo>
                      <a:lnTo>
                        <a:pt x="100" y="69"/>
                      </a:lnTo>
                      <a:lnTo>
                        <a:pt x="66" y="59"/>
                      </a:lnTo>
                      <a:lnTo>
                        <a:pt x="38" y="45"/>
                      </a:lnTo>
                      <a:lnTo>
                        <a:pt x="18" y="31"/>
                      </a:lnTo>
                      <a:lnTo>
                        <a:pt x="4" y="14"/>
                      </a:lnTo>
                      <a:lnTo>
                        <a:pt x="0" y="0"/>
                      </a:lnTo>
                      <a:lnTo>
                        <a:pt x="0" y="135"/>
                      </a:lnTo>
                      <a:lnTo>
                        <a:pt x="4" y="152"/>
                      </a:lnTo>
                      <a:lnTo>
                        <a:pt x="18" y="16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40505"/>
                    </a:gs>
                    <a:gs pos="100000">
                      <a:srgbClr val="5B0202"/>
                    </a:gs>
                  </a:gsLst>
                  <a:lin ang="5400000" scaled="1"/>
                </a:gra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8" name="Text Box 155"/>
              <p:cNvSpPr txBox="1">
                <a:spLocks noChangeArrowheads="1"/>
              </p:cNvSpPr>
              <p:nvPr/>
            </p:nvSpPr>
            <p:spPr bwMode="auto">
              <a:xfrm>
                <a:off x="1497" y="2158"/>
                <a:ext cx="31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Text</a:t>
                </a:r>
                <a:r>
                  <a:rPr lang="en-US" altLang="zh-CN" sz="120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55" name="AutoShape 165"/>
            <p:cNvSpPr>
              <a:spLocks noChangeArrowheads="1"/>
            </p:cNvSpPr>
            <p:nvPr/>
          </p:nvSpPr>
          <p:spPr bwMode="auto">
            <a:xfrm>
              <a:off x="3419" y="1990"/>
              <a:ext cx="538" cy="198"/>
            </a:xfrm>
            <a:prstGeom prst="leftArrow">
              <a:avLst>
                <a:gd name="adj1" fmla="val 39398"/>
                <a:gd name="adj2" fmla="val 70709"/>
              </a:avLst>
            </a:prstGeom>
            <a:solidFill>
              <a:srgbClr val="C4C4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56" name="Text Box 166"/>
            <p:cNvSpPr txBox="1">
              <a:spLocks noChangeArrowheads="1"/>
            </p:cNvSpPr>
            <p:nvPr/>
          </p:nvSpPr>
          <p:spPr bwMode="auto">
            <a:xfrm>
              <a:off x="4015" y="1845"/>
              <a:ext cx="1275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B3B3B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5000"/>
                </a:lnSpc>
                <a:spcBef>
                  <a:spcPct val="50000"/>
                </a:spcBef>
              </a:pPr>
              <a:r>
                <a:rPr lang="en-US" altLang="zh-CN" dirty="0">
                  <a:solidFill>
                    <a:schemeClr val="bg1"/>
                  </a:solidFill>
                </a:rPr>
                <a:t>TEXT</a:t>
              </a:r>
            </a:p>
            <a:p>
              <a:pPr>
                <a:lnSpc>
                  <a:spcPct val="65000"/>
                </a:lnSpc>
                <a:spcBef>
                  <a:spcPct val="50000"/>
                </a:spcBef>
              </a:pPr>
              <a:r>
                <a:rPr lang="en-US" altLang="zh-CN" sz="1400" dirty="0">
                  <a:solidFill>
                    <a:schemeClr val="bg1"/>
                  </a:solidFill>
                </a:rPr>
                <a:t>Add text in here</a:t>
              </a:r>
            </a:p>
            <a:p>
              <a:pPr>
                <a:lnSpc>
                  <a:spcPct val="65000"/>
                </a:lnSpc>
                <a:spcBef>
                  <a:spcPct val="50000"/>
                </a:spcBef>
              </a:pPr>
              <a:r>
                <a:rPr lang="en-US" altLang="zh-CN" sz="1400" dirty="0">
                  <a:solidFill>
                    <a:schemeClr val="bg1"/>
                  </a:solidFill>
                </a:rPr>
                <a:t>Add text in here</a:t>
              </a:r>
            </a:p>
          </p:txBody>
        </p:sp>
      </p:grpSp>
      <p:grpSp>
        <p:nvGrpSpPr>
          <p:cNvPr id="61" name="Group 228"/>
          <p:cNvGrpSpPr>
            <a:grpSpLocks/>
          </p:cNvGrpSpPr>
          <p:nvPr/>
        </p:nvGrpSpPr>
        <p:grpSpPr bwMode="auto">
          <a:xfrm>
            <a:off x="656298" y="3103188"/>
            <a:ext cx="7831137" cy="1079500"/>
            <a:chOff x="357" y="2522"/>
            <a:chExt cx="4933" cy="680"/>
          </a:xfrm>
        </p:grpSpPr>
        <p:sp>
          <p:nvSpPr>
            <p:cNvPr id="62" name="Rectangle 153"/>
            <p:cNvSpPr>
              <a:spLocks noChangeArrowheads="1"/>
            </p:cNvSpPr>
            <p:nvPr/>
          </p:nvSpPr>
          <p:spPr bwMode="auto">
            <a:xfrm>
              <a:off x="357" y="2522"/>
              <a:ext cx="4933" cy="680"/>
            </a:xfrm>
            <a:prstGeom prst="rect">
              <a:avLst/>
            </a:prstGeom>
            <a:solidFill>
              <a:srgbClr val="7B7B7B"/>
            </a:solidFill>
            <a:ln>
              <a:noFill/>
            </a:ln>
            <a:effectLst>
              <a:outerShdw dist="162639" dir="8480412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63" name="Group 222"/>
            <p:cNvGrpSpPr>
              <a:grpSpLocks/>
            </p:cNvGrpSpPr>
            <p:nvPr/>
          </p:nvGrpSpPr>
          <p:grpSpPr bwMode="auto">
            <a:xfrm>
              <a:off x="924" y="2722"/>
              <a:ext cx="684" cy="349"/>
              <a:chOff x="924" y="2722"/>
              <a:chExt cx="684" cy="349"/>
            </a:xfrm>
          </p:grpSpPr>
          <p:grpSp>
            <p:nvGrpSpPr>
              <p:cNvPr id="84" name="Group 219"/>
              <p:cNvGrpSpPr>
                <a:grpSpLocks/>
              </p:cNvGrpSpPr>
              <p:nvPr/>
            </p:nvGrpSpPr>
            <p:grpSpPr bwMode="auto">
              <a:xfrm>
                <a:off x="924" y="2722"/>
                <a:ext cx="684" cy="335"/>
                <a:chOff x="924" y="2722"/>
                <a:chExt cx="684" cy="335"/>
              </a:xfrm>
            </p:grpSpPr>
            <p:sp>
              <p:nvSpPr>
                <p:cNvPr id="86" name="Freeform 11"/>
                <p:cNvSpPr>
                  <a:spLocks/>
                </p:cNvSpPr>
                <p:nvPr/>
              </p:nvSpPr>
              <p:spPr bwMode="auto">
                <a:xfrm>
                  <a:off x="924" y="2722"/>
                  <a:ext cx="684" cy="201"/>
                </a:xfrm>
                <a:custGeom>
                  <a:avLst/>
                  <a:gdLst>
                    <a:gd name="T0" fmla="*/ 449 w 684"/>
                    <a:gd name="T1" fmla="*/ 194 h 201"/>
                    <a:gd name="T2" fmla="*/ 497 w 684"/>
                    <a:gd name="T3" fmla="*/ 187 h 201"/>
                    <a:gd name="T4" fmla="*/ 546 w 684"/>
                    <a:gd name="T5" fmla="*/ 180 h 201"/>
                    <a:gd name="T6" fmla="*/ 584 w 684"/>
                    <a:gd name="T7" fmla="*/ 170 h 201"/>
                    <a:gd name="T8" fmla="*/ 622 w 684"/>
                    <a:gd name="T9" fmla="*/ 159 h 201"/>
                    <a:gd name="T10" fmla="*/ 649 w 684"/>
                    <a:gd name="T11" fmla="*/ 146 h 201"/>
                    <a:gd name="T12" fmla="*/ 670 w 684"/>
                    <a:gd name="T13" fmla="*/ 132 h 201"/>
                    <a:gd name="T14" fmla="*/ 680 w 684"/>
                    <a:gd name="T15" fmla="*/ 114 h 201"/>
                    <a:gd name="T16" fmla="*/ 684 w 684"/>
                    <a:gd name="T17" fmla="*/ 101 h 201"/>
                    <a:gd name="T18" fmla="*/ 680 w 684"/>
                    <a:gd name="T19" fmla="*/ 83 h 201"/>
                    <a:gd name="T20" fmla="*/ 670 w 684"/>
                    <a:gd name="T21" fmla="*/ 70 h 201"/>
                    <a:gd name="T22" fmla="*/ 649 w 684"/>
                    <a:gd name="T23" fmla="*/ 52 h 201"/>
                    <a:gd name="T24" fmla="*/ 622 w 684"/>
                    <a:gd name="T25" fmla="*/ 42 h 201"/>
                    <a:gd name="T26" fmla="*/ 584 w 684"/>
                    <a:gd name="T27" fmla="*/ 28 h 201"/>
                    <a:gd name="T28" fmla="*/ 546 w 684"/>
                    <a:gd name="T29" fmla="*/ 18 h 201"/>
                    <a:gd name="T30" fmla="*/ 497 w 684"/>
                    <a:gd name="T31" fmla="*/ 11 h 201"/>
                    <a:gd name="T32" fmla="*/ 449 w 684"/>
                    <a:gd name="T33" fmla="*/ 4 h 201"/>
                    <a:gd name="T34" fmla="*/ 397 w 684"/>
                    <a:gd name="T35" fmla="*/ 0 h 201"/>
                    <a:gd name="T36" fmla="*/ 342 w 684"/>
                    <a:gd name="T37" fmla="*/ 0 h 201"/>
                    <a:gd name="T38" fmla="*/ 290 w 684"/>
                    <a:gd name="T39" fmla="*/ 0 h 201"/>
                    <a:gd name="T40" fmla="*/ 238 w 684"/>
                    <a:gd name="T41" fmla="*/ 4 h 201"/>
                    <a:gd name="T42" fmla="*/ 187 w 684"/>
                    <a:gd name="T43" fmla="*/ 11 h 201"/>
                    <a:gd name="T44" fmla="*/ 142 w 684"/>
                    <a:gd name="T45" fmla="*/ 18 h 201"/>
                    <a:gd name="T46" fmla="*/ 100 w 684"/>
                    <a:gd name="T47" fmla="*/ 28 h 201"/>
                    <a:gd name="T48" fmla="*/ 66 w 684"/>
                    <a:gd name="T49" fmla="*/ 42 h 201"/>
                    <a:gd name="T50" fmla="*/ 38 w 684"/>
                    <a:gd name="T51" fmla="*/ 52 h 201"/>
                    <a:gd name="T52" fmla="*/ 17 w 684"/>
                    <a:gd name="T53" fmla="*/ 70 h 201"/>
                    <a:gd name="T54" fmla="*/ 3 w 684"/>
                    <a:gd name="T55" fmla="*/ 83 h 201"/>
                    <a:gd name="T56" fmla="*/ 0 w 684"/>
                    <a:gd name="T57" fmla="*/ 101 h 201"/>
                    <a:gd name="T58" fmla="*/ 3 w 684"/>
                    <a:gd name="T59" fmla="*/ 114 h 201"/>
                    <a:gd name="T60" fmla="*/ 17 w 684"/>
                    <a:gd name="T61" fmla="*/ 132 h 201"/>
                    <a:gd name="T62" fmla="*/ 38 w 684"/>
                    <a:gd name="T63" fmla="*/ 146 h 201"/>
                    <a:gd name="T64" fmla="*/ 66 w 684"/>
                    <a:gd name="T65" fmla="*/ 159 h 201"/>
                    <a:gd name="T66" fmla="*/ 100 w 684"/>
                    <a:gd name="T67" fmla="*/ 170 h 201"/>
                    <a:gd name="T68" fmla="*/ 142 w 684"/>
                    <a:gd name="T69" fmla="*/ 180 h 201"/>
                    <a:gd name="T70" fmla="*/ 187 w 684"/>
                    <a:gd name="T71" fmla="*/ 187 h 201"/>
                    <a:gd name="T72" fmla="*/ 238 w 684"/>
                    <a:gd name="T73" fmla="*/ 194 h 201"/>
                    <a:gd name="T74" fmla="*/ 290 w 684"/>
                    <a:gd name="T75" fmla="*/ 197 h 201"/>
                    <a:gd name="T76" fmla="*/ 342 w 684"/>
                    <a:gd name="T77" fmla="*/ 201 h 201"/>
                    <a:gd name="T78" fmla="*/ 397 w 684"/>
                    <a:gd name="T79" fmla="*/ 197 h 201"/>
                    <a:gd name="T80" fmla="*/ 449 w 684"/>
                    <a:gd name="T81" fmla="*/ 194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684" h="201">
                      <a:moveTo>
                        <a:pt x="449" y="194"/>
                      </a:moveTo>
                      <a:lnTo>
                        <a:pt x="497" y="187"/>
                      </a:lnTo>
                      <a:lnTo>
                        <a:pt x="546" y="180"/>
                      </a:lnTo>
                      <a:lnTo>
                        <a:pt x="584" y="170"/>
                      </a:lnTo>
                      <a:lnTo>
                        <a:pt x="622" y="159"/>
                      </a:lnTo>
                      <a:lnTo>
                        <a:pt x="649" y="146"/>
                      </a:lnTo>
                      <a:lnTo>
                        <a:pt x="670" y="132"/>
                      </a:lnTo>
                      <a:lnTo>
                        <a:pt x="680" y="114"/>
                      </a:lnTo>
                      <a:lnTo>
                        <a:pt x="684" y="101"/>
                      </a:lnTo>
                      <a:lnTo>
                        <a:pt x="680" y="83"/>
                      </a:lnTo>
                      <a:lnTo>
                        <a:pt x="670" y="70"/>
                      </a:lnTo>
                      <a:lnTo>
                        <a:pt x="649" y="52"/>
                      </a:lnTo>
                      <a:lnTo>
                        <a:pt x="622" y="42"/>
                      </a:lnTo>
                      <a:lnTo>
                        <a:pt x="584" y="28"/>
                      </a:lnTo>
                      <a:lnTo>
                        <a:pt x="546" y="18"/>
                      </a:lnTo>
                      <a:lnTo>
                        <a:pt x="497" y="11"/>
                      </a:lnTo>
                      <a:lnTo>
                        <a:pt x="449" y="4"/>
                      </a:lnTo>
                      <a:lnTo>
                        <a:pt x="397" y="0"/>
                      </a:lnTo>
                      <a:lnTo>
                        <a:pt x="342" y="0"/>
                      </a:lnTo>
                      <a:lnTo>
                        <a:pt x="290" y="0"/>
                      </a:lnTo>
                      <a:lnTo>
                        <a:pt x="238" y="4"/>
                      </a:lnTo>
                      <a:lnTo>
                        <a:pt x="187" y="11"/>
                      </a:lnTo>
                      <a:lnTo>
                        <a:pt x="142" y="18"/>
                      </a:lnTo>
                      <a:lnTo>
                        <a:pt x="100" y="28"/>
                      </a:lnTo>
                      <a:lnTo>
                        <a:pt x="66" y="42"/>
                      </a:lnTo>
                      <a:lnTo>
                        <a:pt x="38" y="52"/>
                      </a:lnTo>
                      <a:lnTo>
                        <a:pt x="17" y="70"/>
                      </a:lnTo>
                      <a:lnTo>
                        <a:pt x="3" y="83"/>
                      </a:lnTo>
                      <a:lnTo>
                        <a:pt x="0" y="101"/>
                      </a:lnTo>
                      <a:lnTo>
                        <a:pt x="3" y="114"/>
                      </a:lnTo>
                      <a:lnTo>
                        <a:pt x="17" y="132"/>
                      </a:lnTo>
                      <a:lnTo>
                        <a:pt x="38" y="146"/>
                      </a:lnTo>
                      <a:lnTo>
                        <a:pt x="66" y="159"/>
                      </a:lnTo>
                      <a:lnTo>
                        <a:pt x="100" y="170"/>
                      </a:lnTo>
                      <a:lnTo>
                        <a:pt x="142" y="180"/>
                      </a:lnTo>
                      <a:lnTo>
                        <a:pt x="187" y="187"/>
                      </a:lnTo>
                      <a:lnTo>
                        <a:pt x="238" y="194"/>
                      </a:lnTo>
                      <a:lnTo>
                        <a:pt x="290" y="197"/>
                      </a:lnTo>
                      <a:lnTo>
                        <a:pt x="342" y="201"/>
                      </a:lnTo>
                      <a:lnTo>
                        <a:pt x="397" y="197"/>
                      </a:lnTo>
                      <a:lnTo>
                        <a:pt x="449" y="194"/>
                      </a:lnTo>
                      <a:close/>
                    </a:path>
                  </a:pathLst>
                </a:custGeom>
                <a:solidFill>
                  <a:srgbClr val="FCA54E"/>
                </a:soli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7" name="Freeform 18"/>
                <p:cNvSpPr>
                  <a:spLocks/>
                </p:cNvSpPr>
                <p:nvPr/>
              </p:nvSpPr>
              <p:spPr bwMode="auto">
                <a:xfrm>
                  <a:off x="924" y="2823"/>
                  <a:ext cx="684" cy="234"/>
                </a:xfrm>
                <a:custGeom>
                  <a:avLst/>
                  <a:gdLst>
                    <a:gd name="T0" fmla="*/ 449 w 684"/>
                    <a:gd name="T1" fmla="*/ 231 h 234"/>
                    <a:gd name="T2" fmla="*/ 497 w 684"/>
                    <a:gd name="T3" fmla="*/ 224 h 234"/>
                    <a:gd name="T4" fmla="*/ 546 w 684"/>
                    <a:gd name="T5" fmla="*/ 217 h 234"/>
                    <a:gd name="T6" fmla="*/ 584 w 684"/>
                    <a:gd name="T7" fmla="*/ 207 h 234"/>
                    <a:gd name="T8" fmla="*/ 622 w 684"/>
                    <a:gd name="T9" fmla="*/ 193 h 234"/>
                    <a:gd name="T10" fmla="*/ 649 w 684"/>
                    <a:gd name="T11" fmla="*/ 179 h 234"/>
                    <a:gd name="T12" fmla="*/ 670 w 684"/>
                    <a:gd name="T13" fmla="*/ 165 h 234"/>
                    <a:gd name="T14" fmla="*/ 680 w 684"/>
                    <a:gd name="T15" fmla="*/ 152 h 234"/>
                    <a:gd name="T16" fmla="*/ 684 w 684"/>
                    <a:gd name="T17" fmla="*/ 134 h 234"/>
                    <a:gd name="T18" fmla="*/ 684 w 684"/>
                    <a:gd name="T19" fmla="*/ 0 h 234"/>
                    <a:gd name="T20" fmla="*/ 680 w 684"/>
                    <a:gd name="T21" fmla="*/ 13 h 234"/>
                    <a:gd name="T22" fmla="*/ 670 w 684"/>
                    <a:gd name="T23" fmla="*/ 31 h 234"/>
                    <a:gd name="T24" fmla="*/ 649 w 684"/>
                    <a:gd name="T25" fmla="*/ 45 h 234"/>
                    <a:gd name="T26" fmla="*/ 622 w 684"/>
                    <a:gd name="T27" fmla="*/ 58 h 234"/>
                    <a:gd name="T28" fmla="*/ 584 w 684"/>
                    <a:gd name="T29" fmla="*/ 69 h 234"/>
                    <a:gd name="T30" fmla="*/ 546 w 684"/>
                    <a:gd name="T31" fmla="*/ 79 h 234"/>
                    <a:gd name="T32" fmla="*/ 497 w 684"/>
                    <a:gd name="T33" fmla="*/ 86 h 234"/>
                    <a:gd name="T34" fmla="*/ 449 w 684"/>
                    <a:gd name="T35" fmla="*/ 93 h 234"/>
                    <a:gd name="T36" fmla="*/ 397 w 684"/>
                    <a:gd name="T37" fmla="*/ 96 h 234"/>
                    <a:gd name="T38" fmla="*/ 342 w 684"/>
                    <a:gd name="T39" fmla="*/ 100 h 234"/>
                    <a:gd name="T40" fmla="*/ 290 w 684"/>
                    <a:gd name="T41" fmla="*/ 96 h 234"/>
                    <a:gd name="T42" fmla="*/ 238 w 684"/>
                    <a:gd name="T43" fmla="*/ 93 h 234"/>
                    <a:gd name="T44" fmla="*/ 187 w 684"/>
                    <a:gd name="T45" fmla="*/ 86 h 234"/>
                    <a:gd name="T46" fmla="*/ 142 w 684"/>
                    <a:gd name="T47" fmla="*/ 79 h 234"/>
                    <a:gd name="T48" fmla="*/ 100 w 684"/>
                    <a:gd name="T49" fmla="*/ 69 h 234"/>
                    <a:gd name="T50" fmla="*/ 66 w 684"/>
                    <a:gd name="T51" fmla="*/ 58 h 234"/>
                    <a:gd name="T52" fmla="*/ 38 w 684"/>
                    <a:gd name="T53" fmla="*/ 45 h 234"/>
                    <a:gd name="T54" fmla="*/ 17 w 684"/>
                    <a:gd name="T55" fmla="*/ 31 h 234"/>
                    <a:gd name="T56" fmla="*/ 3 w 684"/>
                    <a:gd name="T57" fmla="*/ 13 h 234"/>
                    <a:gd name="T58" fmla="*/ 0 w 684"/>
                    <a:gd name="T59" fmla="*/ 0 h 234"/>
                    <a:gd name="T60" fmla="*/ 0 w 684"/>
                    <a:gd name="T61" fmla="*/ 134 h 234"/>
                    <a:gd name="T62" fmla="*/ 3 w 684"/>
                    <a:gd name="T63" fmla="*/ 152 h 234"/>
                    <a:gd name="T64" fmla="*/ 17 w 684"/>
                    <a:gd name="T65" fmla="*/ 165 h 234"/>
                    <a:gd name="T66" fmla="*/ 38 w 684"/>
                    <a:gd name="T67" fmla="*/ 179 h 234"/>
                    <a:gd name="T68" fmla="*/ 66 w 684"/>
                    <a:gd name="T69" fmla="*/ 193 h 234"/>
                    <a:gd name="T70" fmla="*/ 100 w 684"/>
                    <a:gd name="T71" fmla="*/ 207 h 234"/>
                    <a:gd name="T72" fmla="*/ 142 w 684"/>
                    <a:gd name="T73" fmla="*/ 217 h 234"/>
                    <a:gd name="T74" fmla="*/ 187 w 684"/>
                    <a:gd name="T75" fmla="*/ 224 h 234"/>
                    <a:gd name="T76" fmla="*/ 238 w 684"/>
                    <a:gd name="T77" fmla="*/ 231 h 234"/>
                    <a:gd name="T78" fmla="*/ 290 w 684"/>
                    <a:gd name="T79" fmla="*/ 234 h 234"/>
                    <a:gd name="T80" fmla="*/ 342 w 684"/>
                    <a:gd name="T81" fmla="*/ 234 h 234"/>
                    <a:gd name="T82" fmla="*/ 397 w 684"/>
                    <a:gd name="T83" fmla="*/ 234 h 234"/>
                    <a:gd name="T84" fmla="*/ 449 w 684"/>
                    <a:gd name="T85" fmla="*/ 231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684" h="234">
                      <a:moveTo>
                        <a:pt x="449" y="231"/>
                      </a:moveTo>
                      <a:lnTo>
                        <a:pt x="497" y="224"/>
                      </a:lnTo>
                      <a:lnTo>
                        <a:pt x="546" y="217"/>
                      </a:lnTo>
                      <a:lnTo>
                        <a:pt x="584" y="207"/>
                      </a:lnTo>
                      <a:lnTo>
                        <a:pt x="622" y="193"/>
                      </a:lnTo>
                      <a:lnTo>
                        <a:pt x="649" y="179"/>
                      </a:lnTo>
                      <a:lnTo>
                        <a:pt x="670" y="165"/>
                      </a:lnTo>
                      <a:lnTo>
                        <a:pt x="680" y="152"/>
                      </a:lnTo>
                      <a:lnTo>
                        <a:pt x="684" y="134"/>
                      </a:lnTo>
                      <a:lnTo>
                        <a:pt x="684" y="0"/>
                      </a:lnTo>
                      <a:lnTo>
                        <a:pt x="680" y="13"/>
                      </a:lnTo>
                      <a:lnTo>
                        <a:pt x="670" y="31"/>
                      </a:lnTo>
                      <a:lnTo>
                        <a:pt x="649" y="45"/>
                      </a:lnTo>
                      <a:lnTo>
                        <a:pt x="622" y="58"/>
                      </a:lnTo>
                      <a:lnTo>
                        <a:pt x="584" y="69"/>
                      </a:lnTo>
                      <a:lnTo>
                        <a:pt x="546" y="79"/>
                      </a:lnTo>
                      <a:lnTo>
                        <a:pt x="497" y="86"/>
                      </a:lnTo>
                      <a:lnTo>
                        <a:pt x="449" y="93"/>
                      </a:lnTo>
                      <a:lnTo>
                        <a:pt x="397" y="96"/>
                      </a:lnTo>
                      <a:lnTo>
                        <a:pt x="342" y="100"/>
                      </a:lnTo>
                      <a:lnTo>
                        <a:pt x="290" y="96"/>
                      </a:lnTo>
                      <a:lnTo>
                        <a:pt x="238" y="93"/>
                      </a:lnTo>
                      <a:lnTo>
                        <a:pt x="187" y="86"/>
                      </a:lnTo>
                      <a:lnTo>
                        <a:pt x="142" y="79"/>
                      </a:lnTo>
                      <a:lnTo>
                        <a:pt x="100" y="69"/>
                      </a:lnTo>
                      <a:lnTo>
                        <a:pt x="66" y="58"/>
                      </a:lnTo>
                      <a:lnTo>
                        <a:pt x="38" y="45"/>
                      </a:lnTo>
                      <a:lnTo>
                        <a:pt x="17" y="31"/>
                      </a:lnTo>
                      <a:lnTo>
                        <a:pt x="3" y="13"/>
                      </a:lnTo>
                      <a:lnTo>
                        <a:pt x="0" y="0"/>
                      </a:lnTo>
                      <a:lnTo>
                        <a:pt x="0" y="134"/>
                      </a:lnTo>
                      <a:lnTo>
                        <a:pt x="3" y="152"/>
                      </a:lnTo>
                      <a:lnTo>
                        <a:pt x="17" y="165"/>
                      </a:lnTo>
                      <a:lnTo>
                        <a:pt x="38" y="179"/>
                      </a:lnTo>
                      <a:lnTo>
                        <a:pt x="66" y="193"/>
                      </a:lnTo>
                      <a:lnTo>
                        <a:pt x="100" y="207"/>
                      </a:lnTo>
                      <a:lnTo>
                        <a:pt x="142" y="217"/>
                      </a:lnTo>
                      <a:lnTo>
                        <a:pt x="187" y="224"/>
                      </a:lnTo>
                      <a:lnTo>
                        <a:pt x="238" y="231"/>
                      </a:lnTo>
                      <a:lnTo>
                        <a:pt x="290" y="234"/>
                      </a:lnTo>
                      <a:lnTo>
                        <a:pt x="342" y="234"/>
                      </a:lnTo>
                      <a:lnTo>
                        <a:pt x="397" y="234"/>
                      </a:lnTo>
                      <a:lnTo>
                        <a:pt x="449" y="23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C7C1C"/>
                    </a:gs>
                    <a:gs pos="100000">
                      <a:srgbClr val="BB4801"/>
                    </a:gs>
                  </a:gsLst>
                  <a:lin ang="5400000" scaled="1"/>
                </a:gra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5" name="Text Box 156"/>
              <p:cNvSpPr txBox="1">
                <a:spLocks noChangeArrowheads="1"/>
              </p:cNvSpPr>
              <p:nvPr/>
            </p:nvSpPr>
            <p:spPr bwMode="auto">
              <a:xfrm>
                <a:off x="1116" y="2898"/>
                <a:ext cx="31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Text</a:t>
                </a:r>
                <a:r>
                  <a:rPr lang="en-US" altLang="zh-CN" sz="120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grpSp>
          <p:nvGrpSpPr>
            <p:cNvPr id="77" name="Group 223"/>
            <p:cNvGrpSpPr>
              <a:grpSpLocks/>
            </p:cNvGrpSpPr>
            <p:nvPr/>
          </p:nvGrpSpPr>
          <p:grpSpPr bwMode="auto">
            <a:xfrm>
              <a:off x="1718" y="2722"/>
              <a:ext cx="684" cy="349"/>
              <a:chOff x="1718" y="2722"/>
              <a:chExt cx="684" cy="349"/>
            </a:xfrm>
          </p:grpSpPr>
          <p:grpSp>
            <p:nvGrpSpPr>
              <p:cNvPr id="80" name="Group 218"/>
              <p:cNvGrpSpPr>
                <a:grpSpLocks/>
              </p:cNvGrpSpPr>
              <p:nvPr/>
            </p:nvGrpSpPr>
            <p:grpSpPr bwMode="auto">
              <a:xfrm>
                <a:off x="1718" y="2722"/>
                <a:ext cx="684" cy="335"/>
                <a:chOff x="1718" y="2722"/>
                <a:chExt cx="684" cy="335"/>
              </a:xfrm>
            </p:grpSpPr>
            <p:sp>
              <p:nvSpPr>
                <p:cNvPr id="82" name="Freeform 10"/>
                <p:cNvSpPr>
                  <a:spLocks/>
                </p:cNvSpPr>
                <p:nvPr/>
              </p:nvSpPr>
              <p:spPr bwMode="auto">
                <a:xfrm>
                  <a:off x="1718" y="2722"/>
                  <a:ext cx="684" cy="201"/>
                </a:xfrm>
                <a:custGeom>
                  <a:avLst/>
                  <a:gdLst>
                    <a:gd name="T0" fmla="*/ 446 w 684"/>
                    <a:gd name="T1" fmla="*/ 194 h 201"/>
                    <a:gd name="T2" fmla="*/ 498 w 684"/>
                    <a:gd name="T3" fmla="*/ 187 h 201"/>
                    <a:gd name="T4" fmla="*/ 543 w 684"/>
                    <a:gd name="T5" fmla="*/ 180 h 201"/>
                    <a:gd name="T6" fmla="*/ 584 w 684"/>
                    <a:gd name="T7" fmla="*/ 170 h 201"/>
                    <a:gd name="T8" fmla="*/ 619 w 684"/>
                    <a:gd name="T9" fmla="*/ 159 h 201"/>
                    <a:gd name="T10" fmla="*/ 646 w 684"/>
                    <a:gd name="T11" fmla="*/ 146 h 201"/>
                    <a:gd name="T12" fmla="*/ 667 w 684"/>
                    <a:gd name="T13" fmla="*/ 132 h 201"/>
                    <a:gd name="T14" fmla="*/ 681 w 684"/>
                    <a:gd name="T15" fmla="*/ 114 h 201"/>
                    <a:gd name="T16" fmla="*/ 684 w 684"/>
                    <a:gd name="T17" fmla="*/ 101 h 201"/>
                    <a:gd name="T18" fmla="*/ 681 w 684"/>
                    <a:gd name="T19" fmla="*/ 83 h 201"/>
                    <a:gd name="T20" fmla="*/ 667 w 684"/>
                    <a:gd name="T21" fmla="*/ 70 h 201"/>
                    <a:gd name="T22" fmla="*/ 646 w 684"/>
                    <a:gd name="T23" fmla="*/ 52 h 201"/>
                    <a:gd name="T24" fmla="*/ 619 w 684"/>
                    <a:gd name="T25" fmla="*/ 42 h 201"/>
                    <a:gd name="T26" fmla="*/ 584 w 684"/>
                    <a:gd name="T27" fmla="*/ 28 h 201"/>
                    <a:gd name="T28" fmla="*/ 543 w 684"/>
                    <a:gd name="T29" fmla="*/ 18 h 201"/>
                    <a:gd name="T30" fmla="*/ 498 w 684"/>
                    <a:gd name="T31" fmla="*/ 11 h 201"/>
                    <a:gd name="T32" fmla="*/ 446 w 684"/>
                    <a:gd name="T33" fmla="*/ 4 h 201"/>
                    <a:gd name="T34" fmla="*/ 394 w 684"/>
                    <a:gd name="T35" fmla="*/ 0 h 201"/>
                    <a:gd name="T36" fmla="*/ 342 w 684"/>
                    <a:gd name="T37" fmla="*/ 0 h 201"/>
                    <a:gd name="T38" fmla="*/ 287 w 684"/>
                    <a:gd name="T39" fmla="*/ 0 h 201"/>
                    <a:gd name="T40" fmla="*/ 235 w 684"/>
                    <a:gd name="T41" fmla="*/ 4 h 201"/>
                    <a:gd name="T42" fmla="*/ 187 w 684"/>
                    <a:gd name="T43" fmla="*/ 11 h 201"/>
                    <a:gd name="T44" fmla="*/ 139 w 684"/>
                    <a:gd name="T45" fmla="*/ 18 h 201"/>
                    <a:gd name="T46" fmla="*/ 101 w 684"/>
                    <a:gd name="T47" fmla="*/ 28 h 201"/>
                    <a:gd name="T48" fmla="*/ 63 w 684"/>
                    <a:gd name="T49" fmla="*/ 42 h 201"/>
                    <a:gd name="T50" fmla="*/ 35 w 684"/>
                    <a:gd name="T51" fmla="*/ 52 h 201"/>
                    <a:gd name="T52" fmla="*/ 14 w 684"/>
                    <a:gd name="T53" fmla="*/ 70 h 201"/>
                    <a:gd name="T54" fmla="*/ 4 w 684"/>
                    <a:gd name="T55" fmla="*/ 83 h 201"/>
                    <a:gd name="T56" fmla="*/ 0 w 684"/>
                    <a:gd name="T57" fmla="*/ 101 h 201"/>
                    <a:gd name="T58" fmla="*/ 4 w 684"/>
                    <a:gd name="T59" fmla="*/ 114 h 201"/>
                    <a:gd name="T60" fmla="*/ 14 w 684"/>
                    <a:gd name="T61" fmla="*/ 132 h 201"/>
                    <a:gd name="T62" fmla="*/ 35 w 684"/>
                    <a:gd name="T63" fmla="*/ 146 h 201"/>
                    <a:gd name="T64" fmla="*/ 63 w 684"/>
                    <a:gd name="T65" fmla="*/ 159 h 201"/>
                    <a:gd name="T66" fmla="*/ 101 w 684"/>
                    <a:gd name="T67" fmla="*/ 170 h 201"/>
                    <a:gd name="T68" fmla="*/ 139 w 684"/>
                    <a:gd name="T69" fmla="*/ 180 h 201"/>
                    <a:gd name="T70" fmla="*/ 187 w 684"/>
                    <a:gd name="T71" fmla="*/ 187 h 201"/>
                    <a:gd name="T72" fmla="*/ 235 w 684"/>
                    <a:gd name="T73" fmla="*/ 194 h 201"/>
                    <a:gd name="T74" fmla="*/ 287 w 684"/>
                    <a:gd name="T75" fmla="*/ 197 h 201"/>
                    <a:gd name="T76" fmla="*/ 342 w 684"/>
                    <a:gd name="T77" fmla="*/ 201 h 201"/>
                    <a:gd name="T78" fmla="*/ 394 w 684"/>
                    <a:gd name="T79" fmla="*/ 197 h 201"/>
                    <a:gd name="T80" fmla="*/ 446 w 684"/>
                    <a:gd name="T81" fmla="*/ 194 h 2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684" h="201">
                      <a:moveTo>
                        <a:pt x="446" y="194"/>
                      </a:moveTo>
                      <a:lnTo>
                        <a:pt x="498" y="187"/>
                      </a:lnTo>
                      <a:lnTo>
                        <a:pt x="543" y="180"/>
                      </a:lnTo>
                      <a:lnTo>
                        <a:pt x="584" y="170"/>
                      </a:lnTo>
                      <a:lnTo>
                        <a:pt x="619" y="159"/>
                      </a:lnTo>
                      <a:lnTo>
                        <a:pt x="646" y="146"/>
                      </a:lnTo>
                      <a:lnTo>
                        <a:pt x="667" y="132"/>
                      </a:lnTo>
                      <a:lnTo>
                        <a:pt x="681" y="114"/>
                      </a:lnTo>
                      <a:lnTo>
                        <a:pt x="684" y="101"/>
                      </a:lnTo>
                      <a:lnTo>
                        <a:pt x="681" y="83"/>
                      </a:lnTo>
                      <a:lnTo>
                        <a:pt x="667" y="70"/>
                      </a:lnTo>
                      <a:lnTo>
                        <a:pt x="646" y="52"/>
                      </a:lnTo>
                      <a:lnTo>
                        <a:pt x="619" y="42"/>
                      </a:lnTo>
                      <a:lnTo>
                        <a:pt x="584" y="28"/>
                      </a:lnTo>
                      <a:lnTo>
                        <a:pt x="543" y="18"/>
                      </a:lnTo>
                      <a:lnTo>
                        <a:pt x="498" y="11"/>
                      </a:lnTo>
                      <a:lnTo>
                        <a:pt x="446" y="4"/>
                      </a:lnTo>
                      <a:lnTo>
                        <a:pt x="394" y="0"/>
                      </a:lnTo>
                      <a:lnTo>
                        <a:pt x="342" y="0"/>
                      </a:lnTo>
                      <a:lnTo>
                        <a:pt x="287" y="0"/>
                      </a:lnTo>
                      <a:lnTo>
                        <a:pt x="235" y="4"/>
                      </a:lnTo>
                      <a:lnTo>
                        <a:pt x="187" y="11"/>
                      </a:lnTo>
                      <a:lnTo>
                        <a:pt x="139" y="18"/>
                      </a:lnTo>
                      <a:lnTo>
                        <a:pt x="101" y="28"/>
                      </a:lnTo>
                      <a:lnTo>
                        <a:pt x="63" y="42"/>
                      </a:lnTo>
                      <a:lnTo>
                        <a:pt x="35" y="52"/>
                      </a:lnTo>
                      <a:lnTo>
                        <a:pt x="14" y="70"/>
                      </a:lnTo>
                      <a:lnTo>
                        <a:pt x="4" y="83"/>
                      </a:lnTo>
                      <a:lnTo>
                        <a:pt x="0" y="101"/>
                      </a:lnTo>
                      <a:lnTo>
                        <a:pt x="4" y="114"/>
                      </a:lnTo>
                      <a:lnTo>
                        <a:pt x="14" y="132"/>
                      </a:lnTo>
                      <a:lnTo>
                        <a:pt x="35" y="146"/>
                      </a:lnTo>
                      <a:lnTo>
                        <a:pt x="63" y="159"/>
                      </a:lnTo>
                      <a:lnTo>
                        <a:pt x="101" y="170"/>
                      </a:lnTo>
                      <a:lnTo>
                        <a:pt x="139" y="180"/>
                      </a:lnTo>
                      <a:lnTo>
                        <a:pt x="187" y="187"/>
                      </a:lnTo>
                      <a:lnTo>
                        <a:pt x="235" y="194"/>
                      </a:lnTo>
                      <a:lnTo>
                        <a:pt x="287" y="197"/>
                      </a:lnTo>
                      <a:lnTo>
                        <a:pt x="342" y="201"/>
                      </a:lnTo>
                      <a:lnTo>
                        <a:pt x="394" y="197"/>
                      </a:lnTo>
                      <a:lnTo>
                        <a:pt x="446" y="194"/>
                      </a:lnTo>
                      <a:close/>
                    </a:path>
                  </a:pathLst>
                </a:custGeom>
                <a:solidFill>
                  <a:srgbClr val="FCA54E"/>
                </a:soli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3" name="Freeform 17"/>
                <p:cNvSpPr>
                  <a:spLocks/>
                </p:cNvSpPr>
                <p:nvPr/>
              </p:nvSpPr>
              <p:spPr bwMode="auto">
                <a:xfrm>
                  <a:off x="1718" y="2823"/>
                  <a:ext cx="684" cy="234"/>
                </a:xfrm>
                <a:custGeom>
                  <a:avLst/>
                  <a:gdLst>
                    <a:gd name="T0" fmla="*/ 446 w 684"/>
                    <a:gd name="T1" fmla="*/ 231 h 234"/>
                    <a:gd name="T2" fmla="*/ 498 w 684"/>
                    <a:gd name="T3" fmla="*/ 224 h 234"/>
                    <a:gd name="T4" fmla="*/ 543 w 684"/>
                    <a:gd name="T5" fmla="*/ 217 h 234"/>
                    <a:gd name="T6" fmla="*/ 584 w 684"/>
                    <a:gd name="T7" fmla="*/ 207 h 234"/>
                    <a:gd name="T8" fmla="*/ 619 w 684"/>
                    <a:gd name="T9" fmla="*/ 193 h 234"/>
                    <a:gd name="T10" fmla="*/ 646 w 684"/>
                    <a:gd name="T11" fmla="*/ 179 h 234"/>
                    <a:gd name="T12" fmla="*/ 667 w 684"/>
                    <a:gd name="T13" fmla="*/ 165 h 234"/>
                    <a:gd name="T14" fmla="*/ 681 w 684"/>
                    <a:gd name="T15" fmla="*/ 152 h 234"/>
                    <a:gd name="T16" fmla="*/ 684 w 684"/>
                    <a:gd name="T17" fmla="*/ 134 h 234"/>
                    <a:gd name="T18" fmla="*/ 684 w 684"/>
                    <a:gd name="T19" fmla="*/ 0 h 234"/>
                    <a:gd name="T20" fmla="*/ 681 w 684"/>
                    <a:gd name="T21" fmla="*/ 13 h 234"/>
                    <a:gd name="T22" fmla="*/ 667 w 684"/>
                    <a:gd name="T23" fmla="*/ 31 h 234"/>
                    <a:gd name="T24" fmla="*/ 646 w 684"/>
                    <a:gd name="T25" fmla="*/ 45 h 234"/>
                    <a:gd name="T26" fmla="*/ 619 w 684"/>
                    <a:gd name="T27" fmla="*/ 58 h 234"/>
                    <a:gd name="T28" fmla="*/ 584 w 684"/>
                    <a:gd name="T29" fmla="*/ 69 h 234"/>
                    <a:gd name="T30" fmla="*/ 543 w 684"/>
                    <a:gd name="T31" fmla="*/ 79 h 234"/>
                    <a:gd name="T32" fmla="*/ 498 w 684"/>
                    <a:gd name="T33" fmla="*/ 86 h 234"/>
                    <a:gd name="T34" fmla="*/ 446 w 684"/>
                    <a:gd name="T35" fmla="*/ 93 h 234"/>
                    <a:gd name="T36" fmla="*/ 394 w 684"/>
                    <a:gd name="T37" fmla="*/ 96 h 234"/>
                    <a:gd name="T38" fmla="*/ 342 w 684"/>
                    <a:gd name="T39" fmla="*/ 100 h 234"/>
                    <a:gd name="T40" fmla="*/ 287 w 684"/>
                    <a:gd name="T41" fmla="*/ 96 h 234"/>
                    <a:gd name="T42" fmla="*/ 235 w 684"/>
                    <a:gd name="T43" fmla="*/ 93 h 234"/>
                    <a:gd name="T44" fmla="*/ 187 w 684"/>
                    <a:gd name="T45" fmla="*/ 86 h 234"/>
                    <a:gd name="T46" fmla="*/ 139 w 684"/>
                    <a:gd name="T47" fmla="*/ 79 h 234"/>
                    <a:gd name="T48" fmla="*/ 101 w 684"/>
                    <a:gd name="T49" fmla="*/ 69 h 234"/>
                    <a:gd name="T50" fmla="*/ 63 w 684"/>
                    <a:gd name="T51" fmla="*/ 58 h 234"/>
                    <a:gd name="T52" fmla="*/ 35 w 684"/>
                    <a:gd name="T53" fmla="*/ 45 h 234"/>
                    <a:gd name="T54" fmla="*/ 14 w 684"/>
                    <a:gd name="T55" fmla="*/ 31 h 234"/>
                    <a:gd name="T56" fmla="*/ 4 w 684"/>
                    <a:gd name="T57" fmla="*/ 13 h 234"/>
                    <a:gd name="T58" fmla="*/ 0 w 684"/>
                    <a:gd name="T59" fmla="*/ 0 h 234"/>
                    <a:gd name="T60" fmla="*/ 0 w 684"/>
                    <a:gd name="T61" fmla="*/ 134 h 234"/>
                    <a:gd name="T62" fmla="*/ 4 w 684"/>
                    <a:gd name="T63" fmla="*/ 152 h 234"/>
                    <a:gd name="T64" fmla="*/ 14 w 684"/>
                    <a:gd name="T65" fmla="*/ 165 h 234"/>
                    <a:gd name="T66" fmla="*/ 35 w 684"/>
                    <a:gd name="T67" fmla="*/ 179 h 234"/>
                    <a:gd name="T68" fmla="*/ 63 w 684"/>
                    <a:gd name="T69" fmla="*/ 193 h 234"/>
                    <a:gd name="T70" fmla="*/ 101 w 684"/>
                    <a:gd name="T71" fmla="*/ 207 h 234"/>
                    <a:gd name="T72" fmla="*/ 139 w 684"/>
                    <a:gd name="T73" fmla="*/ 217 h 234"/>
                    <a:gd name="T74" fmla="*/ 187 w 684"/>
                    <a:gd name="T75" fmla="*/ 224 h 234"/>
                    <a:gd name="T76" fmla="*/ 235 w 684"/>
                    <a:gd name="T77" fmla="*/ 231 h 234"/>
                    <a:gd name="T78" fmla="*/ 287 w 684"/>
                    <a:gd name="T79" fmla="*/ 234 h 234"/>
                    <a:gd name="T80" fmla="*/ 342 w 684"/>
                    <a:gd name="T81" fmla="*/ 234 h 234"/>
                    <a:gd name="T82" fmla="*/ 394 w 684"/>
                    <a:gd name="T83" fmla="*/ 234 h 234"/>
                    <a:gd name="T84" fmla="*/ 446 w 684"/>
                    <a:gd name="T85" fmla="*/ 231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684" h="234">
                      <a:moveTo>
                        <a:pt x="446" y="231"/>
                      </a:moveTo>
                      <a:lnTo>
                        <a:pt x="498" y="224"/>
                      </a:lnTo>
                      <a:lnTo>
                        <a:pt x="543" y="217"/>
                      </a:lnTo>
                      <a:lnTo>
                        <a:pt x="584" y="207"/>
                      </a:lnTo>
                      <a:lnTo>
                        <a:pt x="619" y="193"/>
                      </a:lnTo>
                      <a:lnTo>
                        <a:pt x="646" y="179"/>
                      </a:lnTo>
                      <a:lnTo>
                        <a:pt x="667" y="165"/>
                      </a:lnTo>
                      <a:lnTo>
                        <a:pt x="681" y="152"/>
                      </a:lnTo>
                      <a:lnTo>
                        <a:pt x="684" y="134"/>
                      </a:lnTo>
                      <a:lnTo>
                        <a:pt x="684" y="0"/>
                      </a:lnTo>
                      <a:lnTo>
                        <a:pt x="681" y="13"/>
                      </a:lnTo>
                      <a:lnTo>
                        <a:pt x="667" y="31"/>
                      </a:lnTo>
                      <a:lnTo>
                        <a:pt x="646" y="45"/>
                      </a:lnTo>
                      <a:lnTo>
                        <a:pt x="619" y="58"/>
                      </a:lnTo>
                      <a:lnTo>
                        <a:pt x="584" y="69"/>
                      </a:lnTo>
                      <a:lnTo>
                        <a:pt x="543" y="79"/>
                      </a:lnTo>
                      <a:lnTo>
                        <a:pt x="498" y="86"/>
                      </a:lnTo>
                      <a:lnTo>
                        <a:pt x="446" y="93"/>
                      </a:lnTo>
                      <a:lnTo>
                        <a:pt x="394" y="96"/>
                      </a:lnTo>
                      <a:lnTo>
                        <a:pt x="342" y="100"/>
                      </a:lnTo>
                      <a:lnTo>
                        <a:pt x="287" y="96"/>
                      </a:lnTo>
                      <a:lnTo>
                        <a:pt x="235" y="93"/>
                      </a:lnTo>
                      <a:lnTo>
                        <a:pt x="187" y="86"/>
                      </a:lnTo>
                      <a:lnTo>
                        <a:pt x="139" y="79"/>
                      </a:lnTo>
                      <a:lnTo>
                        <a:pt x="101" y="69"/>
                      </a:lnTo>
                      <a:lnTo>
                        <a:pt x="63" y="58"/>
                      </a:lnTo>
                      <a:lnTo>
                        <a:pt x="35" y="45"/>
                      </a:lnTo>
                      <a:lnTo>
                        <a:pt x="14" y="31"/>
                      </a:lnTo>
                      <a:lnTo>
                        <a:pt x="4" y="13"/>
                      </a:lnTo>
                      <a:lnTo>
                        <a:pt x="0" y="0"/>
                      </a:lnTo>
                      <a:lnTo>
                        <a:pt x="0" y="134"/>
                      </a:lnTo>
                      <a:lnTo>
                        <a:pt x="4" y="152"/>
                      </a:lnTo>
                      <a:lnTo>
                        <a:pt x="14" y="165"/>
                      </a:lnTo>
                      <a:lnTo>
                        <a:pt x="35" y="179"/>
                      </a:lnTo>
                      <a:lnTo>
                        <a:pt x="63" y="193"/>
                      </a:lnTo>
                      <a:lnTo>
                        <a:pt x="101" y="207"/>
                      </a:lnTo>
                      <a:lnTo>
                        <a:pt x="139" y="217"/>
                      </a:lnTo>
                      <a:lnTo>
                        <a:pt x="187" y="224"/>
                      </a:lnTo>
                      <a:lnTo>
                        <a:pt x="235" y="231"/>
                      </a:lnTo>
                      <a:lnTo>
                        <a:pt x="287" y="234"/>
                      </a:lnTo>
                      <a:lnTo>
                        <a:pt x="342" y="234"/>
                      </a:lnTo>
                      <a:lnTo>
                        <a:pt x="394" y="234"/>
                      </a:lnTo>
                      <a:lnTo>
                        <a:pt x="446" y="23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C7C1C"/>
                    </a:gs>
                    <a:gs pos="100000">
                      <a:srgbClr val="BB4801"/>
                    </a:gs>
                  </a:gsLst>
                  <a:lin ang="5400000" scaled="1"/>
                </a:gra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1" name="Text Box 157"/>
              <p:cNvSpPr txBox="1">
                <a:spLocks noChangeArrowheads="1"/>
              </p:cNvSpPr>
              <p:nvPr/>
            </p:nvSpPr>
            <p:spPr bwMode="auto">
              <a:xfrm>
                <a:off x="1924" y="2898"/>
                <a:ext cx="31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Text</a:t>
                </a:r>
                <a:r>
                  <a:rPr lang="en-US" altLang="zh-CN" sz="120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78" name="AutoShape 167"/>
            <p:cNvSpPr>
              <a:spLocks noChangeArrowheads="1"/>
            </p:cNvSpPr>
            <p:nvPr/>
          </p:nvSpPr>
          <p:spPr bwMode="auto">
            <a:xfrm>
              <a:off x="3419" y="2777"/>
              <a:ext cx="538" cy="198"/>
            </a:xfrm>
            <a:prstGeom prst="leftArrow">
              <a:avLst>
                <a:gd name="adj1" fmla="val 39398"/>
                <a:gd name="adj2" fmla="val 70709"/>
              </a:avLst>
            </a:prstGeom>
            <a:solidFill>
              <a:srgbClr val="C4C4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9" name="Text Box 168"/>
            <p:cNvSpPr txBox="1">
              <a:spLocks noChangeArrowheads="1"/>
            </p:cNvSpPr>
            <p:nvPr/>
          </p:nvSpPr>
          <p:spPr bwMode="auto">
            <a:xfrm>
              <a:off x="4015" y="2636"/>
              <a:ext cx="1275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B3B3B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5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chemeClr val="bg1"/>
                  </a:solidFill>
                </a:rPr>
                <a:t>TEXT</a:t>
              </a:r>
            </a:p>
            <a:p>
              <a:pPr>
                <a:lnSpc>
                  <a:spcPct val="65000"/>
                </a:lnSpc>
                <a:spcBef>
                  <a:spcPct val="50000"/>
                </a:spcBef>
              </a:pPr>
              <a:r>
                <a:rPr lang="en-US" altLang="zh-CN" sz="1400">
                  <a:solidFill>
                    <a:schemeClr val="bg1"/>
                  </a:solidFill>
                </a:rPr>
                <a:t>Add text in here</a:t>
              </a:r>
            </a:p>
            <a:p>
              <a:pPr>
                <a:lnSpc>
                  <a:spcPct val="65000"/>
                </a:lnSpc>
                <a:spcBef>
                  <a:spcPct val="50000"/>
                </a:spcBef>
              </a:pPr>
              <a:r>
                <a:rPr lang="en-US" altLang="zh-CN" sz="1400">
                  <a:solidFill>
                    <a:schemeClr val="bg1"/>
                  </a:solidFill>
                </a:rPr>
                <a:t>Add text in here</a:t>
              </a:r>
            </a:p>
          </p:txBody>
        </p:sp>
      </p:grpSp>
      <p:grpSp>
        <p:nvGrpSpPr>
          <p:cNvPr id="88" name="Group 227"/>
          <p:cNvGrpSpPr>
            <a:grpSpLocks/>
          </p:cNvGrpSpPr>
          <p:nvPr/>
        </p:nvGrpSpPr>
        <p:grpSpPr bwMode="auto">
          <a:xfrm>
            <a:off x="656298" y="4355725"/>
            <a:ext cx="7831137" cy="1079500"/>
            <a:chOff x="357" y="3311"/>
            <a:chExt cx="4933" cy="680"/>
          </a:xfrm>
        </p:grpSpPr>
        <p:sp>
          <p:nvSpPr>
            <p:cNvPr id="89" name="Rectangle 154"/>
            <p:cNvSpPr>
              <a:spLocks noChangeArrowheads="1"/>
            </p:cNvSpPr>
            <p:nvPr/>
          </p:nvSpPr>
          <p:spPr bwMode="auto">
            <a:xfrm>
              <a:off x="357" y="3311"/>
              <a:ext cx="4933" cy="680"/>
            </a:xfrm>
            <a:prstGeom prst="rect">
              <a:avLst/>
            </a:prstGeom>
            <a:solidFill>
              <a:srgbClr val="7B7B7B"/>
            </a:solidFill>
            <a:ln>
              <a:noFill/>
            </a:ln>
            <a:effectLst>
              <a:outerShdw dist="162639" dir="8480412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90" name="Group 224"/>
            <p:cNvGrpSpPr>
              <a:grpSpLocks/>
            </p:cNvGrpSpPr>
            <p:nvPr/>
          </p:nvGrpSpPr>
          <p:grpSpPr bwMode="auto">
            <a:xfrm>
              <a:off x="527" y="3459"/>
              <a:ext cx="687" cy="344"/>
              <a:chOff x="527" y="3459"/>
              <a:chExt cx="687" cy="344"/>
            </a:xfrm>
          </p:grpSpPr>
          <p:grpSp>
            <p:nvGrpSpPr>
              <p:cNvPr id="105" name="Group 215"/>
              <p:cNvGrpSpPr>
                <a:grpSpLocks/>
              </p:cNvGrpSpPr>
              <p:nvPr/>
            </p:nvGrpSpPr>
            <p:grpSpPr bwMode="auto">
              <a:xfrm>
                <a:off x="527" y="3459"/>
                <a:ext cx="687" cy="338"/>
                <a:chOff x="527" y="3459"/>
                <a:chExt cx="687" cy="338"/>
              </a:xfrm>
            </p:grpSpPr>
            <p:sp>
              <p:nvSpPr>
                <p:cNvPr id="107" name="Freeform 8"/>
                <p:cNvSpPr>
                  <a:spLocks/>
                </p:cNvSpPr>
                <p:nvPr/>
              </p:nvSpPr>
              <p:spPr bwMode="auto">
                <a:xfrm>
                  <a:off x="527" y="3459"/>
                  <a:ext cx="687" cy="200"/>
                </a:xfrm>
                <a:custGeom>
                  <a:avLst/>
                  <a:gdLst>
                    <a:gd name="T0" fmla="*/ 670 w 687"/>
                    <a:gd name="T1" fmla="*/ 69 h 200"/>
                    <a:gd name="T2" fmla="*/ 649 w 687"/>
                    <a:gd name="T3" fmla="*/ 55 h 200"/>
                    <a:gd name="T4" fmla="*/ 622 w 687"/>
                    <a:gd name="T5" fmla="*/ 41 h 200"/>
                    <a:gd name="T6" fmla="*/ 587 w 687"/>
                    <a:gd name="T7" fmla="*/ 31 h 200"/>
                    <a:gd name="T8" fmla="*/ 546 w 687"/>
                    <a:gd name="T9" fmla="*/ 20 h 200"/>
                    <a:gd name="T10" fmla="*/ 497 w 687"/>
                    <a:gd name="T11" fmla="*/ 14 h 200"/>
                    <a:gd name="T12" fmla="*/ 449 w 687"/>
                    <a:gd name="T13" fmla="*/ 7 h 200"/>
                    <a:gd name="T14" fmla="*/ 397 w 687"/>
                    <a:gd name="T15" fmla="*/ 3 h 200"/>
                    <a:gd name="T16" fmla="*/ 342 w 687"/>
                    <a:gd name="T17" fmla="*/ 0 h 200"/>
                    <a:gd name="T18" fmla="*/ 290 w 687"/>
                    <a:gd name="T19" fmla="*/ 3 h 200"/>
                    <a:gd name="T20" fmla="*/ 238 w 687"/>
                    <a:gd name="T21" fmla="*/ 7 h 200"/>
                    <a:gd name="T22" fmla="*/ 186 w 687"/>
                    <a:gd name="T23" fmla="*/ 14 h 200"/>
                    <a:gd name="T24" fmla="*/ 141 w 687"/>
                    <a:gd name="T25" fmla="*/ 20 h 200"/>
                    <a:gd name="T26" fmla="*/ 100 w 687"/>
                    <a:gd name="T27" fmla="*/ 31 h 200"/>
                    <a:gd name="T28" fmla="*/ 65 w 687"/>
                    <a:gd name="T29" fmla="*/ 41 h 200"/>
                    <a:gd name="T30" fmla="*/ 38 w 687"/>
                    <a:gd name="T31" fmla="*/ 55 h 200"/>
                    <a:gd name="T32" fmla="*/ 17 w 687"/>
                    <a:gd name="T33" fmla="*/ 69 h 200"/>
                    <a:gd name="T34" fmla="*/ 3 w 687"/>
                    <a:gd name="T35" fmla="*/ 86 h 200"/>
                    <a:gd name="T36" fmla="*/ 0 w 687"/>
                    <a:gd name="T37" fmla="*/ 100 h 200"/>
                    <a:gd name="T38" fmla="*/ 3 w 687"/>
                    <a:gd name="T39" fmla="*/ 117 h 200"/>
                    <a:gd name="T40" fmla="*/ 17 w 687"/>
                    <a:gd name="T41" fmla="*/ 131 h 200"/>
                    <a:gd name="T42" fmla="*/ 38 w 687"/>
                    <a:gd name="T43" fmla="*/ 148 h 200"/>
                    <a:gd name="T44" fmla="*/ 65 w 687"/>
                    <a:gd name="T45" fmla="*/ 159 h 200"/>
                    <a:gd name="T46" fmla="*/ 100 w 687"/>
                    <a:gd name="T47" fmla="*/ 172 h 200"/>
                    <a:gd name="T48" fmla="*/ 141 w 687"/>
                    <a:gd name="T49" fmla="*/ 183 h 200"/>
                    <a:gd name="T50" fmla="*/ 186 w 687"/>
                    <a:gd name="T51" fmla="*/ 190 h 200"/>
                    <a:gd name="T52" fmla="*/ 238 w 687"/>
                    <a:gd name="T53" fmla="*/ 197 h 200"/>
                    <a:gd name="T54" fmla="*/ 290 w 687"/>
                    <a:gd name="T55" fmla="*/ 200 h 200"/>
                    <a:gd name="T56" fmla="*/ 342 w 687"/>
                    <a:gd name="T57" fmla="*/ 200 h 200"/>
                    <a:gd name="T58" fmla="*/ 397 w 687"/>
                    <a:gd name="T59" fmla="*/ 200 h 200"/>
                    <a:gd name="T60" fmla="*/ 449 w 687"/>
                    <a:gd name="T61" fmla="*/ 197 h 200"/>
                    <a:gd name="T62" fmla="*/ 497 w 687"/>
                    <a:gd name="T63" fmla="*/ 190 h 200"/>
                    <a:gd name="T64" fmla="*/ 546 w 687"/>
                    <a:gd name="T65" fmla="*/ 183 h 200"/>
                    <a:gd name="T66" fmla="*/ 587 w 687"/>
                    <a:gd name="T67" fmla="*/ 172 h 200"/>
                    <a:gd name="T68" fmla="*/ 622 w 687"/>
                    <a:gd name="T69" fmla="*/ 159 h 200"/>
                    <a:gd name="T70" fmla="*/ 649 w 687"/>
                    <a:gd name="T71" fmla="*/ 148 h 200"/>
                    <a:gd name="T72" fmla="*/ 670 w 687"/>
                    <a:gd name="T73" fmla="*/ 131 h 200"/>
                    <a:gd name="T74" fmla="*/ 680 w 687"/>
                    <a:gd name="T75" fmla="*/ 117 h 200"/>
                    <a:gd name="T76" fmla="*/ 687 w 687"/>
                    <a:gd name="T77" fmla="*/ 100 h 200"/>
                    <a:gd name="T78" fmla="*/ 680 w 687"/>
                    <a:gd name="T79" fmla="*/ 86 h 200"/>
                    <a:gd name="T80" fmla="*/ 670 w 687"/>
                    <a:gd name="T81" fmla="*/ 69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687" h="200">
                      <a:moveTo>
                        <a:pt x="670" y="69"/>
                      </a:moveTo>
                      <a:lnTo>
                        <a:pt x="649" y="55"/>
                      </a:lnTo>
                      <a:lnTo>
                        <a:pt x="622" y="41"/>
                      </a:lnTo>
                      <a:lnTo>
                        <a:pt x="587" y="31"/>
                      </a:lnTo>
                      <a:lnTo>
                        <a:pt x="546" y="20"/>
                      </a:lnTo>
                      <a:lnTo>
                        <a:pt x="497" y="14"/>
                      </a:lnTo>
                      <a:lnTo>
                        <a:pt x="449" y="7"/>
                      </a:lnTo>
                      <a:lnTo>
                        <a:pt x="397" y="3"/>
                      </a:lnTo>
                      <a:lnTo>
                        <a:pt x="342" y="0"/>
                      </a:lnTo>
                      <a:lnTo>
                        <a:pt x="290" y="3"/>
                      </a:lnTo>
                      <a:lnTo>
                        <a:pt x="238" y="7"/>
                      </a:lnTo>
                      <a:lnTo>
                        <a:pt x="186" y="14"/>
                      </a:lnTo>
                      <a:lnTo>
                        <a:pt x="141" y="20"/>
                      </a:lnTo>
                      <a:lnTo>
                        <a:pt x="100" y="31"/>
                      </a:lnTo>
                      <a:lnTo>
                        <a:pt x="65" y="41"/>
                      </a:lnTo>
                      <a:lnTo>
                        <a:pt x="38" y="55"/>
                      </a:lnTo>
                      <a:lnTo>
                        <a:pt x="17" y="69"/>
                      </a:lnTo>
                      <a:lnTo>
                        <a:pt x="3" y="86"/>
                      </a:lnTo>
                      <a:lnTo>
                        <a:pt x="0" y="100"/>
                      </a:lnTo>
                      <a:lnTo>
                        <a:pt x="3" y="117"/>
                      </a:lnTo>
                      <a:lnTo>
                        <a:pt x="17" y="131"/>
                      </a:lnTo>
                      <a:lnTo>
                        <a:pt x="38" y="148"/>
                      </a:lnTo>
                      <a:lnTo>
                        <a:pt x="65" y="159"/>
                      </a:lnTo>
                      <a:lnTo>
                        <a:pt x="100" y="172"/>
                      </a:lnTo>
                      <a:lnTo>
                        <a:pt x="141" y="183"/>
                      </a:lnTo>
                      <a:lnTo>
                        <a:pt x="186" y="190"/>
                      </a:lnTo>
                      <a:lnTo>
                        <a:pt x="238" y="197"/>
                      </a:lnTo>
                      <a:lnTo>
                        <a:pt x="290" y="200"/>
                      </a:lnTo>
                      <a:lnTo>
                        <a:pt x="342" y="200"/>
                      </a:lnTo>
                      <a:lnTo>
                        <a:pt x="397" y="200"/>
                      </a:lnTo>
                      <a:lnTo>
                        <a:pt x="449" y="197"/>
                      </a:lnTo>
                      <a:lnTo>
                        <a:pt x="497" y="190"/>
                      </a:lnTo>
                      <a:lnTo>
                        <a:pt x="546" y="183"/>
                      </a:lnTo>
                      <a:lnTo>
                        <a:pt x="587" y="172"/>
                      </a:lnTo>
                      <a:lnTo>
                        <a:pt x="622" y="159"/>
                      </a:lnTo>
                      <a:lnTo>
                        <a:pt x="649" y="148"/>
                      </a:lnTo>
                      <a:lnTo>
                        <a:pt x="670" y="131"/>
                      </a:lnTo>
                      <a:lnTo>
                        <a:pt x="680" y="117"/>
                      </a:lnTo>
                      <a:lnTo>
                        <a:pt x="687" y="100"/>
                      </a:lnTo>
                      <a:lnTo>
                        <a:pt x="680" y="86"/>
                      </a:lnTo>
                      <a:lnTo>
                        <a:pt x="670" y="69"/>
                      </a:lnTo>
                      <a:close/>
                    </a:path>
                  </a:pathLst>
                </a:custGeom>
                <a:solidFill>
                  <a:srgbClr val="3A76A8"/>
                </a:solidFill>
                <a:ln w="3810" cap="flat" cmpd="sng">
                  <a:solidFill>
                    <a:srgbClr val="518FC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8" name="Freeform 15"/>
                <p:cNvSpPr>
                  <a:spLocks/>
                </p:cNvSpPr>
                <p:nvPr/>
              </p:nvSpPr>
              <p:spPr bwMode="auto">
                <a:xfrm>
                  <a:off x="527" y="3559"/>
                  <a:ext cx="687" cy="238"/>
                </a:xfrm>
                <a:custGeom>
                  <a:avLst/>
                  <a:gdLst>
                    <a:gd name="T0" fmla="*/ 670 w 687"/>
                    <a:gd name="T1" fmla="*/ 31 h 238"/>
                    <a:gd name="T2" fmla="*/ 649 w 687"/>
                    <a:gd name="T3" fmla="*/ 48 h 238"/>
                    <a:gd name="T4" fmla="*/ 622 w 687"/>
                    <a:gd name="T5" fmla="*/ 59 h 238"/>
                    <a:gd name="T6" fmla="*/ 587 w 687"/>
                    <a:gd name="T7" fmla="*/ 72 h 238"/>
                    <a:gd name="T8" fmla="*/ 546 w 687"/>
                    <a:gd name="T9" fmla="*/ 83 h 238"/>
                    <a:gd name="T10" fmla="*/ 497 w 687"/>
                    <a:gd name="T11" fmla="*/ 90 h 238"/>
                    <a:gd name="T12" fmla="*/ 449 w 687"/>
                    <a:gd name="T13" fmla="*/ 97 h 238"/>
                    <a:gd name="T14" fmla="*/ 397 w 687"/>
                    <a:gd name="T15" fmla="*/ 100 h 238"/>
                    <a:gd name="T16" fmla="*/ 342 w 687"/>
                    <a:gd name="T17" fmla="*/ 100 h 238"/>
                    <a:gd name="T18" fmla="*/ 290 w 687"/>
                    <a:gd name="T19" fmla="*/ 100 h 238"/>
                    <a:gd name="T20" fmla="*/ 238 w 687"/>
                    <a:gd name="T21" fmla="*/ 97 h 238"/>
                    <a:gd name="T22" fmla="*/ 186 w 687"/>
                    <a:gd name="T23" fmla="*/ 90 h 238"/>
                    <a:gd name="T24" fmla="*/ 141 w 687"/>
                    <a:gd name="T25" fmla="*/ 83 h 238"/>
                    <a:gd name="T26" fmla="*/ 100 w 687"/>
                    <a:gd name="T27" fmla="*/ 72 h 238"/>
                    <a:gd name="T28" fmla="*/ 65 w 687"/>
                    <a:gd name="T29" fmla="*/ 59 h 238"/>
                    <a:gd name="T30" fmla="*/ 38 w 687"/>
                    <a:gd name="T31" fmla="*/ 48 h 238"/>
                    <a:gd name="T32" fmla="*/ 17 w 687"/>
                    <a:gd name="T33" fmla="*/ 31 h 238"/>
                    <a:gd name="T34" fmla="*/ 3 w 687"/>
                    <a:gd name="T35" fmla="*/ 17 h 238"/>
                    <a:gd name="T36" fmla="*/ 0 w 687"/>
                    <a:gd name="T37" fmla="*/ 0 h 238"/>
                    <a:gd name="T38" fmla="*/ 0 w 687"/>
                    <a:gd name="T39" fmla="*/ 138 h 238"/>
                    <a:gd name="T40" fmla="*/ 3 w 687"/>
                    <a:gd name="T41" fmla="*/ 155 h 238"/>
                    <a:gd name="T42" fmla="*/ 17 w 687"/>
                    <a:gd name="T43" fmla="*/ 169 h 238"/>
                    <a:gd name="T44" fmla="*/ 38 w 687"/>
                    <a:gd name="T45" fmla="*/ 183 h 238"/>
                    <a:gd name="T46" fmla="*/ 65 w 687"/>
                    <a:gd name="T47" fmla="*/ 197 h 238"/>
                    <a:gd name="T48" fmla="*/ 100 w 687"/>
                    <a:gd name="T49" fmla="*/ 207 h 238"/>
                    <a:gd name="T50" fmla="*/ 141 w 687"/>
                    <a:gd name="T51" fmla="*/ 217 h 238"/>
                    <a:gd name="T52" fmla="*/ 186 w 687"/>
                    <a:gd name="T53" fmla="*/ 228 h 238"/>
                    <a:gd name="T54" fmla="*/ 238 w 687"/>
                    <a:gd name="T55" fmla="*/ 235 h 238"/>
                    <a:gd name="T56" fmla="*/ 290 w 687"/>
                    <a:gd name="T57" fmla="*/ 238 h 238"/>
                    <a:gd name="T58" fmla="*/ 342 w 687"/>
                    <a:gd name="T59" fmla="*/ 238 h 238"/>
                    <a:gd name="T60" fmla="*/ 397 w 687"/>
                    <a:gd name="T61" fmla="*/ 238 h 238"/>
                    <a:gd name="T62" fmla="*/ 449 w 687"/>
                    <a:gd name="T63" fmla="*/ 235 h 238"/>
                    <a:gd name="T64" fmla="*/ 497 w 687"/>
                    <a:gd name="T65" fmla="*/ 228 h 238"/>
                    <a:gd name="T66" fmla="*/ 546 w 687"/>
                    <a:gd name="T67" fmla="*/ 217 h 238"/>
                    <a:gd name="T68" fmla="*/ 587 w 687"/>
                    <a:gd name="T69" fmla="*/ 207 h 238"/>
                    <a:gd name="T70" fmla="*/ 622 w 687"/>
                    <a:gd name="T71" fmla="*/ 197 h 238"/>
                    <a:gd name="T72" fmla="*/ 649 w 687"/>
                    <a:gd name="T73" fmla="*/ 183 h 238"/>
                    <a:gd name="T74" fmla="*/ 670 w 687"/>
                    <a:gd name="T75" fmla="*/ 169 h 238"/>
                    <a:gd name="T76" fmla="*/ 680 w 687"/>
                    <a:gd name="T77" fmla="*/ 155 h 238"/>
                    <a:gd name="T78" fmla="*/ 687 w 687"/>
                    <a:gd name="T79" fmla="*/ 138 h 238"/>
                    <a:gd name="T80" fmla="*/ 687 w 687"/>
                    <a:gd name="T81" fmla="*/ 0 h 238"/>
                    <a:gd name="T82" fmla="*/ 680 w 687"/>
                    <a:gd name="T83" fmla="*/ 17 h 238"/>
                    <a:gd name="T84" fmla="*/ 670 w 687"/>
                    <a:gd name="T85" fmla="*/ 31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687" h="238">
                      <a:moveTo>
                        <a:pt x="670" y="31"/>
                      </a:moveTo>
                      <a:lnTo>
                        <a:pt x="649" y="48"/>
                      </a:lnTo>
                      <a:lnTo>
                        <a:pt x="622" y="59"/>
                      </a:lnTo>
                      <a:lnTo>
                        <a:pt x="587" y="72"/>
                      </a:lnTo>
                      <a:lnTo>
                        <a:pt x="546" y="83"/>
                      </a:lnTo>
                      <a:lnTo>
                        <a:pt x="497" y="90"/>
                      </a:lnTo>
                      <a:lnTo>
                        <a:pt x="449" y="97"/>
                      </a:lnTo>
                      <a:lnTo>
                        <a:pt x="397" y="100"/>
                      </a:lnTo>
                      <a:lnTo>
                        <a:pt x="342" y="100"/>
                      </a:lnTo>
                      <a:lnTo>
                        <a:pt x="290" y="100"/>
                      </a:lnTo>
                      <a:lnTo>
                        <a:pt x="238" y="97"/>
                      </a:lnTo>
                      <a:lnTo>
                        <a:pt x="186" y="90"/>
                      </a:lnTo>
                      <a:lnTo>
                        <a:pt x="141" y="83"/>
                      </a:lnTo>
                      <a:lnTo>
                        <a:pt x="100" y="72"/>
                      </a:lnTo>
                      <a:lnTo>
                        <a:pt x="65" y="59"/>
                      </a:lnTo>
                      <a:lnTo>
                        <a:pt x="38" y="48"/>
                      </a:lnTo>
                      <a:lnTo>
                        <a:pt x="17" y="31"/>
                      </a:lnTo>
                      <a:lnTo>
                        <a:pt x="3" y="17"/>
                      </a:lnTo>
                      <a:lnTo>
                        <a:pt x="0" y="0"/>
                      </a:lnTo>
                      <a:lnTo>
                        <a:pt x="0" y="138"/>
                      </a:lnTo>
                      <a:lnTo>
                        <a:pt x="3" y="155"/>
                      </a:lnTo>
                      <a:lnTo>
                        <a:pt x="17" y="169"/>
                      </a:lnTo>
                      <a:lnTo>
                        <a:pt x="38" y="183"/>
                      </a:lnTo>
                      <a:lnTo>
                        <a:pt x="65" y="197"/>
                      </a:lnTo>
                      <a:lnTo>
                        <a:pt x="100" y="207"/>
                      </a:lnTo>
                      <a:lnTo>
                        <a:pt x="141" y="217"/>
                      </a:lnTo>
                      <a:lnTo>
                        <a:pt x="186" y="228"/>
                      </a:lnTo>
                      <a:lnTo>
                        <a:pt x="238" y="235"/>
                      </a:lnTo>
                      <a:lnTo>
                        <a:pt x="290" y="238"/>
                      </a:lnTo>
                      <a:lnTo>
                        <a:pt x="342" y="238"/>
                      </a:lnTo>
                      <a:lnTo>
                        <a:pt x="397" y="238"/>
                      </a:lnTo>
                      <a:lnTo>
                        <a:pt x="449" y="235"/>
                      </a:lnTo>
                      <a:lnTo>
                        <a:pt x="497" y="228"/>
                      </a:lnTo>
                      <a:lnTo>
                        <a:pt x="546" y="217"/>
                      </a:lnTo>
                      <a:lnTo>
                        <a:pt x="587" y="207"/>
                      </a:lnTo>
                      <a:lnTo>
                        <a:pt x="622" y="197"/>
                      </a:lnTo>
                      <a:lnTo>
                        <a:pt x="649" y="183"/>
                      </a:lnTo>
                      <a:lnTo>
                        <a:pt x="670" y="169"/>
                      </a:lnTo>
                      <a:lnTo>
                        <a:pt x="680" y="155"/>
                      </a:lnTo>
                      <a:lnTo>
                        <a:pt x="687" y="138"/>
                      </a:lnTo>
                      <a:lnTo>
                        <a:pt x="687" y="0"/>
                      </a:lnTo>
                      <a:lnTo>
                        <a:pt x="680" y="17"/>
                      </a:lnTo>
                      <a:lnTo>
                        <a:pt x="670" y="3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46BA2"/>
                    </a:gs>
                    <a:gs pos="100000">
                      <a:srgbClr val="18324C"/>
                    </a:gs>
                  </a:gsLst>
                  <a:lin ang="5400000" scaled="1"/>
                </a:gradFill>
                <a:ln w="3810" cap="flat" cmpd="sng">
                  <a:solidFill>
                    <a:srgbClr val="518FC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6" name="Text Box 158"/>
              <p:cNvSpPr txBox="1">
                <a:spLocks noChangeArrowheads="1"/>
              </p:cNvSpPr>
              <p:nvPr/>
            </p:nvSpPr>
            <p:spPr bwMode="auto">
              <a:xfrm>
                <a:off x="700" y="3630"/>
                <a:ext cx="31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Text</a:t>
                </a:r>
                <a:r>
                  <a:rPr lang="en-US" altLang="zh-CN" sz="120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grpSp>
          <p:nvGrpSpPr>
            <p:cNvPr id="91" name="Group 225"/>
            <p:cNvGrpSpPr>
              <a:grpSpLocks/>
            </p:cNvGrpSpPr>
            <p:nvPr/>
          </p:nvGrpSpPr>
          <p:grpSpPr bwMode="auto">
            <a:xfrm>
              <a:off x="1321" y="3459"/>
              <a:ext cx="684" cy="344"/>
              <a:chOff x="1321" y="3459"/>
              <a:chExt cx="684" cy="344"/>
            </a:xfrm>
          </p:grpSpPr>
          <p:grpSp>
            <p:nvGrpSpPr>
              <p:cNvPr id="101" name="Group 216"/>
              <p:cNvGrpSpPr>
                <a:grpSpLocks/>
              </p:cNvGrpSpPr>
              <p:nvPr/>
            </p:nvGrpSpPr>
            <p:grpSpPr bwMode="auto">
              <a:xfrm>
                <a:off x="1321" y="3459"/>
                <a:ext cx="684" cy="338"/>
                <a:chOff x="1321" y="3459"/>
                <a:chExt cx="684" cy="338"/>
              </a:xfrm>
            </p:grpSpPr>
            <p:sp>
              <p:nvSpPr>
                <p:cNvPr id="103" name="Freeform 7"/>
                <p:cNvSpPr>
                  <a:spLocks/>
                </p:cNvSpPr>
                <p:nvPr/>
              </p:nvSpPr>
              <p:spPr bwMode="auto">
                <a:xfrm>
                  <a:off x="1321" y="3459"/>
                  <a:ext cx="684" cy="200"/>
                </a:xfrm>
                <a:custGeom>
                  <a:avLst/>
                  <a:gdLst>
                    <a:gd name="T0" fmla="*/ 667 w 684"/>
                    <a:gd name="T1" fmla="*/ 69 h 200"/>
                    <a:gd name="T2" fmla="*/ 646 w 684"/>
                    <a:gd name="T3" fmla="*/ 55 h 200"/>
                    <a:gd name="T4" fmla="*/ 618 w 684"/>
                    <a:gd name="T5" fmla="*/ 41 h 200"/>
                    <a:gd name="T6" fmla="*/ 584 w 684"/>
                    <a:gd name="T7" fmla="*/ 31 h 200"/>
                    <a:gd name="T8" fmla="*/ 543 w 684"/>
                    <a:gd name="T9" fmla="*/ 20 h 200"/>
                    <a:gd name="T10" fmla="*/ 498 w 684"/>
                    <a:gd name="T11" fmla="*/ 14 h 200"/>
                    <a:gd name="T12" fmla="*/ 449 w 684"/>
                    <a:gd name="T13" fmla="*/ 7 h 200"/>
                    <a:gd name="T14" fmla="*/ 397 w 684"/>
                    <a:gd name="T15" fmla="*/ 3 h 200"/>
                    <a:gd name="T16" fmla="*/ 342 w 684"/>
                    <a:gd name="T17" fmla="*/ 0 h 200"/>
                    <a:gd name="T18" fmla="*/ 287 w 684"/>
                    <a:gd name="T19" fmla="*/ 3 h 200"/>
                    <a:gd name="T20" fmla="*/ 235 w 684"/>
                    <a:gd name="T21" fmla="*/ 7 h 200"/>
                    <a:gd name="T22" fmla="*/ 187 w 684"/>
                    <a:gd name="T23" fmla="*/ 14 h 200"/>
                    <a:gd name="T24" fmla="*/ 142 w 684"/>
                    <a:gd name="T25" fmla="*/ 20 h 200"/>
                    <a:gd name="T26" fmla="*/ 100 w 684"/>
                    <a:gd name="T27" fmla="*/ 31 h 200"/>
                    <a:gd name="T28" fmla="*/ 66 w 684"/>
                    <a:gd name="T29" fmla="*/ 41 h 200"/>
                    <a:gd name="T30" fmla="*/ 38 w 684"/>
                    <a:gd name="T31" fmla="*/ 55 h 200"/>
                    <a:gd name="T32" fmla="*/ 18 w 684"/>
                    <a:gd name="T33" fmla="*/ 69 h 200"/>
                    <a:gd name="T34" fmla="*/ 4 w 684"/>
                    <a:gd name="T35" fmla="*/ 86 h 200"/>
                    <a:gd name="T36" fmla="*/ 0 w 684"/>
                    <a:gd name="T37" fmla="*/ 100 h 200"/>
                    <a:gd name="T38" fmla="*/ 4 w 684"/>
                    <a:gd name="T39" fmla="*/ 117 h 200"/>
                    <a:gd name="T40" fmla="*/ 18 w 684"/>
                    <a:gd name="T41" fmla="*/ 131 h 200"/>
                    <a:gd name="T42" fmla="*/ 38 w 684"/>
                    <a:gd name="T43" fmla="*/ 148 h 200"/>
                    <a:gd name="T44" fmla="*/ 66 w 684"/>
                    <a:gd name="T45" fmla="*/ 159 h 200"/>
                    <a:gd name="T46" fmla="*/ 100 w 684"/>
                    <a:gd name="T47" fmla="*/ 172 h 200"/>
                    <a:gd name="T48" fmla="*/ 142 w 684"/>
                    <a:gd name="T49" fmla="*/ 183 h 200"/>
                    <a:gd name="T50" fmla="*/ 187 w 684"/>
                    <a:gd name="T51" fmla="*/ 190 h 200"/>
                    <a:gd name="T52" fmla="*/ 235 w 684"/>
                    <a:gd name="T53" fmla="*/ 197 h 200"/>
                    <a:gd name="T54" fmla="*/ 287 w 684"/>
                    <a:gd name="T55" fmla="*/ 200 h 200"/>
                    <a:gd name="T56" fmla="*/ 342 w 684"/>
                    <a:gd name="T57" fmla="*/ 200 h 200"/>
                    <a:gd name="T58" fmla="*/ 397 w 684"/>
                    <a:gd name="T59" fmla="*/ 200 h 200"/>
                    <a:gd name="T60" fmla="*/ 449 w 684"/>
                    <a:gd name="T61" fmla="*/ 197 h 200"/>
                    <a:gd name="T62" fmla="*/ 498 w 684"/>
                    <a:gd name="T63" fmla="*/ 190 h 200"/>
                    <a:gd name="T64" fmla="*/ 543 w 684"/>
                    <a:gd name="T65" fmla="*/ 183 h 200"/>
                    <a:gd name="T66" fmla="*/ 584 w 684"/>
                    <a:gd name="T67" fmla="*/ 172 h 200"/>
                    <a:gd name="T68" fmla="*/ 618 w 684"/>
                    <a:gd name="T69" fmla="*/ 159 h 200"/>
                    <a:gd name="T70" fmla="*/ 646 w 684"/>
                    <a:gd name="T71" fmla="*/ 148 h 200"/>
                    <a:gd name="T72" fmla="*/ 667 w 684"/>
                    <a:gd name="T73" fmla="*/ 131 h 200"/>
                    <a:gd name="T74" fmla="*/ 681 w 684"/>
                    <a:gd name="T75" fmla="*/ 117 h 200"/>
                    <a:gd name="T76" fmla="*/ 684 w 684"/>
                    <a:gd name="T77" fmla="*/ 100 h 200"/>
                    <a:gd name="T78" fmla="*/ 681 w 684"/>
                    <a:gd name="T79" fmla="*/ 86 h 200"/>
                    <a:gd name="T80" fmla="*/ 667 w 684"/>
                    <a:gd name="T81" fmla="*/ 69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684" h="200">
                      <a:moveTo>
                        <a:pt x="667" y="69"/>
                      </a:moveTo>
                      <a:lnTo>
                        <a:pt x="646" y="55"/>
                      </a:lnTo>
                      <a:lnTo>
                        <a:pt x="618" y="41"/>
                      </a:lnTo>
                      <a:lnTo>
                        <a:pt x="584" y="31"/>
                      </a:lnTo>
                      <a:lnTo>
                        <a:pt x="543" y="20"/>
                      </a:lnTo>
                      <a:lnTo>
                        <a:pt x="498" y="14"/>
                      </a:lnTo>
                      <a:lnTo>
                        <a:pt x="449" y="7"/>
                      </a:lnTo>
                      <a:lnTo>
                        <a:pt x="397" y="3"/>
                      </a:lnTo>
                      <a:lnTo>
                        <a:pt x="342" y="0"/>
                      </a:lnTo>
                      <a:lnTo>
                        <a:pt x="287" y="3"/>
                      </a:lnTo>
                      <a:lnTo>
                        <a:pt x="235" y="7"/>
                      </a:lnTo>
                      <a:lnTo>
                        <a:pt x="187" y="14"/>
                      </a:lnTo>
                      <a:lnTo>
                        <a:pt x="142" y="20"/>
                      </a:lnTo>
                      <a:lnTo>
                        <a:pt x="100" y="31"/>
                      </a:lnTo>
                      <a:lnTo>
                        <a:pt x="66" y="41"/>
                      </a:lnTo>
                      <a:lnTo>
                        <a:pt x="38" y="55"/>
                      </a:lnTo>
                      <a:lnTo>
                        <a:pt x="18" y="69"/>
                      </a:lnTo>
                      <a:lnTo>
                        <a:pt x="4" y="86"/>
                      </a:lnTo>
                      <a:lnTo>
                        <a:pt x="0" y="100"/>
                      </a:lnTo>
                      <a:lnTo>
                        <a:pt x="4" y="117"/>
                      </a:lnTo>
                      <a:lnTo>
                        <a:pt x="18" y="131"/>
                      </a:lnTo>
                      <a:lnTo>
                        <a:pt x="38" y="148"/>
                      </a:lnTo>
                      <a:lnTo>
                        <a:pt x="66" y="159"/>
                      </a:lnTo>
                      <a:lnTo>
                        <a:pt x="100" y="172"/>
                      </a:lnTo>
                      <a:lnTo>
                        <a:pt x="142" y="183"/>
                      </a:lnTo>
                      <a:lnTo>
                        <a:pt x="187" y="190"/>
                      </a:lnTo>
                      <a:lnTo>
                        <a:pt x="235" y="197"/>
                      </a:lnTo>
                      <a:lnTo>
                        <a:pt x="287" y="200"/>
                      </a:lnTo>
                      <a:lnTo>
                        <a:pt x="342" y="200"/>
                      </a:lnTo>
                      <a:lnTo>
                        <a:pt x="397" y="200"/>
                      </a:lnTo>
                      <a:lnTo>
                        <a:pt x="449" y="197"/>
                      </a:lnTo>
                      <a:lnTo>
                        <a:pt x="498" y="190"/>
                      </a:lnTo>
                      <a:lnTo>
                        <a:pt x="543" y="183"/>
                      </a:lnTo>
                      <a:lnTo>
                        <a:pt x="584" y="172"/>
                      </a:lnTo>
                      <a:lnTo>
                        <a:pt x="618" y="159"/>
                      </a:lnTo>
                      <a:lnTo>
                        <a:pt x="646" y="148"/>
                      </a:lnTo>
                      <a:lnTo>
                        <a:pt x="667" y="131"/>
                      </a:lnTo>
                      <a:lnTo>
                        <a:pt x="681" y="117"/>
                      </a:lnTo>
                      <a:lnTo>
                        <a:pt x="684" y="100"/>
                      </a:lnTo>
                      <a:lnTo>
                        <a:pt x="681" y="86"/>
                      </a:lnTo>
                      <a:lnTo>
                        <a:pt x="667" y="69"/>
                      </a:lnTo>
                      <a:close/>
                    </a:path>
                  </a:pathLst>
                </a:custGeom>
                <a:solidFill>
                  <a:srgbClr val="3A76A8"/>
                </a:solidFill>
                <a:ln w="3810" cap="flat" cmpd="sng">
                  <a:solidFill>
                    <a:srgbClr val="518FC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4" name="Freeform 14"/>
                <p:cNvSpPr>
                  <a:spLocks/>
                </p:cNvSpPr>
                <p:nvPr/>
              </p:nvSpPr>
              <p:spPr bwMode="auto">
                <a:xfrm>
                  <a:off x="1321" y="3559"/>
                  <a:ext cx="684" cy="238"/>
                </a:xfrm>
                <a:custGeom>
                  <a:avLst/>
                  <a:gdLst>
                    <a:gd name="T0" fmla="*/ 667 w 684"/>
                    <a:gd name="T1" fmla="*/ 31 h 238"/>
                    <a:gd name="T2" fmla="*/ 646 w 684"/>
                    <a:gd name="T3" fmla="*/ 48 h 238"/>
                    <a:gd name="T4" fmla="*/ 618 w 684"/>
                    <a:gd name="T5" fmla="*/ 59 h 238"/>
                    <a:gd name="T6" fmla="*/ 584 w 684"/>
                    <a:gd name="T7" fmla="*/ 72 h 238"/>
                    <a:gd name="T8" fmla="*/ 543 w 684"/>
                    <a:gd name="T9" fmla="*/ 83 h 238"/>
                    <a:gd name="T10" fmla="*/ 498 w 684"/>
                    <a:gd name="T11" fmla="*/ 90 h 238"/>
                    <a:gd name="T12" fmla="*/ 449 w 684"/>
                    <a:gd name="T13" fmla="*/ 97 h 238"/>
                    <a:gd name="T14" fmla="*/ 397 w 684"/>
                    <a:gd name="T15" fmla="*/ 100 h 238"/>
                    <a:gd name="T16" fmla="*/ 342 w 684"/>
                    <a:gd name="T17" fmla="*/ 100 h 238"/>
                    <a:gd name="T18" fmla="*/ 287 w 684"/>
                    <a:gd name="T19" fmla="*/ 100 h 238"/>
                    <a:gd name="T20" fmla="*/ 235 w 684"/>
                    <a:gd name="T21" fmla="*/ 97 h 238"/>
                    <a:gd name="T22" fmla="*/ 187 w 684"/>
                    <a:gd name="T23" fmla="*/ 90 h 238"/>
                    <a:gd name="T24" fmla="*/ 142 w 684"/>
                    <a:gd name="T25" fmla="*/ 83 h 238"/>
                    <a:gd name="T26" fmla="*/ 100 w 684"/>
                    <a:gd name="T27" fmla="*/ 72 h 238"/>
                    <a:gd name="T28" fmla="*/ 66 w 684"/>
                    <a:gd name="T29" fmla="*/ 59 h 238"/>
                    <a:gd name="T30" fmla="*/ 38 w 684"/>
                    <a:gd name="T31" fmla="*/ 48 h 238"/>
                    <a:gd name="T32" fmla="*/ 18 w 684"/>
                    <a:gd name="T33" fmla="*/ 31 h 238"/>
                    <a:gd name="T34" fmla="*/ 4 w 684"/>
                    <a:gd name="T35" fmla="*/ 17 h 238"/>
                    <a:gd name="T36" fmla="*/ 0 w 684"/>
                    <a:gd name="T37" fmla="*/ 0 h 238"/>
                    <a:gd name="T38" fmla="*/ 0 w 684"/>
                    <a:gd name="T39" fmla="*/ 138 h 238"/>
                    <a:gd name="T40" fmla="*/ 4 w 684"/>
                    <a:gd name="T41" fmla="*/ 155 h 238"/>
                    <a:gd name="T42" fmla="*/ 18 w 684"/>
                    <a:gd name="T43" fmla="*/ 169 h 238"/>
                    <a:gd name="T44" fmla="*/ 38 w 684"/>
                    <a:gd name="T45" fmla="*/ 183 h 238"/>
                    <a:gd name="T46" fmla="*/ 66 w 684"/>
                    <a:gd name="T47" fmla="*/ 197 h 238"/>
                    <a:gd name="T48" fmla="*/ 100 w 684"/>
                    <a:gd name="T49" fmla="*/ 207 h 238"/>
                    <a:gd name="T50" fmla="*/ 142 w 684"/>
                    <a:gd name="T51" fmla="*/ 217 h 238"/>
                    <a:gd name="T52" fmla="*/ 187 w 684"/>
                    <a:gd name="T53" fmla="*/ 228 h 238"/>
                    <a:gd name="T54" fmla="*/ 235 w 684"/>
                    <a:gd name="T55" fmla="*/ 235 h 238"/>
                    <a:gd name="T56" fmla="*/ 287 w 684"/>
                    <a:gd name="T57" fmla="*/ 238 h 238"/>
                    <a:gd name="T58" fmla="*/ 342 w 684"/>
                    <a:gd name="T59" fmla="*/ 238 h 238"/>
                    <a:gd name="T60" fmla="*/ 397 w 684"/>
                    <a:gd name="T61" fmla="*/ 238 h 238"/>
                    <a:gd name="T62" fmla="*/ 449 w 684"/>
                    <a:gd name="T63" fmla="*/ 235 h 238"/>
                    <a:gd name="T64" fmla="*/ 498 w 684"/>
                    <a:gd name="T65" fmla="*/ 228 h 238"/>
                    <a:gd name="T66" fmla="*/ 543 w 684"/>
                    <a:gd name="T67" fmla="*/ 217 h 238"/>
                    <a:gd name="T68" fmla="*/ 584 w 684"/>
                    <a:gd name="T69" fmla="*/ 207 h 238"/>
                    <a:gd name="T70" fmla="*/ 618 w 684"/>
                    <a:gd name="T71" fmla="*/ 197 h 238"/>
                    <a:gd name="T72" fmla="*/ 646 w 684"/>
                    <a:gd name="T73" fmla="*/ 183 h 238"/>
                    <a:gd name="T74" fmla="*/ 667 w 684"/>
                    <a:gd name="T75" fmla="*/ 169 h 238"/>
                    <a:gd name="T76" fmla="*/ 681 w 684"/>
                    <a:gd name="T77" fmla="*/ 155 h 238"/>
                    <a:gd name="T78" fmla="*/ 684 w 684"/>
                    <a:gd name="T79" fmla="*/ 138 h 238"/>
                    <a:gd name="T80" fmla="*/ 684 w 684"/>
                    <a:gd name="T81" fmla="*/ 0 h 238"/>
                    <a:gd name="T82" fmla="*/ 681 w 684"/>
                    <a:gd name="T83" fmla="*/ 17 h 238"/>
                    <a:gd name="T84" fmla="*/ 667 w 684"/>
                    <a:gd name="T85" fmla="*/ 31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684" h="238">
                      <a:moveTo>
                        <a:pt x="667" y="31"/>
                      </a:moveTo>
                      <a:lnTo>
                        <a:pt x="646" y="48"/>
                      </a:lnTo>
                      <a:lnTo>
                        <a:pt x="618" y="59"/>
                      </a:lnTo>
                      <a:lnTo>
                        <a:pt x="584" y="72"/>
                      </a:lnTo>
                      <a:lnTo>
                        <a:pt x="543" y="83"/>
                      </a:lnTo>
                      <a:lnTo>
                        <a:pt x="498" y="90"/>
                      </a:lnTo>
                      <a:lnTo>
                        <a:pt x="449" y="97"/>
                      </a:lnTo>
                      <a:lnTo>
                        <a:pt x="397" y="100"/>
                      </a:lnTo>
                      <a:lnTo>
                        <a:pt x="342" y="100"/>
                      </a:lnTo>
                      <a:lnTo>
                        <a:pt x="287" y="100"/>
                      </a:lnTo>
                      <a:lnTo>
                        <a:pt x="235" y="97"/>
                      </a:lnTo>
                      <a:lnTo>
                        <a:pt x="187" y="90"/>
                      </a:lnTo>
                      <a:lnTo>
                        <a:pt x="142" y="83"/>
                      </a:lnTo>
                      <a:lnTo>
                        <a:pt x="100" y="72"/>
                      </a:lnTo>
                      <a:lnTo>
                        <a:pt x="66" y="59"/>
                      </a:lnTo>
                      <a:lnTo>
                        <a:pt x="38" y="48"/>
                      </a:lnTo>
                      <a:lnTo>
                        <a:pt x="18" y="31"/>
                      </a:lnTo>
                      <a:lnTo>
                        <a:pt x="4" y="17"/>
                      </a:lnTo>
                      <a:lnTo>
                        <a:pt x="0" y="0"/>
                      </a:lnTo>
                      <a:lnTo>
                        <a:pt x="0" y="138"/>
                      </a:lnTo>
                      <a:lnTo>
                        <a:pt x="4" y="155"/>
                      </a:lnTo>
                      <a:lnTo>
                        <a:pt x="18" y="169"/>
                      </a:lnTo>
                      <a:lnTo>
                        <a:pt x="38" y="183"/>
                      </a:lnTo>
                      <a:lnTo>
                        <a:pt x="66" y="197"/>
                      </a:lnTo>
                      <a:lnTo>
                        <a:pt x="100" y="207"/>
                      </a:lnTo>
                      <a:lnTo>
                        <a:pt x="142" y="217"/>
                      </a:lnTo>
                      <a:lnTo>
                        <a:pt x="187" y="228"/>
                      </a:lnTo>
                      <a:lnTo>
                        <a:pt x="235" y="235"/>
                      </a:lnTo>
                      <a:lnTo>
                        <a:pt x="287" y="238"/>
                      </a:lnTo>
                      <a:lnTo>
                        <a:pt x="342" y="238"/>
                      </a:lnTo>
                      <a:lnTo>
                        <a:pt x="397" y="238"/>
                      </a:lnTo>
                      <a:lnTo>
                        <a:pt x="449" y="235"/>
                      </a:lnTo>
                      <a:lnTo>
                        <a:pt x="498" y="228"/>
                      </a:lnTo>
                      <a:lnTo>
                        <a:pt x="543" y="217"/>
                      </a:lnTo>
                      <a:lnTo>
                        <a:pt x="584" y="207"/>
                      </a:lnTo>
                      <a:lnTo>
                        <a:pt x="618" y="197"/>
                      </a:lnTo>
                      <a:lnTo>
                        <a:pt x="646" y="183"/>
                      </a:lnTo>
                      <a:lnTo>
                        <a:pt x="667" y="169"/>
                      </a:lnTo>
                      <a:lnTo>
                        <a:pt x="681" y="155"/>
                      </a:lnTo>
                      <a:lnTo>
                        <a:pt x="684" y="138"/>
                      </a:lnTo>
                      <a:lnTo>
                        <a:pt x="684" y="0"/>
                      </a:lnTo>
                      <a:lnTo>
                        <a:pt x="681" y="17"/>
                      </a:lnTo>
                      <a:lnTo>
                        <a:pt x="667" y="3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46BA2"/>
                    </a:gs>
                    <a:gs pos="100000">
                      <a:srgbClr val="18324C"/>
                    </a:gs>
                  </a:gsLst>
                  <a:lin ang="5400000" scaled="1"/>
                </a:gradFill>
                <a:ln w="3810" cap="flat" cmpd="sng">
                  <a:solidFill>
                    <a:srgbClr val="518FC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2" name="Text Box 163"/>
              <p:cNvSpPr txBox="1">
                <a:spLocks noChangeArrowheads="1"/>
              </p:cNvSpPr>
              <p:nvPr/>
            </p:nvSpPr>
            <p:spPr bwMode="auto">
              <a:xfrm>
                <a:off x="1496" y="3630"/>
                <a:ext cx="31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Text</a:t>
                </a:r>
                <a:r>
                  <a:rPr lang="en-US" altLang="zh-CN" sz="120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grpSp>
          <p:nvGrpSpPr>
            <p:cNvPr id="92" name="Group 226"/>
            <p:cNvGrpSpPr>
              <a:grpSpLocks/>
            </p:cNvGrpSpPr>
            <p:nvPr/>
          </p:nvGrpSpPr>
          <p:grpSpPr bwMode="auto">
            <a:xfrm>
              <a:off x="2112" y="3459"/>
              <a:ext cx="688" cy="344"/>
              <a:chOff x="2112" y="3459"/>
              <a:chExt cx="688" cy="344"/>
            </a:xfrm>
          </p:grpSpPr>
          <p:grpSp>
            <p:nvGrpSpPr>
              <p:cNvPr id="97" name="Group 217"/>
              <p:cNvGrpSpPr>
                <a:grpSpLocks/>
              </p:cNvGrpSpPr>
              <p:nvPr/>
            </p:nvGrpSpPr>
            <p:grpSpPr bwMode="auto">
              <a:xfrm>
                <a:off x="2112" y="3459"/>
                <a:ext cx="688" cy="338"/>
                <a:chOff x="2112" y="3459"/>
                <a:chExt cx="688" cy="338"/>
              </a:xfrm>
            </p:grpSpPr>
            <p:sp>
              <p:nvSpPr>
                <p:cNvPr id="99" name="Freeform 9"/>
                <p:cNvSpPr>
                  <a:spLocks/>
                </p:cNvSpPr>
                <p:nvPr/>
              </p:nvSpPr>
              <p:spPr bwMode="auto">
                <a:xfrm>
                  <a:off x="2112" y="3459"/>
                  <a:ext cx="688" cy="200"/>
                </a:xfrm>
                <a:custGeom>
                  <a:avLst/>
                  <a:gdLst>
                    <a:gd name="T0" fmla="*/ 684 w 688"/>
                    <a:gd name="T1" fmla="*/ 86 h 200"/>
                    <a:gd name="T2" fmla="*/ 670 w 688"/>
                    <a:gd name="T3" fmla="*/ 69 h 200"/>
                    <a:gd name="T4" fmla="*/ 650 w 688"/>
                    <a:gd name="T5" fmla="*/ 55 h 200"/>
                    <a:gd name="T6" fmla="*/ 622 w 688"/>
                    <a:gd name="T7" fmla="*/ 41 h 200"/>
                    <a:gd name="T8" fmla="*/ 587 w 688"/>
                    <a:gd name="T9" fmla="*/ 31 h 200"/>
                    <a:gd name="T10" fmla="*/ 546 w 688"/>
                    <a:gd name="T11" fmla="*/ 20 h 200"/>
                    <a:gd name="T12" fmla="*/ 501 w 688"/>
                    <a:gd name="T13" fmla="*/ 14 h 200"/>
                    <a:gd name="T14" fmla="*/ 449 w 688"/>
                    <a:gd name="T15" fmla="*/ 7 h 200"/>
                    <a:gd name="T16" fmla="*/ 397 w 688"/>
                    <a:gd name="T17" fmla="*/ 3 h 200"/>
                    <a:gd name="T18" fmla="*/ 346 w 688"/>
                    <a:gd name="T19" fmla="*/ 0 h 200"/>
                    <a:gd name="T20" fmla="*/ 290 w 688"/>
                    <a:gd name="T21" fmla="*/ 3 h 200"/>
                    <a:gd name="T22" fmla="*/ 239 w 688"/>
                    <a:gd name="T23" fmla="*/ 7 h 200"/>
                    <a:gd name="T24" fmla="*/ 190 w 688"/>
                    <a:gd name="T25" fmla="*/ 14 h 200"/>
                    <a:gd name="T26" fmla="*/ 142 w 688"/>
                    <a:gd name="T27" fmla="*/ 20 h 200"/>
                    <a:gd name="T28" fmla="*/ 100 w 688"/>
                    <a:gd name="T29" fmla="*/ 31 h 200"/>
                    <a:gd name="T30" fmla="*/ 66 w 688"/>
                    <a:gd name="T31" fmla="*/ 41 h 200"/>
                    <a:gd name="T32" fmla="*/ 38 w 688"/>
                    <a:gd name="T33" fmla="*/ 55 h 200"/>
                    <a:gd name="T34" fmla="*/ 17 w 688"/>
                    <a:gd name="T35" fmla="*/ 69 h 200"/>
                    <a:gd name="T36" fmla="*/ 7 w 688"/>
                    <a:gd name="T37" fmla="*/ 86 h 200"/>
                    <a:gd name="T38" fmla="*/ 0 w 688"/>
                    <a:gd name="T39" fmla="*/ 100 h 200"/>
                    <a:gd name="T40" fmla="*/ 7 w 688"/>
                    <a:gd name="T41" fmla="*/ 117 h 200"/>
                    <a:gd name="T42" fmla="*/ 17 w 688"/>
                    <a:gd name="T43" fmla="*/ 131 h 200"/>
                    <a:gd name="T44" fmla="*/ 38 w 688"/>
                    <a:gd name="T45" fmla="*/ 148 h 200"/>
                    <a:gd name="T46" fmla="*/ 66 w 688"/>
                    <a:gd name="T47" fmla="*/ 159 h 200"/>
                    <a:gd name="T48" fmla="*/ 100 w 688"/>
                    <a:gd name="T49" fmla="*/ 172 h 200"/>
                    <a:gd name="T50" fmla="*/ 142 w 688"/>
                    <a:gd name="T51" fmla="*/ 183 h 200"/>
                    <a:gd name="T52" fmla="*/ 190 w 688"/>
                    <a:gd name="T53" fmla="*/ 190 h 200"/>
                    <a:gd name="T54" fmla="*/ 239 w 688"/>
                    <a:gd name="T55" fmla="*/ 197 h 200"/>
                    <a:gd name="T56" fmla="*/ 290 w 688"/>
                    <a:gd name="T57" fmla="*/ 200 h 200"/>
                    <a:gd name="T58" fmla="*/ 346 w 688"/>
                    <a:gd name="T59" fmla="*/ 200 h 200"/>
                    <a:gd name="T60" fmla="*/ 397 w 688"/>
                    <a:gd name="T61" fmla="*/ 200 h 200"/>
                    <a:gd name="T62" fmla="*/ 449 w 688"/>
                    <a:gd name="T63" fmla="*/ 197 h 200"/>
                    <a:gd name="T64" fmla="*/ 501 w 688"/>
                    <a:gd name="T65" fmla="*/ 190 h 200"/>
                    <a:gd name="T66" fmla="*/ 546 w 688"/>
                    <a:gd name="T67" fmla="*/ 183 h 200"/>
                    <a:gd name="T68" fmla="*/ 587 w 688"/>
                    <a:gd name="T69" fmla="*/ 172 h 200"/>
                    <a:gd name="T70" fmla="*/ 622 w 688"/>
                    <a:gd name="T71" fmla="*/ 159 h 200"/>
                    <a:gd name="T72" fmla="*/ 650 w 688"/>
                    <a:gd name="T73" fmla="*/ 148 h 200"/>
                    <a:gd name="T74" fmla="*/ 670 w 688"/>
                    <a:gd name="T75" fmla="*/ 131 h 200"/>
                    <a:gd name="T76" fmla="*/ 684 w 688"/>
                    <a:gd name="T77" fmla="*/ 117 h 200"/>
                    <a:gd name="T78" fmla="*/ 688 w 688"/>
                    <a:gd name="T79" fmla="*/ 100 h 200"/>
                    <a:gd name="T80" fmla="*/ 684 w 688"/>
                    <a:gd name="T81" fmla="*/ 86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688" h="200">
                      <a:moveTo>
                        <a:pt x="684" y="86"/>
                      </a:moveTo>
                      <a:lnTo>
                        <a:pt x="670" y="69"/>
                      </a:lnTo>
                      <a:lnTo>
                        <a:pt x="650" y="55"/>
                      </a:lnTo>
                      <a:lnTo>
                        <a:pt x="622" y="41"/>
                      </a:lnTo>
                      <a:lnTo>
                        <a:pt x="587" y="31"/>
                      </a:lnTo>
                      <a:lnTo>
                        <a:pt x="546" y="20"/>
                      </a:lnTo>
                      <a:lnTo>
                        <a:pt x="501" y="14"/>
                      </a:lnTo>
                      <a:lnTo>
                        <a:pt x="449" y="7"/>
                      </a:lnTo>
                      <a:lnTo>
                        <a:pt x="397" y="3"/>
                      </a:lnTo>
                      <a:lnTo>
                        <a:pt x="346" y="0"/>
                      </a:lnTo>
                      <a:lnTo>
                        <a:pt x="290" y="3"/>
                      </a:lnTo>
                      <a:lnTo>
                        <a:pt x="239" y="7"/>
                      </a:lnTo>
                      <a:lnTo>
                        <a:pt x="190" y="14"/>
                      </a:lnTo>
                      <a:lnTo>
                        <a:pt x="142" y="20"/>
                      </a:lnTo>
                      <a:lnTo>
                        <a:pt x="100" y="31"/>
                      </a:lnTo>
                      <a:lnTo>
                        <a:pt x="66" y="41"/>
                      </a:lnTo>
                      <a:lnTo>
                        <a:pt x="38" y="55"/>
                      </a:lnTo>
                      <a:lnTo>
                        <a:pt x="17" y="69"/>
                      </a:lnTo>
                      <a:lnTo>
                        <a:pt x="7" y="86"/>
                      </a:lnTo>
                      <a:lnTo>
                        <a:pt x="0" y="100"/>
                      </a:lnTo>
                      <a:lnTo>
                        <a:pt x="7" y="117"/>
                      </a:lnTo>
                      <a:lnTo>
                        <a:pt x="17" y="131"/>
                      </a:lnTo>
                      <a:lnTo>
                        <a:pt x="38" y="148"/>
                      </a:lnTo>
                      <a:lnTo>
                        <a:pt x="66" y="159"/>
                      </a:lnTo>
                      <a:lnTo>
                        <a:pt x="100" y="172"/>
                      </a:lnTo>
                      <a:lnTo>
                        <a:pt x="142" y="183"/>
                      </a:lnTo>
                      <a:lnTo>
                        <a:pt x="190" y="190"/>
                      </a:lnTo>
                      <a:lnTo>
                        <a:pt x="239" y="197"/>
                      </a:lnTo>
                      <a:lnTo>
                        <a:pt x="290" y="200"/>
                      </a:lnTo>
                      <a:lnTo>
                        <a:pt x="346" y="200"/>
                      </a:lnTo>
                      <a:lnTo>
                        <a:pt x="397" y="200"/>
                      </a:lnTo>
                      <a:lnTo>
                        <a:pt x="449" y="197"/>
                      </a:lnTo>
                      <a:lnTo>
                        <a:pt x="501" y="190"/>
                      </a:lnTo>
                      <a:lnTo>
                        <a:pt x="546" y="183"/>
                      </a:lnTo>
                      <a:lnTo>
                        <a:pt x="587" y="172"/>
                      </a:lnTo>
                      <a:lnTo>
                        <a:pt x="622" y="159"/>
                      </a:lnTo>
                      <a:lnTo>
                        <a:pt x="650" y="148"/>
                      </a:lnTo>
                      <a:lnTo>
                        <a:pt x="670" y="131"/>
                      </a:lnTo>
                      <a:lnTo>
                        <a:pt x="684" y="117"/>
                      </a:lnTo>
                      <a:lnTo>
                        <a:pt x="688" y="100"/>
                      </a:lnTo>
                      <a:lnTo>
                        <a:pt x="684" y="86"/>
                      </a:lnTo>
                      <a:close/>
                    </a:path>
                  </a:pathLst>
                </a:custGeom>
                <a:solidFill>
                  <a:srgbClr val="3A76A8"/>
                </a:solidFill>
                <a:ln w="3810" cap="flat" cmpd="sng">
                  <a:solidFill>
                    <a:srgbClr val="518FC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0" name="Freeform 13"/>
                <p:cNvSpPr>
                  <a:spLocks/>
                </p:cNvSpPr>
                <p:nvPr/>
              </p:nvSpPr>
              <p:spPr bwMode="auto">
                <a:xfrm>
                  <a:off x="2112" y="3559"/>
                  <a:ext cx="688" cy="238"/>
                </a:xfrm>
                <a:custGeom>
                  <a:avLst/>
                  <a:gdLst>
                    <a:gd name="T0" fmla="*/ 684 w 688"/>
                    <a:gd name="T1" fmla="*/ 17 h 238"/>
                    <a:gd name="T2" fmla="*/ 670 w 688"/>
                    <a:gd name="T3" fmla="*/ 31 h 238"/>
                    <a:gd name="T4" fmla="*/ 650 w 688"/>
                    <a:gd name="T5" fmla="*/ 48 h 238"/>
                    <a:gd name="T6" fmla="*/ 622 w 688"/>
                    <a:gd name="T7" fmla="*/ 59 h 238"/>
                    <a:gd name="T8" fmla="*/ 587 w 688"/>
                    <a:gd name="T9" fmla="*/ 72 h 238"/>
                    <a:gd name="T10" fmla="*/ 546 w 688"/>
                    <a:gd name="T11" fmla="*/ 83 h 238"/>
                    <a:gd name="T12" fmla="*/ 501 w 688"/>
                    <a:gd name="T13" fmla="*/ 90 h 238"/>
                    <a:gd name="T14" fmla="*/ 449 w 688"/>
                    <a:gd name="T15" fmla="*/ 97 h 238"/>
                    <a:gd name="T16" fmla="*/ 397 w 688"/>
                    <a:gd name="T17" fmla="*/ 100 h 238"/>
                    <a:gd name="T18" fmla="*/ 346 w 688"/>
                    <a:gd name="T19" fmla="*/ 100 h 238"/>
                    <a:gd name="T20" fmla="*/ 290 w 688"/>
                    <a:gd name="T21" fmla="*/ 100 h 238"/>
                    <a:gd name="T22" fmla="*/ 239 w 688"/>
                    <a:gd name="T23" fmla="*/ 97 h 238"/>
                    <a:gd name="T24" fmla="*/ 190 w 688"/>
                    <a:gd name="T25" fmla="*/ 90 h 238"/>
                    <a:gd name="T26" fmla="*/ 142 w 688"/>
                    <a:gd name="T27" fmla="*/ 83 h 238"/>
                    <a:gd name="T28" fmla="*/ 100 w 688"/>
                    <a:gd name="T29" fmla="*/ 72 h 238"/>
                    <a:gd name="T30" fmla="*/ 66 w 688"/>
                    <a:gd name="T31" fmla="*/ 59 h 238"/>
                    <a:gd name="T32" fmla="*/ 38 w 688"/>
                    <a:gd name="T33" fmla="*/ 48 h 238"/>
                    <a:gd name="T34" fmla="*/ 17 w 688"/>
                    <a:gd name="T35" fmla="*/ 31 h 238"/>
                    <a:gd name="T36" fmla="*/ 7 w 688"/>
                    <a:gd name="T37" fmla="*/ 17 h 238"/>
                    <a:gd name="T38" fmla="*/ 0 w 688"/>
                    <a:gd name="T39" fmla="*/ 0 h 238"/>
                    <a:gd name="T40" fmla="*/ 0 w 688"/>
                    <a:gd name="T41" fmla="*/ 138 h 238"/>
                    <a:gd name="T42" fmla="*/ 7 w 688"/>
                    <a:gd name="T43" fmla="*/ 155 h 238"/>
                    <a:gd name="T44" fmla="*/ 17 w 688"/>
                    <a:gd name="T45" fmla="*/ 169 h 238"/>
                    <a:gd name="T46" fmla="*/ 38 w 688"/>
                    <a:gd name="T47" fmla="*/ 183 h 238"/>
                    <a:gd name="T48" fmla="*/ 66 w 688"/>
                    <a:gd name="T49" fmla="*/ 197 h 238"/>
                    <a:gd name="T50" fmla="*/ 100 w 688"/>
                    <a:gd name="T51" fmla="*/ 207 h 238"/>
                    <a:gd name="T52" fmla="*/ 142 w 688"/>
                    <a:gd name="T53" fmla="*/ 217 h 238"/>
                    <a:gd name="T54" fmla="*/ 190 w 688"/>
                    <a:gd name="T55" fmla="*/ 228 h 238"/>
                    <a:gd name="T56" fmla="*/ 239 w 688"/>
                    <a:gd name="T57" fmla="*/ 235 h 238"/>
                    <a:gd name="T58" fmla="*/ 290 w 688"/>
                    <a:gd name="T59" fmla="*/ 238 h 238"/>
                    <a:gd name="T60" fmla="*/ 346 w 688"/>
                    <a:gd name="T61" fmla="*/ 238 h 238"/>
                    <a:gd name="T62" fmla="*/ 397 w 688"/>
                    <a:gd name="T63" fmla="*/ 238 h 238"/>
                    <a:gd name="T64" fmla="*/ 449 w 688"/>
                    <a:gd name="T65" fmla="*/ 235 h 238"/>
                    <a:gd name="T66" fmla="*/ 501 w 688"/>
                    <a:gd name="T67" fmla="*/ 228 h 238"/>
                    <a:gd name="T68" fmla="*/ 546 w 688"/>
                    <a:gd name="T69" fmla="*/ 217 h 238"/>
                    <a:gd name="T70" fmla="*/ 587 w 688"/>
                    <a:gd name="T71" fmla="*/ 207 h 238"/>
                    <a:gd name="T72" fmla="*/ 622 w 688"/>
                    <a:gd name="T73" fmla="*/ 197 h 238"/>
                    <a:gd name="T74" fmla="*/ 650 w 688"/>
                    <a:gd name="T75" fmla="*/ 183 h 238"/>
                    <a:gd name="T76" fmla="*/ 670 w 688"/>
                    <a:gd name="T77" fmla="*/ 169 h 238"/>
                    <a:gd name="T78" fmla="*/ 684 w 688"/>
                    <a:gd name="T79" fmla="*/ 155 h 238"/>
                    <a:gd name="T80" fmla="*/ 688 w 688"/>
                    <a:gd name="T81" fmla="*/ 138 h 238"/>
                    <a:gd name="T82" fmla="*/ 688 w 688"/>
                    <a:gd name="T83" fmla="*/ 0 h 238"/>
                    <a:gd name="T84" fmla="*/ 684 w 688"/>
                    <a:gd name="T85" fmla="*/ 17 h 2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688" h="238">
                      <a:moveTo>
                        <a:pt x="684" y="17"/>
                      </a:moveTo>
                      <a:lnTo>
                        <a:pt x="670" y="31"/>
                      </a:lnTo>
                      <a:lnTo>
                        <a:pt x="650" y="48"/>
                      </a:lnTo>
                      <a:lnTo>
                        <a:pt x="622" y="59"/>
                      </a:lnTo>
                      <a:lnTo>
                        <a:pt x="587" y="72"/>
                      </a:lnTo>
                      <a:lnTo>
                        <a:pt x="546" y="83"/>
                      </a:lnTo>
                      <a:lnTo>
                        <a:pt x="501" y="90"/>
                      </a:lnTo>
                      <a:lnTo>
                        <a:pt x="449" y="97"/>
                      </a:lnTo>
                      <a:lnTo>
                        <a:pt x="397" y="100"/>
                      </a:lnTo>
                      <a:lnTo>
                        <a:pt x="346" y="100"/>
                      </a:lnTo>
                      <a:lnTo>
                        <a:pt x="290" y="100"/>
                      </a:lnTo>
                      <a:lnTo>
                        <a:pt x="239" y="97"/>
                      </a:lnTo>
                      <a:lnTo>
                        <a:pt x="190" y="90"/>
                      </a:lnTo>
                      <a:lnTo>
                        <a:pt x="142" y="83"/>
                      </a:lnTo>
                      <a:lnTo>
                        <a:pt x="100" y="72"/>
                      </a:lnTo>
                      <a:lnTo>
                        <a:pt x="66" y="59"/>
                      </a:lnTo>
                      <a:lnTo>
                        <a:pt x="38" y="48"/>
                      </a:lnTo>
                      <a:lnTo>
                        <a:pt x="17" y="31"/>
                      </a:lnTo>
                      <a:lnTo>
                        <a:pt x="7" y="17"/>
                      </a:lnTo>
                      <a:lnTo>
                        <a:pt x="0" y="0"/>
                      </a:lnTo>
                      <a:lnTo>
                        <a:pt x="0" y="138"/>
                      </a:lnTo>
                      <a:lnTo>
                        <a:pt x="7" y="155"/>
                      </a:lnTo>
                      <a:lnTo>
                        <a:pt x="17" y="169"/>
                      </a:lnTo>
                      <a:lnTo>
                        <a:pt x="38" y="183"/>
                      </a:lnTo>
                      <a:lnTo>
                        <a:pt x="66" y="197"/>
                      </a:lnTo>
                      <a:lnTo>
                        <a:pt x="100" y="207"/>
                      </a:lnTo>
                      <a:lnTo>
                        <a:pt x="142" y="217"/>
                      </a:lnTo>
                      <a:lnTo>
                        <a:pt x="190" y="228"/>
                      </a:lnTo>
                      <a:lnTo>
                        <a:pt x="239" y="235"/>
                      </a:lnTo>
                      <a:lnTo>
                        <a:pt x="290" y="238"/>
                      </a:lnTo>
                      <a:lnTo>
                        <a:pt x="346" y="238"/>
                      </a:lnTo>
                      <a:lnTo>
                        <a:pt x="397" y="238"/>
                      </a:lnTo>
                      <a:lnTo>
                        <a:pt x="449" y="235"/>
                      </a:lnTo>
                      <a:lnTo>
                        <a:pt x="501" y="228"/>
                      </a:lnTo>
                      <a:lnTo>
                        <a:pt x="546" y="217"/>
                      </a:lnTo>
                      <a:lnTo>
                        <a:pt x="587" y="207"/>
                      </a:lnTo>
                      <a:lnTo>
                        <a:pt x="622" y="197"/>
                      </a:lnTo>
                      <a:lnTo>
                        <a:pt x="650" y="183"/>
                      </a:lnTo>
                      <a:lnTo>
                        <a:pt x="670" y="169"/>
                      </a:lnTo>
                      <a:lnTo>
                        <a:pt x="684" y="155"/>
                      </a:lnTo>
                      <a:lnTo>
                        <a:pt x="688" y="138"/>
                      </a:lnTo>
                      <a:lnTo>
                        <a:pt x="688" y="0"/>
                      </a:lnTo>
                      <a:lnTo>
                        <a:pt x="684" y="17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346BA2"/>
                    </a:gs>
                    <a:gs pos="100000">
                      <a:srgbClr val="18324C"/>
                    </a:gs>
                  </a:gsLst>
                  <a:lin ang="5400000" scaled="1"/>
                </a:gradFill>
                <a:ln w="3810" cap="flat" cmpd="sng">
                  <a:solidFill>
                    <a:srgbClr val="518FC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8" name="Text Box 164"/>
              <p:cNvSpPr txBox="1">
                <a:spLocks noChangeArrowheads="1"/>
              </p:cNvSpPr>
              <p:nvPr/>
            </p:nvSpPr>
            <p:spPr bwMode="auto">
              <a:xfrm>
                <a:off x="2304" y="3630"/>
                <a:ext cx="31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3B3B3B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000">
                    <a:solidFill>
                      <a:schemeClr val="bg1"/>
                    </a:solidFill>
                  </a:rPr>
                  <a:t>Text</a:t>
                </a:r>
                <a:r>
                  <a:rPr lang="en-US" altLang="zh-CN" sz="120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93" name="AutoShape 169"/>
            <p:cNvSpPr>
              <a:spLocks noChangeArrowheads="1"/>
            </p:cNvSpPr>
            <p:nvPr/>
          </p:nvSpPr>
          <p:spPr bwMode="auto">
            <a:xfrm>
              <a:off x="3419" y="3575"/>
              <a:ext cx="538" cy="198"/>
            </a:xfrm>
            <a:prstGeom prst="leftArrow">
              <a:avLst>
                <a:gd name="adj1" fmla="val 39398"/>
                <a:gd name="adj2" fmla="val 70709"/>
              </a:avLst>
            </a:prstGeom>
            <a:solidFill>
              <a:srgbClr val="C4C4C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4" name="Text Box 170"/>
            <p:cNvSpPr txBox="1">
              <a:spLocks noChangeArrowheads="1"/>
            </p:cNvSpPr>
            <p:nvPr/>
          </p:nvSpPr>
          <p:spPr bwMode="auto">
            <a:xfrm>
              <a:off x="4015" y="3429"/>
              <a:ext cx="1275" cy="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B3B3B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65000"/>
                </a:lnSpc>
                <a:spcBef>
                  <a:spcPct val="50000"/>
                </a:spcBef>
              </a:pPr>
              <a:r>
                <a:rPr lang="en-US" altLang="zh-CN">
                  <a:solidFill>
                    <a:schemeClr val="bg1"/>
                  </a:solidFill>
                </a:rPr>
                <a:t>TEXT</a:t>
              </a:r>
            </a:p>
            <a:p>
              <a:pPr>
                <a:lnSpc>
                  <a:spcPct val="65000"/>
                </a:lnSpc>
                <a:spcBef>
                  <a:spcPct val="50000"/>
                </a:spcBef>
              </a:pPr>
              <a:r>
                <a:rPr lang="en-US" altLang="zh-CN" sz="1400">
                  <a:solidFill>
                    <a:schemeClr val="bg1"/>
                  </a:solidFill>
                </a:rPr>
                <a:t>Add text in here</a:t>
              </a:r>
            </a:p>
            <a:p>
              <a:pPr>
                <a:lnSpc>
                  <a:spcPct val="65000"/>
                </a:lnSpc>
                <a:spcBef>
                  <a:spcPct val="50000"/>
                </a:spcBef>
              </a:pPr>
              <a:r>
                <a:rPr lang="en-US" altLang="zh-CN" sz="1400">
                  <a:solidFill>
                    <a:schemeClr val="bg1"/>
                  </a:solidFill>
                </a:rPr>
                <a:t>Add text in here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b5a5fe37e1676f9b16624e84553d33a1e43fc"/>
</p:tagLst>
</file>

<file path=ppt/theme/theme1.xml><?xml version="1.0" encoding="utf-8"?>
<a:theme xmlns:a="http://schemas.openxmlformats.org/drawingml/2006/main" name="1_默认设计模板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自定义设计方案">
  <a:themeElements>
    <a:clrScheme name="2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自定义设计方案">
  <a:themeElements>
    <a:clrScheme name="3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3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自定义设计方案">
  <a:themeElements>
    <a:clrScheme name="4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4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自定义设计方案">
  <a:themeElements>
    <a:clrScheme name="5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5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自定义设计方案">
  <a:themeElements>
    <a:clrScheme name="6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6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自定义设计方案">
  <a:themeElements>
    <a:clrScheme name="7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B3B3B"/>
        </a:solidFill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7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3675</TotalTime>
  <Words>35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9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1_默认设计模板</vt:lpstr>
      <vt:lpstr>自定义设计方案</vt:lpstr>
      <vt:lpstr>1_自定义设计方案</vt:lpstr>
      <vt:lpstr>2_自定义设计方案</vt:lpstr>
      <vt:lpstr>3_自定义设计方案</vt:lpstr>
      <vt:lpstr>4_自定义设计方案</vt:lpstr>
      <vt:lpstr>5_自定义设计方案</vt:lpstr>
      <vt:lpstr>6_自定义设计方案</vt:lpstr>
      <vt:lpstr>7_自定义设计方案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TZ-手动增减;XG-单色;KJ-3D;DH-静态</cp:keywords>
  <dc:description>PPTfans.cn</dc:description>
  <cp:revision>93</cp:revision>
  <dcterms:created xsi:type="dcterms:W3CDTF">2009-04-14T02:40:17Z</dcterms:created>
  <dcterms:modified xsi:type="dcterms:W3CDTF">2012-08-15T10:24:22Z</dcterms:modified>
  <cp:category>UDi-逻辑图示</cp:category>
</cp:coreProperties>
</file>