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HOT SALE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0" name="Прямоугольник 47"/>
          <p:cNvSpPr/>
          <p:nvPr/>
        </p:nvSpPr>
        <p:spPr>
          <a:xfrm>
            <a:off x="1777126" y="1152046"/>
            <a:ext cx="2214578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1" name="Прямоугольник 48"/>
          <p:cNvSpPr/>
          <p:nvPr/>
        </p:nvSpPr>
        <p:spPr>
          <a:xfrm>
            <a:off x="1777126" y="1152047"/>
            <a:ext cx="2214578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2" name="Прямоугольник 121"/>
          <p:cNvSpPr/>
          <p:nvPr/>
        </p:nvSpPr>
        <p:spPr>
          <a:xfrm>
            <a:off x="1943814" y="1634228"/>
            <a:ext cx="1838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Прямоугольник 121"/>
          <p:cNvSpPr/>
          <p:nvPr/>
        </p:nvSpPr>
        <p:spPr>
          <a:xfrm>
            <a:off x="2329580" y="115204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344" name="Прямоугольник 47"/>
          <p:cNvSpPr/>
          <p:nvPr/>
        </p:nvSpPr>
        <p:spPr>
          <a:xfrm>
            <a:off x="5117128" y="1152046"/>
            <a:ext cx="2214578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5" name="Прямоугольник 48"/>
          <p:cNvSpPr/>
          <p:nvPr/>
        </p:nvSpPr>
        <p:spPr>
          <a:xfrm>
            <a:off x="5117128" y="1152047"/>
            <a:ext cx="2214578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6" name="Прямоугольник 121"/>
          <p:cNvSpPr/>
          <p:nvPr/>
        </p:nvSpPr>
        <p:spPr>
          <a:xfrm>
            <a:off x="5283816" y="1634228"/>
            <a:ext cx="1838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Прямоугольник 121"/>
          <p:cNvSpPr/>
          <p:nvPr/>
        </p:nvSpPr>
        <p:spPr>
          <a:xfrm>
            <a:off x="5669582" y="115204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cxnSp>
        <p:nvCxnSpPr>
          <p:cNvPr id="354" name="Прямая соединительная линия 122"/>
          <p:cNvCxnSpPr/>
          <p:nvPr/>
        </p:nvCxnSpPr>
        <p:spPr>
          <a:xfrm rot="5400000">
            <a:off x="2402042" y="3153854"/>
            <a:ext cx="1002603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Прямая соединительная линия 122"/>
          <p:cNvCxnSpPr/>
          <p:nvPr/>
        </p:nvCxnSpPr>
        <p:spPr>
          <a:xfrm rot="5400000">
            <a:off x="5723358" y="3153855"/>
            <a:ext cx="1002603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1669418" y="3446582"/>
            <a:ext cx="2161694" cy="2589642"/>
            <a:chOff x="6005531" y="732985"/>
            <a:chExt cx="2161694" cy="258964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39" name="Group 2617"/>
            <p:cNvGrpSpPr/>
            <p:nvPr/>
          </p:nvGrpSpPr>
          <p:grpSpPr>
            <a:xfrm>
              <a:off x="6005531" y="732985"/>
              <a:ext cx="1281113" cy="1495425"/>
              <a:chOff x="5821363" y="723900"/>
              <a:chExt cx="1281113" cy="1495425"/>
            </a:xfrm>
          </p:grpSpPr>
          <p:sp>
            <p:nvSpPr>
              <p:cNvPr id="175" name="Freeform 422"/>
              <p:cNvSpPr>
                <a:spLocks noEditPoints="1"/>
              </p:cNvSpPr>
              <p:nvPr/>
            </p:nvSpPr>
            <p:spPr bwMode="auto">
              <a:xfrm>
                <a:off x="5821363" y="1724025"/>
                <a:ext cx="3175" cy="25400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2" y="16"/>
                  </a:cxn>
                  <a:cxn ang="0">
                    <a:pos x="1" y="12"/>
                  </a:cxn>
                  <a:cxn ang="0">
                    <a:pos x="1" y="8"/>
                  </a:cxn>
                  <a:cxn ang="0">
                    <a:pos x="0" y="0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0" y="0"/>
                  </a:cxn>
                </a:cxnLst>
                <a:rect l="0" t="0" r="r" b="b"/>
                <a:pathLst>
                  <a:path w="2" h="16">
                    <a:moveTo>
                      <a:pt x="1" y="8"/>
                    </a:moveTo>
                    <a:lnTo>
                      <a:pt x="2" y="16"/>
                    </a:lnTo>
                    <a:lnTo>
                      <a:pt x="1" y="12"/>
                    </a:lnTo>
                    <a:lnTo>
                      <a:pt x="1" y="8"/>
                    </a:lnTo>
                    <a:close/>
                    <a:moveTo>
                      <a:pt x="0" y="0"/>
                    </a:moveTo>
                    <a:lnTo>
                      <a:pt x="1" y="6"/>
                    </a:lnTo>
                    <a:lnTo>
                      <a:pt x="1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423"/>
              <p:cNvSpPr>
                <a:spLocks noEditPoints="1"/>
              </p:cNvSpPr>
              <p:nvPr/>
            </p:nvSpPr>
            <p:spPr bwMode="auto">
              <a:xfrm>
                <a:off x="6407151" y="1581150"/>
                <a:ext cx="168275" cy="336550"/>
              </a:xfrm>
              <a:custGeom>
                <a:avLst/>
                <a:gdLst/>
                <a:ahLst/>
                <a:cxnLst>
                  <a:cxn ang="0">
                    <a:pos x="106" y="29"/>
                  </a:cxn>
                  <a:cxn ang="0">
                    <a:pos x="106" y="41"/>
                  </a:cxn>
                  <a:cxn ang="0">
                    <a:pos x="104" y="72"/>
                  </a:cxn>
                  <a:cxn ang="0">
                    <a:pos x="96" y="106"/>
                  </a:cxn>
                  <a:cxn ang="0">
                    <a:pos x="85" y="137"/>
                  </a:cxn>
                  <a:cxn ang="0">
                    <a:pos x="72" y="162"/>
                  </a:cxn>
                  <a:cxn ang="0">
                    <a:pos x="54" y="182"/>
                  </a:cxn>
                  <a:cxn ang="0">
                    <a:pos x="33" y="200"/>
                  </a:cxn>
                  <a:cxn ang="0">
                    <a:pos x="9" y="209"/>
                  </a:cxn>
                  <a:cxn ang="0">
                    <a:pos x="0" y="212"/>
                  </a:cxn>
                  <a:cxn ang="0">
                    <a:pos x="17" y="205"/>
                  </a:cxn>
                  <a:cxn ang="0">
                    <a:pos x="33" y="196"/>
                  </a:cxn>
                  <a:cxn ang="0">
                    <a:pos x="49" y="181"/>
                  </a:cxn>
                  <a:cxn ang="0">
                    <a:pos x="65" y="165"/>
                  </a:cxn>
                  <a:cxn ang="0">
                    <a:pos x="77" y="145"/>
                  </a:cxn>
                  <a:cxn ang="0">
                    <a:pos x="88" y="122"/>
                  </a:cxn>
                  <a:cxn ang="0">
                    <a:pos x="97" y="94"/>
                  </a:cxn>
                  <a:cxn ang="0">
                    <a:pos x="102" y="64"/>
                  </a:cxn>
                  <a:cxn ang="0">
                    <a:pos x="106" y="29"/>
                  </a:cxn>
                  <a:cxn ang="0">
                    <a:pos x="105" y="0"/>
                  </a:cxn>
                  <a:cxn ang="0">
                    <a:pos x="106" y="13"/>
                  </a:cxn>
                  <a:cxn ang="0">
                    <a:pos x="106" y="29"/>
                  </a:cxn>
                  <a:cxn ang="0">
                    <a:pos x="105" y="0"/>
                  </a:cxn>
                </a:cxnLst>
                <a:rect l="0" t="0" r="r" b="b"/>
                <a:pathLst>
                  <a:path w="106" h="212">
                    <a:moveTo>
                      <a:pt x="106" y="29"/>
                    </a:moveTo>
                    <a:lnTo>
                      <a:pt x="106" y="41"/>
                    </a:lnTo>
                    <a:lnTo>
                      <a:pt x="104" y="72"/>
                    </a:lnTo>
                    <a:lnTo>
                      <a:pt x="96" y="106"/>
                    </a:lnTo>
                    <a:lnTo>
                      <a:pt x="85" y="137"/>
                    </a:lnTo>
                    <a:lnTo>
                      <a:pt x="72" y="162"/>
                    </a:lnTo>
                    <a:lnTo>
                      <a:pt x="54" y="182"/>
                    </a:lnTo>
                    <a:lnTo>
                      <a:pt x="33" y="200"/>
                    </a:lnTo>
                    <a:lnTo>
                      <a:pt x="9" y="209"/>
                    </a:lnTo>
                    <a:lnTo>
                      <a:pt x="0" y="212"/>
                    </a:lnTo>
                    <a:lnTo>
                      <a:pt x="17" y="205"/>
                    </a:lnTo>
                    <a:lnTo>
                      <a:pt x="33" y="196"/>
                    </a:lnTo>
                    <a:lnTo>
                      <a:pt x="49" y="181"/>
                    </a:lnTo>
                    <a:lnTo>
                      <a:pt x="65" y="165"/>
                    </a:lnTo>
                    <a:lnTo>
                      <a:pt x="77" y="145"/>
                    </a:lnTo>
                    <a:lnTo>
                      <a:pt x="88" y="122"/>
                    </a:lnTo>
                    <a:lnTo>
                      <a:pt x="97" y="94"/>
                    </a:lnTo>
                    <a:lnTo>
                      <a:pt x="102" y="64"/>
                    </a:lnTo>
                    <a:lnTo>
                      <a:pt x="106" y="29"/>
                    </a:lnTo>
                    <a:close/>
                    <a:moveTo>
                      <a:pt x="105" y="0"/>
                    </a:moveTo>
                    <a:lnTo>
                      <a:pt x="106" y="13"/>
                    </a:lnTo>
                    <a:lnTo>
                      <a:pt x="106" y="29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424"/>
              <p:cNvSpPr>
                <a:spLocks noEditPoints="1"/>
              </p:cNvSpPr>
              <p:nvPr/>
            </p:nvSpPr>
            <p:spPr bwMode="auto">
              <a:xfrm>
                <a:off x="6273801" y="1474788"/>
                <a:ext cx="387350" cy="509588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5" y="264"/>
                  </a:cxn>
                  <a:cxn ang="0">
                    <a:pos x="3" y="263"/>
                  </a:cxn>
                  <a:cxn ang="0">
                    <a:pos x="1" y="261"/>
                  </a:cxn>
                  <a:cxn ang="0">
                    <a:pos x="0" y="261"/>
                  </a:cxn>
                  <a:cxn ang="0">
                    <a:pos x="0" y="260"/>
                  </a:cxn>
                  <a:cxn ang="0">
                    <a:pos x="152" y="0"/>
                  </a:cxn>
                  <a:cxn ang="0">
                    <a:pos x="204" y="40"/>
                  </a:cxn>
                  <a:cxn ang="0">
                    <a:pos x="214" y="51"/>
                  </a:cxn>
                  <a:cxn ang="0">
                    <a:pos x="225" y="63"/>
                  </a:cxn>
                  <a:cxn ang="0">
                    <a:pos x="236" y="85"/>
                  </a:cxn>
                  <a:cxn ang="0">
                    <a:pos x="242" y="112"/>
                  </a:cxn>
                  <a:cxn ang="0">
                    <a:pos x="244" y="143"/>
                  </a:cxn>
                  <a:cxn ang="0">
                    <a:pos x="240" y="179"/>
                  </a:cxn>
                  <a:cxn ang="0">
                    <a:pos x="233" y="212"/>
                  </a:cxn>
                  <a:cxn ang="0">
                    <a:pos x="224" y="240"/>
                  </a:cxn>
                  <a:cxn ang="0">
                    <a:pos x="212" y="264"/>
                  </a:cxn>
                  <a:cxn ang="0">
                    <a:pos x="197" y="284"/>
                  </a:cxn>
                  <a:cxn ang="0">
                    <a:pos x="186" y="295"/>
                  </a:cxn>
                  <a:cxn ang="0">
                    <a:pos x="180" y="299"/>
                  </a:cxn>
                  <a:cxn ang="0">
                    <a:pos x="176" y="303"/>
                  </a:cxn>
                  <a:cxn ang="0">
                    <a:pos x="160" y="311"/>
                  </a:cxn>
                  <a:cxn ang="0">
                    <a:pos x="156" y="313"/>
                  </a:cxn>
                  <a:cxn ang="0">
                    <a:pos x="150" y="315"/>
                  </a:cxn>
                  <a:cxn ang="0">
                    <a:pos x="145" y="317"/>
                  </a:cxn>
                  <a:cxn ang="0">
                    <a:pos x="140" y="319"/>
                  </a:cxn>
                  <a:cxn ang="0">
                    <a:pos x="133" y="319"/>
                  </a:cxn>
                  <a:cxn ang="0">
                    <a:pos x="121" y="321"/>
                  </a:cxn>
                  <a:cxn ang="0">
                    <a:pos x="108" y="320"/>
                  </a:cxn>
                  <a:cxn ang="0">
                    <a:pos x="105" y="320"/>
                  </a:cxn>
                  <a:cxn ang="0">
                    <a:pos x="78" y="315"/>
                  </a:cxn>
                  <a:cxn ang="0">
                    <a:pos x="54" y="303"/>
                  </a:cxn>
                  <a:cxn ang="0">
                    <a:pos x="54" y="301"/>
                  </a:cxn>
                  <a:cxn ang="0">
                    <a:pos x="53" y="301"/>
                  </a:cxn>
                  <a:cxn ang="0">
                    <a:pos x="52" y="300"/>
                  </a:cxn>
                  <a:cxn ang="0">
                    <a:pos x="5" y="264"/>
                  </a:cxn>
                  <a:cxn ang="0">
                    <a:pos x="17" y="271"/>
                  </a:cxn>
                  <a:cxn ang="0">
                    <a:pos x="34" y="277"/>
                  </a:cxn>
                  <a:cxn ang="0">
                    <a:pos x="53" y="280"/>
                  </a:cxn>
                  <a:cxn ang="0">
                    <a:pos x="68" y="280"/>
                  </a:cxn>
                  <a:cxn ang="0">
                    <a:pos x="81" y="279"/>
                  </a:cxn>
                  <a:cxn ang="0">
                    <a:pos x="89" y="277"/>
                  </a:cxn>
                  <a:cxn ang="0">
                    <a:pos x="105" y="272"/>
                  </a:cxn>
                  <a:cxn ang="0">
                    <a:pos x="112" y="268"/>
                  </a:cxn>
                  <a:cxn ang="0">
                    <a:pos x="120" y="264"/>
                  </a:cxn>
                  <a:cxn ang="0">
                    <a:pos x="132" y="256"/>
                  </a:cxn>
                  <a:cxn ang="0">
                    <a:pos x="144" y="244"/>
                  </a:cxn>
                  <a:cxn ang="0">
                    <a:pos x="160" y="224"/>
                  </a:cxn>
                  <a:cxn ang="0">
                    <a:pos x="172" y="200"/>
                  </a:cxn>
                  <a:cxn ang="0">
                    <a:pos x="181" y="172"/>
                  </a:cxn>
                  <a:cxn ang="0">
                    <a:pos x="188" y="139"/>
                  </a:cxn>
                  <a:cxn ang="0">
                    <a:pos x="192" y="103"/>
                  </a:cxn>
                  <a:cxn ang="0">
                    <a:pos x="190" y="72"/>
                  </a:cxn>
                  <a:cxn ang="0">
                    <a:pos x="184" y="45"/>
                  </a:cxn>
                  <a:cxn ang="0">
                    <a:pos x="172" y="23"/>
                  </a:cxn>
                  <a:cxn ang="0">
                    <a:pos x="162" y="11"/>
                  </a:cxn>
                  <a:cxn ang="0">
                    <a:pos x="152" y="0"/>
                  </a:cxn>
                </a:cxnLst>
                <a:rect l="0" t="0" r="r" b="b"/>
                <a:pathLst>
                  <a:path w="244" h="321">
                    <a:moveTo>
                      <a:pt x="0" y="260"/>
                    </a:moveTo>
                    <a:lnTo>
                      <a:pt x="5" y="264"/>
                    </a:lnTo>
                    <a:lnTo>
                      <a:pt x="3" y="263"/>
                    </a:lnTo>
                    <a:lnTo>
                      <a:pt x="1" y="261"/>
                    </a:lnTo>
                    <a:lnTo>
                      <a:pt x="0" y="261"/>
                    </a:lnTo>
                    <a:lnTo>
                      <a:pt x="0" y="260"/>
                    </a:lnTo>
                    <a:close/>
                    <a:moveTo>
                      <a:pt x="152" y="0"/>
                    </a:moveTo>
                    <a:lnTo>
                      <a:pt x="204" y="40"/>
                    </a:lnTo>
                    <a:lnTo>
                      <a:pt x="214" y="51"/>
                    </a:lnTo>
                    <a:lnTo>
                      <a:pt x="225" y="63"/>
                    </a:lnTo>
                    <a:lnTo>
                      <a:pt x="236" y="85"/>
                    </a:lnTo>
                    <a:lnTo>
                      <a:pt x="242" y="112"/>
                    </a:lnTo>
                    <a:lnTo>
                      <a:pt x="244" y="143"/>
                    </a:lnTo>
                    <a:lnTo>
                      <a:pt x="240" y="179"/>
                    </a:lnTo>
                    <a:lnTo>
                      <a:pt x="233" y="212"/>
                    </a:lnTo>
                    <a:lnTo>
                      <a:pt x="224" y="240"/>
                    </a:lnTo>
                    <a:lnTo>
                      <a:pt x="212" y="264"/>
                    </a:lnTo>
                    <a:lnTo>
                      <a:pt x="197" y="284"/>
                    </a:lnTo>
                    <a:lnTo>
                      <a:pt x="186" y="295"/>
                    </a:lnTo>
                    <a:lnTo>
                      <a:pt x="180" y="299"/>
                    </a:lnTo>
                    <a:lnTo>
                      <a:pt x="176" y="303"/>
                    </a:lnTo>
                    <a:lnTo>
                      <a:pt x="160" y="311"/>
                    </a:lnTo>
                    <a:lnTo>
                      <a:pt x="156" y="313"/>
                    </a:lnTo>
                    <a:lnTo>
                      <a:pt x="150" y="315"/>
                    </a:lnTo>
                    <a:lnTo>
                      <a:pt x="145" y="317"/>
                    </a:lnTo>
                    <a:lnTo>
                      <a:pt x="140" y="319"/>
                    </a:lnTo>
                    <a:lnTo>
                      <a:pt x="133" y="319"/>
                    </a:lnTo>
                    <a:lnTo>
                      <a:pt x="121" y="321"/>
                    </a:lnTo>
                    <a:lnTo>
                      <a:pt x="108" y="320"/>
                    </a:lnTo>
                    <a:lnTo>
                      <a:pt x="105" y="320"/>
                    </a:lnTo>
                    <a:lnTo>
                      <a:pt x="78" y="315"/>
                    </a:lnTo>
                    <a:lnTo>
                      <a:pt x="54" y="303"/>
                    </a:lnTo>
                    <a:lnTo>
                      <a:pt x="54" y="301"/>
                    </a:lnTo>
                    <a:lnTo>
                      <a:pt x="53" y="301"/>
                    </a:lnTo>
                    <a:lnTo>
                      <a:pt x="52" y="300"/>
                    </a:lnTo>
                    <a:lnTo>
                      <a:pt x="5" y="264"/>
                    </a:lnTo>
                    <a:lnTo>
                      <a:pt x="17" y="271"/>
                    </a:lnTo>
                    <a:lnTo>
                      <a:pt x="34" y="277"/>
                    </a:lnTo>
                    <a:lnTo>
                      <a:pt x="53" y="280"/>
                    </a:lnTo>
                    <a:lnTo>
                      <a:pt x="68" y="280"/>
                    </a:lnTo>
                    <a:lnTo>
                      <a:pt x="81" y="279"/>
                    </a:lnTo>
                    <a:lnTo>
                      <a:pt x="89" y="277"/>
                    </a:lnTo>
                    <a:lnTo>
                      <a:pt x="105" y="272"/>
                    </a:lnTo>
                    <a:lnTo>
                      <a:pt x="112" y="268"/>
                    </a:lnTo>
                    <a:lnTo>
                      <a:pt x="120" y="264"/>
                    </a:lnTo>
                    <a:lnTo>
                      <a:pt x="132" y="256"/>
                    </a:lnTo>
                    <a:lnTo>
                      <a:pt x="144" y="244"/>
                    </a:lnTo>
                    <a:lnTo>
                      <a:pt x="160" y="224"/>
                    </a:lnTo>
                    <a:lnTo>
                      <a:pt x="172" y="200"/>
                    </a:lnTo>
                    <a:lnTo>
                      <a:pt x="181" y="172"/>
                    </a:lnTo>
                    <a:lnTo>
                      <a:pt x="188" y="139"/>
                    </a:lnTo>
                    <a:lnTo>
                      <a:pt x="192" y="103"/>
                    </a:lnTo>
                    <a:lnTo>
                      <a:pt x="190" y="72"/>
                    </a:lnTo>
                    <a:lnTo>
                      <a:pt x="184" y="45"/>
                    </a:lnTo>
                    <a:lnTo>
                      <a:pt x="172" y="23"/>
                    </a:lnTo>
                    <a:lnTo>
                      <a:pt x="162" y="11"/>
                    </a:lnTo>
                    <a:lnTo>
                      <a:pt x="15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425"/>
              <p:cNvSpPr>
                <a:spLocks/>
              </p:cNvSpPr>
              <p:nvPr/>
            </p:nvSpPr>
            <p:spPr bwMode="auto">
              <a:xfrm>
                <a:off x="5911851" y="723900"/>
                <a:ext cx="227013" cy="7254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457"/>
                  </a:cxn>
                  <a:cxn ang="0">
                    <a:pos x="1" y="440"/>
                  </a:cxn>
                  <a:cxn ang="0">
                    <a:pos x="137" y="3"/>
                  </a:cxn>
                  <a:cxn ang="0">
                    <a:pos x="143" y="0"/>
                  </a:cxn>
                </a:cxnLst>
                <a:rect l="0" t="0" r="r" b="b"/>
                <a:pathLst>
                  <a:path w="143" h="457">
                    <a:moveTo>
                      <a:pt x="143" y="0"/>
                    </a:moveTo>
                    <a:lnTo>
                      <a:pt x="0" y="457"/>
                    </a:lnTo>
                    <a:lnTo>
                      <a:pt x="1" y="440"/>
                    </a:lnTo>
                    <a:lnTo>
                      <a:pt x="137" y="3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426"/>
              <p:cNvSpPr>
                <a:spLocks noEditPoints="1"/>
              </p:cNvSpPr>
              <p:nvPr/>
            </p:nvSpPr>
            <p:spPr bwMode="auto">
              <a:xfrm>
                <a:off x="6272213" y="1214438"/>
                <a:ext cx="614363" cy="150813"/>
              </a:xfrm>
              <a:custGeom>
                <a:avLst/>
                <a:gdLst/>
                <a:ahLst/>
                <a:cxnLst>
                  <a:cxn ang="0">
                    <a:pos x="114" y="3"/>
                  </a:cxn>
                  <a:cxn ang="0">
                    <a:pos x="117" y="3"/>
                  </a:cxn>
                  <a:cxn ang="0">
                    <a:pos x="113" y="3"/>
                  </a:cxn>
                  <a:cxn ang="0">
                    <a:pos x="114" y="3"/>
                  </a:cxn>
                  <a:cxn ang="0">
                    <a:pos x="143" y="0"/>
                  </a:cxn>
                  <a:cxn ang="0">
                    <a:pos x="178" y="2"/>
                  </a:cxn>
                  <a:cxn ang="0">
                    <a:pos x="185" y="2"/>
                  </a:cxn>
                  <a:cxn ang="0">
                    <a:pos x="225" y="7"/>
                  </a:cxn>
                  <a:cxn ang="0">
                    <a:pos x="262" y="18"/>
                  </a:cxn>
                  <a:cxn ang="0">
                    <a:pos x="297" y="31"/>
                  </a:cxn>
                  <a:cxn ang="0">
                    <a:pos x="327" y="50"/>
                  </a:cxn>
                  <a:cxn ang="0">
                    <a:pos x="331" y="54"/>
                  </a:cxn>
                  <a:cxn ang="0">
                    <a:pos x="334" y="55"/>
                  </a:cxn>
                  <a:cxn ang="0">
                    <a:pos x="387" y="95"/>
                  </a:cxn>
                  <a:cxn ang="0">
                    <a:pos x="379" y="90"/>
                  </a:cxn>
                  <a:cxn ang="0">
                    <a:pos x="349" y="71"/>
                  </a:cxn>
                  <a:cxn ang="0">
                    <a:pos x="315" y="58"/>
                  </a:cxn>
                  <a:cxn ang="0">
                    <a:pos x="278" y="47"/>
                  </a:cxn>
                  <a:cxn ang="0">
                    <a:pos x="238" y="42"/>
                  </a:cxn>
                  <a:cxn ang="0">
                    <a:pos x="231" y="42"/>
                  </a:cxn>
                  <a:cxn ang="0">
                    <a:pos x="197" y="40"/>
                  </a:cxn>
                  <a:cxn ang="0">
                    <a:pos x="161" y="44"/>
                  </a:cxn>
                  <a:cxn ang="0">
                    <a:pos x="159" y="44"/>
                  </a:cxn>
                  <a:cxn ang="0">
                    <a:pos x="157" y="46"/>
                  </a:cxn>
                  <a:cxn ang="0">
                    <a:pos x="155" y="46"/>
                  </a:cxn>
                  <a:cxn ang="0">
                    <a:pos x="122" y="52"/>
                  </a:cxn>
                  <a:cxn ang="0">
                    <a:pos x="87" y="63"/>
                  </a:cxn>
                  <a:cxn ang="0">
                    <a:pos x="79" y="66"/>
                  </a:cxn>
                  <a:cxn ang="0">
                    <a:pos x="26" y="26"/>
                  </a:cxn>
                  <a:cxn ang="0">
                    <a:pos x="0" y="34"/>
                  </a:cxn>
                  <a:cxn ang="0">
                    <a:pos x="26" y="24"/>
                  </a:cxn>
                  <a:cxn ang="0">
                    <a:pos x="50" y="16"/>
                  </a:cxn>
                  <a:cxn ang="0">
                    <a:pos x="71" y="11"/>
                  </a:cxn>
                  <a:cxn ang="0">
                    <a:pos x="85" y="8"/>
                  </a:cxn>
                  <a:cxn ang="0">
                    <a:pos x="97" y="6"/>
                  </a:cxn>
                  <a:cxn ang="0">
                    <a:pos x="101" y="6"/>
                  </a:cxn>
                  <a:cxn ang="0">
                    <a:pos x="105" y="4"/>
                  </a:cxn>
                  <a:cxn ang="0">
                    <a:pos x="113" y="3"/>
                  </a:cxn>
                  <a:cxn ang="0">
                    <a:pos x="113" y="4"/>
                  </a:cxn>
                  <a:cxn ang="0">
                    <a:pos x="143" y="0"/>
                  </a:cxn>
                </a:cxnLst>
                <a:rect l="0" t="0" r="r" b="b"/>
                <a:pathLst>
                  <a:path w="387" h="95">
                    <a:moveTo>
                      <a:pt x="114" y="3"/>
                    </a:moveTo>
                    <a:lnTo>
                      <a:pt x="117" y="3"/>
                    </a:lnTo>
                    <a:lnTo>
                      <a:pt x="113" y="3"/>
                    </a:lnTo>
                    <a:lnTo>
                      <a:pt x="114" y="3"/>
                    </a:lnTo>
                    <a:close/>
                    <a:moveTo>
                      <a:pt x="143" y="0"/>
                    </a:moveTo>
                    <a:lnTo>
                      <a:pt x="178" y="2"/>
                    </a:lnTo>
                    <a:lnTo>
                      <a:pt x="185" y="2"/>
                    </a:lnTo>
                    <a:lnTo>
                      <a:pt x="225" y="7"/>
                    </a:lnTo>
                    <a:lnTo>
                      <a:pt x="262" y="18"/>
                    </a:lnTo>
                    <a:lnTo>
                      <a:pt x="297" y="31"/>
                    </a:lnTo>
                    <a:lnTo>
                      <a:pt x="327" y="50"/>
                    </a:lnTo>
                    <a:lnTo>
                      <a:pt x="331" y="54"/>
                    </a:lnTo>
                    <a:lnTo>
                      <a:pt x="334" y="55"/>
                    </a:lnTo>
                    <a:lnTo>
                      <a:pt x="387" y="95"/>
                    </a:lnTo>
                    <a:lnTo>
                      <a:pt x="379" y="90"/>
                    </a:lnTo>
                    <a:lnTo>
                      <a:pt x="349" y="71"/>
                    </a:lnTo>
                    <a:lnTo>
                      <a:pt x="315" y="58"/>
                    </a:lnTo>
                    <a:lnTo>
                      <a:pt x="278" y="47"/>
                    </a:lnTo>
                    <a:lnTo>
                      <a:pt x="238" y="42"/>
                    </a:lnTo>
                    <a:lnTo>
                      <a:pt x="231" y="42"/>
                    </a:lnTo>
                    <a:lnTo>
                      <a:pt x="197" y="40"/>
                    </a:lnTo>
                    <a:lnTo>
                      <a:pt x="161" y="44"/>
                    </a:lnTo>
                    <a:lnTo>
                      <a:pt x="159" y="44"/>
                    </a:lnTo>
                    <a:lnTo>
                      <a:pt x="157" y="46"/>
                    </a:lnTo>
                    <a:lnTo>
                      <a:pt x="155" y="46"/>
                    </a:lnTo>
                    <a:lnTo>
                      <a:pt x="122" y="52"/>
                    </a:lnTo>
                    <a:lnTo>
                      <a:pt x="87" y="63"/>
                    </a:lnTo>
                    <a:lnTo>
                      <a:pt x="79" y="66"/>
                    </a:lnTo>
                    <a:lnTo>
                      <a:pt x="26" y="26"/>
                    </a:lnTo>
                    <a:lnTo>
                      <a:pt x="0" y="34"/>
                    </a:lnTo>
                    <a:lnTo>
                      <a:pt x="26" y="24"/>
                    </a:lnTo>
                    <a:lnTo>
                      <a:pt x="50" y="16"/>
                    </a:lnTo>
                    <a:lnTo>
                      <a:pt x="71" y="11"/>
                    </a:lnTo>
                    <a:lnTo>
                      <a:pt x="85" y="8"/>
                    </a:lnTo>
                    <a:lnTo>
                      <a:pt x="97" y="6"/>
                    </a:lnTo>
                    <a:lnTo>
                      <a:pt x="101" y="6"/>
                    </a:lnTo>
                    <a:lnTo>
                      <a:pt x="105" y="4"/>
                    </a:lnTo>
                    <a:lnTo>
                      <a:pt x="113" y="3"/>
                    </a:lnTo>
                    <a:lnTo>
                      <a:pt x="113" y="4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427"/>
              <p:cNvSpPr>
                <a:spLocks/>
              </p:cNvSpPr>
              <p:nvPr/>
            </p:nvSpPr>
            <p:spPr bwMode="auto">
              <a:xfrm>
                <a:off x="6286501" y="1501775"/>
                <a:ext cx="409575" cy="514350"/>
              </a:xfrm>
              <a:custGeom>
                <a:avLst/>
                <a:gdLst/>
                <a:ahLst/>
                <a:cxnLst>
                  <a:cxn ang="0">
                    <a:pos x="150" y="2"/>
                  </a:cxn>
                  <a:cxn ang="0">
                    <a:pos x="194" y="11"/>
                  </a:cxn>
                  <a:cxn ang="0">
                    <a:pos x="225" y="32"/>
                  </a:cxn>
                  <a:cxn ang="0">
                    <a:pos x="248" y="67"/>
                  </a:cxn>
                  <a:cxn ang="0">
                    <a:pos x="258" y="112"/>
                  </a:cxn>
                  <a:cxn ang="0">
                    <a:pos x="254" y="172"/>
                  </a:cxn>
                  <a:cxn ang="0">
                    <a:pos x="244" y="223"/>
                  </a:cxn>
                  <a:cxn ang="0">
                    <a:pos x="232" y="251"/>
                  </a:cxn>
                  <a:cxn ang="0">
                    <a:pos x="220" y="268"/>
                  </a:cxn>
                  <a:cxn ang="0">
                    <a:pos x="213" y="278"/>
                  </a:cxn>
                  <a:cxn ang="0">
                    <a:pos x="198" y="294"/>
                  </a:cxn>
                  <a:cxn ang="0">
                    <a:pos x="189" y="302"/>
                  </a:cxn>
                  <a:cxn ang="0">
                    <a:pos x="177" y="308"/>
                  </a:cxn>
                  <a:cxn ang="0">
                    <a:pos x="158" y="319"/>
                  </a:cxn>
                  <a:cxn ang="0">
                    <a:pos x="146" y="322"/>
                  </a:cxn>
                  <a:cxn ang="0">
                    <a:pos x="108" y="323"/>
                  </a:cxn>
                  <a:cxn ang="0">
                    <a:pos x="82" y="319"/>
                  </a:cxn>
                  <a:cxn ang="0">
                    <a:pos x="58" y="310"/>
                  </a:cxn>
                  <a:cxn ang="0">
                    <a:pos x="46" y="300"/>
                  </a:cxn>
                  <a:cxn ang="0">
                    <a:pos x="34" y="287"/>
                  </a:cxn>
                  <a:cxn ang="0">
                    <a:pos x="29" y="280"/>
                  </a:cxn>
                  <a:cxn ang="0">
                    <a:pos x="18" y="264"/>
                  </a:cxn>
                  <a:cxn ang="0">
                    <a:pos x="11" y="250"/>
                  </a:cxn>
                  <a:cxn ang="0">
                    <a:pos x="7" y="235"/>
                  </a:cxn>
                  <a:cxn ang="0">
                    <a:pos x="3" y="222"/>
                  </a:cxn>
                  <a:cxn ang="0">
                    <a:pos x="1" y="210"/>
                  </a:cxn>
                  <a:cxn ang="0">
                    <a:pos x="1" y="199"/>
                  </a:cxn>
                  <a:cxn ang="0">
                    <a:pos x="3" y="210"/>
                  </a:cxn>
                  <a:cxn ang="0">
                    <a:pos x="4" y="219"/>
                  </a:cxn>
                  <a:cxn ang="0">
                    <a:pos x="11" y="240"/>
                  </a:cxn>
                  <a:cxn ang="0">
                    <a:pos x="16" y="250"/>
                  </a:cxn>
                  <a:cxn ang="0">
                    <a:pos x="25" y="264"/>
                  </a:cxn>
                  <a:cxn ang="0">
                    <a:pos x="41" y="282"/>
                  </a:cxn>
                  <a:cxn ang="0">
                    <a:pos x="64" y="295"/>
                  </a:cxn>
                  <a:cxn ang="0">
                    <a:pos x="85" y="300"/>
                  </a:cxn>
                  <a:cxn ang="0">
                    <a:pos x="114" y="303"/>
                  </a:cxn>
                  <a:cxn ang="0">
                    <a:pos x="137" y="299"/>
                  </a:cxn>
                  <a:cxn ang="0">
                    <a:pos x="150" y="295"/>
                  </a:cxn>
                  <a:cxn ang="0">
                    <a:pos x="161" y="288"/>
                  </a:cxn>
                  <a:cxn ang="0">
                    <a:pos x="168" y="284"/>
                  </a:cxn>
                  <a:cxn ang="0">
                    <a:pos x="190" y="266"/>
                  </a:cxn>
                  <a:cxn ang="0">
                    <a:pos x="204" y="248"/>
                  </a:cxn>
                  <a:cxn ang="0">
                    <a:pos x="210" y="236"/>
                  </a:cxn>
                  <a:cxn ang="0">
                    <a:pos x="221" y="208"/>
                  </a:cxn>
                  <a:cxn ang="0">
                    <a:pos x="232" y="162"/>
                  </a:cxn>
                  <a:cxn ang="0">
                    <a:pos x="234" y="95"/>
                  </a:cxn>
                  <a:cxn ang="0">
                    <a:pos x="217" y="46"/>
                  </a:cxn>
                  <a:cxn ang="0">
                    <a:pos x="184" y="16"/>
                  </a:cxn>
                  <a:cxn ang="0">
                    <a:pos x="137" y="3"/>
                  </a:cxn>
                  <a:cxn ang="0">
                    <a:pos x="101" y="4"/>
                  </a:cxn>
                  <a:cxn ang="0">
                    <a:pos x="132" y="0"/>
                  </a:cxn>
                </a:cxnLst>
                <a:rect l="0" t="0" r="r" b="b"/>
                <a:pathLst>
                  <a:path w="258" h="324">
                    <a:moveTo>
                      <a:pt x="132" y="0"/>
                    </a:moveTo>
                    <a:lnTo>
                      <a:pt x="150" y="2"/>
                    </a:lnTo>
                    <a:lnTo>
                      <a:pt x="174" y="4"/>
                    </a:lnTo>
                    <a:lnTo>
                      <a:pt x="194" y="11"/>
                    </a:lnTo>
                    <a:lnTo>
                      <a:pt x="212" y="20"/>
                    </a:lnTo>
                    <a:lnTo>
                      <a:pt x="225" y="32"/>
                    </a:lnTo>
                    <a:lnTo>
                      <a:pt x="238" y="48"/>
                    </a:lnTo>
                    <a:lnTo>
                      <a:pt x="248" y="67"/>
                    </a:lnTo>
                    <a:lnTo>
                      <a:pt x="256" y="88"/>
                    </a:lnTo>
                    <a:lnTo>
                      <a:pt x="258" y="112"/>
                    </a:lnTo>
                    <a:lnTo>
                      <a:pt x="258" y="140"/>
                    </a:lnTo>
                    <a:lnTo>
                      <a:pt x="254" y="172"/>
                    </a:lnTo>
                    <a:lnTo>
                      <a:pt x="250" y="199"/>
                    </a:lnTo>
                    <a:lnTo>
                      <a:pt x="244" y="223"/>
                    </a:lnTo>
                    <a:lnTo>
                      <a:pt x="238" y="238"/>
                    </a:lnTo>
                    <a:lnTo>
                      <a:pt x="232" y="251"/>
                    </a:lnTo>
                    <a:lnTo>
                      <a:pt x="228" y="258"/>
                    </a:lnTo>
                    <a:lnTo>
                      <a:pt x="220" y="268"/>
                    </a:lnTo>
                    <a:lnTo>
                      <a:pt x="217" y="274"/>
                    </a:lnTo>
                    <a:lnTo>
                      <a:pt x="213" y="278"/>
                    </a:lnTo>
                    <a:lnTo>
                      <a:pt x="210" y="282"/>
                    </a:lnTo>
                    <a:lnTo>
                      <a:pt x="198" y="294"/>
                    </a:lnTo>
                    <a:lnTo>
                      <a:pt x="193" y="298"/>
                    </a:lnTo>
                    <a:lnTo>
                      <a:pt x="189" y="302"/>
                    </a:lnTo>
                    <a:lnTo>
                      <a:pt x="181" y="307"/>
                    </a:lnTo>
                    <a:lnTo>
                      <a:pt x="177" y="308"/>
                    </a:lnTo>
                    <a:lnTo>
                      <a:pt x="174" y="311"/>
                    </a:lnTo>
                    <a:lnTo>
                      <a:pt x="158" y="319"/>
                    </a:lnTo>
                    <a:lnTo>
                      <a:pt x="153" y="320"/>
                    </a:lnTo>
                    <a:lnTo>
                      <a:pt x="146" y="322"/>
                    </a:lnTo>
                    <a:lnTo>
                      <a:pt x="128" y="324"/>
                    </a:lnTo>
                    <a:lnTo>
                      <a:pt x="108" y="323"/>
                    </a:lnTo>
                    <a:lnTo>
                      <a:pt x="104" y="323"/>
                    </a:lnTo>
                    <a:lnTo>
                      <a:pt x="82" y="319"/>
                    </a:lnTo>
                    <a:lnTo>
                      <a:pt x="70" y="315"/>
                    </a:lnTo>
                    <a:lnTo>
                      <a:pt x="58" y="310"/>
                    </a:lnTo>
                    <a:lnTo>
                      <a:pt x="53" y="306"/>
                    </a:lnTo>
                    <a:lnTo>
                      <a:pt x="46" y="300"/>
                    </a:lnTo>
                    <a:lnTo>
                      <a:pt x="38" y="292"/>
                    </a:lnTo>
                    <a:lnTo>
                      <a:pt x="34" y="287"/>
                    </a:lnTo>
                    <a:lnTo>
                      <a:pt x="30" y="283"/>
                    </a:lnTo>
                    <a:lnTo>
                      <a:pt x="29" y="280"/>
                    </a:lnTo>
                    <a:lnTo>
                      <a:pt x="24" y="275"/>
                    </a:lnTo>
                    <a:lnTo>
                      <a:pt x="18" y="264"/>
                    </a:lnTo>
                    <a:lnTo>
                      <a:pt x="14" y="258"/>
                    </a:lnTo>
                    <a:lnTo>
                      <a:pt x="11" y="250"/>
                    </a:lnTo>
                    <a:lnTo>
                      <a:pt x="9" y="243"/>
                    </a:lnTo>
                    <a:lnTo>
                      <a:pt x="7" y="235"/>
                    </a:lnTo>
                    <a:lnTo>
                      <a:pt x="5" y="228"/>
                    </a:lnTo>
                    <a:lnTo>
                      <a:pt x="3" y="222"/>
                    </a:lnTo>
                    <a:lnTo>
                      <a:pt x="3" y="215"/>
                    </a:lnTo>
                    <a:lnTo>
                      <a:pt x="1" y="210"/>
                    </a:lnTo>
                    <a:lnTo>
                      <a:pt x="0" y="192"/>
                    </a:lnTo>
                    <a:lnTo>
                      <a:pt x="1" y="199"/>
                    </a:lnTo>
                    <a:lnTo>
                      <a:pt x="1" y="206"/>
                    </a:lnTo>
                    <a:lnTo>
                      <a:pt x="3" y="210"/>
                    </a:lnTo>
                    <a:lnTo>
                      <a:pt x="4" y="215"/>
                    </a:lnTo>
                    <a:lnTo>
                      <a:pt x="4" y="219"/>
                    </a:lnTo>
                    <a:lnTo>
                      <a:pt x="9" y="235"/>
                    </a:lnTo>
                    <a:lnTo>
                      <a:pt x="11" y="240"/>
                    </a:lnTo>
                    <a:lnTo>
                      <a:pt x="13" y="244"/>
                    </a:lnTo>
                    <a:lnTo>
                      <a:pt x="16" y="250"/>
                    </a:lnTo>
                    <a:lnTo>
                      <a:pt x="24" y="263"/>
                    </a:lnTo>
                    <a:lnTo>
                      <a:pt x="25" y="264"/>
                    </a:lnTo>
                    <a:lnTo>
                      <a:pt x="26" y="267"/>
                    </a:lnTo>
                    <a:lnTo>
                      <a:pt x="41" y="282"/>
                    </a:lnTo>
                    <a:lnTo>
                      <a:pt x="53" y="290"/>
                    </a:lnTo>
                    <a:lnTo>
                      <a:pt x="64" y="295"/>
                    </a:lnTo>
                    <a:lnTo>
                      <a:pt x="76" y="299"/>
                    </a:lnTo>
                    <a:lnTo>
                      <a:pt x="85" y="300"/>
                    </a:lnTo>
                    <a:lnTo>
                      <a:pt x="94" y="303"/>
                    </a:lnTo>
                    <a:lnTo>
                      <a:pt x="114" y="303"/>
                    </a:lnTo>
                    <a:lnTo>
                      <a:pt x="132" y="302"/>
                    </a:lnTo>
                    <a:lnTo>
                      <a:pt x="137" y="299"/>
                    </a:lnTo>
                    <a:lnTo>
                      <a:pt x="142" y="298"/>
                    </a:lnTo>
                    <a:lnTo>
                      <a:pt x="150" y="295"/>
                    </a:lnTo>
                    <a:lnTo>
                      <a:pt x="158" y="291"/>
                    </a:lnTo>
                    <a:lnTo>
                      <a:pt x="161" y="288"/>
                    </a:lnTo>
                    <a:lnTo>
                      <a:pt x="165" y="287"/>
                    </a:lnTo>
                    <a:lnTo>
                      <a:pt x="168" y="284"/>
                    </a:lnTo>
                    <a:lnTo>
                      <a:pt x="180" y="276"/>
                    </a:lnTo>
                    <a:lnTo>
                      <a:pt x="190" y="266"/>
                    </a:lnTo>
                    <a:lnTo>
                      <a:pt x="196" y="259"/>
                    </a:lnTo>
                    <a:lnTo>
                      <a:pt x="204" y="248"/>
                    </a:lnTo>
                    <a:lnTo>
                      <a:pt x="208" y="242"/>
                    </a:lnTo>
                    <a:lnTo>
                      <a:pt x="210" y="236"/>
                    </a:lnTo>
                    <a:lnTo>
                      <a:pt x="216" y="223"/>
                    </a:lnTo>
                    <a:lnTo>
                      <a:pt x="221" y="208"/>
                    </a:lnTo>
                    <a:lnTo>
                      <a:pt x="228" y="187"/>
                    </a:lnTo>
                    <a:lnTo>
                      <a:pt x="232" y="162"/>
                    </a:lnTo>
                    <a:lnTo>
                      <a:pt x="236" y="126"/>
                    </a:lnTo>
                    <a:lnTo>
                      <a:pt x="234" y="95"/>
                    </a:lnTo>
                    <a:lnTo>
                      <a:pt x="228" y="68"/>
                    </a:lnTo>
                    <a:lnTo>
                      <a:pt x="217" y="46"/>
                    </a:lnTo>
                    <a:lnTo>
                      <a:pt x="202" y="28"/>
                    </a:lnTo>
                    <a:lnTo>
                      <a:pt x="184" y="16"/>
                    </a:lnTo>
                    <a:lnTo>
                      <a:pt x="162" y="7"/>
                    </a:lnTo>
                    <a:lnTo>
                      <a:pt x="137" y="3"/>
                    </a:lnTo>
                    <a:lnTo>
                      <a:pt x="120" y="2"/>
                    </a:lnTo>
                    <a:lnTo>
                      <a:pt x="101" y="4"/>
                    </a:lnTo>
                    <a:lnTo>
                      <a:pt x="113" y="2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428"/>
              <p:cNvSpPr>
                <a:spLocks/>
              </p:cNvSpPr>
              <p:nvPr/>
            </p:nvSpPr>
            <p:spPr bwMode="auto">
              <a:xfrm>
                <a:off x="5821363" y="1724025"/>
                <a:ext cx="250825" cy="384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5"/>
                  </a:cxn>
                  <a:cxn ang="0">
                    <a:pos x="81" y="146"/>
                  </a:cxn>
                  <a:cxn ang="0">
                    <a:pos x="96" y="174"/>
                  </a:cxn>
                  <a:cxn ang="0">
                    <a:pos x="114" y="199"/>
                  </a:cxn>
                  <a:cxn ang="0">
                    <a:pos x="137" y="223"/>
                  </a:cxn>
                  <a:cxn ang="0">
                    <a:pos x="158" y="242"/>
                  </a:cxn>
                  <a:cxn ang="0">
                    <a:pos x="105" y="202"/>
                  </a:cxn>
                  <a:cxn ang="0">
                    <a:pos x="84" y="183"/>
                  </a:cxn>
                  <a:cxn ang="0">
                    <a:pos x="61" y="159"/>
                  </a:cxn>
                  <a:cxn ang="0">
                    <a:pos x="42" y="132"/>
                  </a:cxn>
                  <a:cxn ang="0">
                    <a:pos x="28" y="104"/>
                  </a:cxn>
                  <a:cxn ang="0">
                    <a:pos x="16" y="74"/>
                  </a:cxn>
                  <a:cxn ang="0">
                    <a:pos x="6" y="39"/>
                  </a:cxn>
                  <a:cxn ang="0">
                    <a:pos x="0" y="0"/>
                  </a:cxn>
                </a:cxnLst>
                <a:rect l="0" t="0" r="r" b="b"/>
                <a:pathLst>
                  <a:path w="158" h="242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5"/>
                    </a:lnTo>
                    <a:lnTo>
                      <a:pt x="81" y="146"/>
                    </a:lnTo>
                    <a:lnTo>
                      <a:pt x="96" y="174"/>
                    </a:lnTo>
                    <a:lnTo>
                      <a:pt x="114" y="199"/>
                    </a:lnTo>
                    <a:lnTo>
                      <a:pt x="137" y="223"/>
                    </a:lnTo>
                    <a:lnTo>
                      <a:pt x="158" y="242"/>
                    </a:lnTo>
                    <a:lnTo>
                      <a:pt x="105" y="202"/>
                    </a:lnTo>
                    <a:lnTo>
                      <a:pt x="84" y="183"/>
                    </a:lnTo>
                    <a:lnTo>
                      <a:pt x="61" y="159"/>
                    </a:lnTo>
                    <a:lnTo>
                      <a:pt x="42" y="132"/>
                    </a:lnTo>
                    <a:lnTo>
                      <a:pt x="28" y="104"/>
                    </a:lnTo>
                    <a:lnTo>
                      <a:pt x="16" y="74"/>
                    </a:lnTo>
                    <a:lnTo>
                      <a:pt x="6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429"/>
              <p:cNvSpPr>
                <a:spLocks/>
              </p:cNvSpPr>
              <p:nvPr/>
            </p:nvSpPr>
            <p:spPr bwMode="auto">
              <a:xfrm>
                <a:off x="5821363" y="1724025"/>
                <a:ext cx="250825" cy="384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5"/>
                  </a:cxn>
                  <a:cxn ang="0">
                    <a:pos x="81" y="146"/>
                  </a:cxn>
                  <a:cxn ang="0">
                    <a:pos x="96" y="174"/>
                  </a:cxn>
                  <a:cxn ang="0">
                    <a:pos x="114" y="199"/>
                  </a:cxn>
                  <a:cxn ang="0">
                    <a:pos x="137" y="223"/>
                  </a:cxn>
                  <a:cxn ang="0">
                    <a:pos x="158" y="242"/>
                  </a:cxn>
                  <a:cxn ang="0">
                    <a:pos x="105" y="202"/>
                  </a:cxn>
                  <a:cxn ang="0">
                    <a:pos x="84" y="183"/>
                  </a:cxn>
                  <a:cxn ang="0">
                    <a:pos x="61" y="159"/>
                  </a:cxn>
                  <a:cxn ang="0">
                    <a:pos x="42" y="132"/>
                  </a:cxn>
                  <a:cxn ang="0">
                    <a:pos x="28" y="104"/>
                  </a:cxn>
                  <a:cxn ang="0">
                    <a:pos x="16" y="74"/>
                  </a:cxn>
                  <a:cxn ang="0">
                    <a:pos x="6" y="39"/>
                  </a:cxn>
                  <a:cxn ang="0">
                    <a:pos x="0" y="0"/>
                  </a:cxn>
                </a:cxnLst>
                <a:rect l="0" t="0" r="r" b="b"/>
                <a:pathLst>
                  <a:path w="158" h="242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5"/>
                    </a:lnTo>
                    <a:lnTo>
                      <a:pt x="81" y="146"/>
                    </a:lnTo>
                    <a:lnTo>
                      <a:pt x="96" y="174"/>
                    </a:lnTo>
                    <a:lnTo>
                      <a:pt x="114" y="199"/>
                    </a:lnTo>
                    <a:lnTo>
                      <a:pt x="137" y="223"/>
                    </a:lnTo>
                    <a:lnTo>
                      <a:pt x="158" y="242"/>
                    </a:lnTo>
                    <a:lnTo>
                      <a:pt x="105" y="202"/>
                    </a:lnTo>
                    <a:lnTo>
                      <a:pt x="84" y="183"/>
                    </a:lnTo>
                    <a:lnTo>
                      <a:pt x="61" y="159"/>
                    </a:lnTo>
                    <a:lnTo>
                      <a:pt x="42" y="132"/>
                    </a:lnTo>
                    <a:lnTo>
                      <a:pt x="28" y="104"/>
                    </a:lnTo>
                    <a:lnTo>
                      <a:pt x="16" y="74"/>
                    </a:lnTo>
                    <a:lnTo>
                      <a:pt x="6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430"/>
              <p:cNvSpPr>
                <a:spLocks/>
              </p:cNvSpPr>
              <p:nvPr/>
            </p:nvSpPr>
            <p:spPr bwMode="auto">
              <a:xfrm>
                <a:off x="5821363" y="1716088"/>
                <a:ext cx="465138" cy="71438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93" y="40"/>
                  </a:cxn>
                  <a:cxn ang="0">
                    <a:pos x="53" y="45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93" h="45">
                    <a:moveTo>
                      <a:pt x="240" y="0"/>
                    </a:moveTo>
                    <a:lnTo>
                      <a:pt x="293" y="40"/>
                    </a:lnTo>
                    <a:lnTo>
                      <a:pt x="53" y="45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431"/>
              <p:cNvSpPr>
                <a:spLocks/>
              </p:cNvSpPr>
              <p:nvPr/>
            </p:nvSpPr>
            <p:spPr bwMode="auto">
              <a:xfrm>
                <a:off x="6391276" y="1277938"/>
                <a:ext cx="647700" cy="400050"/>
              </a:xfrm>
              <a:custGeom>
                <a:avLst/>
                <a:gdLst/>
                <a:ahLst/>
                <a:cxnLst>
                  <a:cxn ang="0">
                    <a:pos x="131" y="0"/>
                  </a:cxn>
                  <a:cxn ang="0">
                    <a:pos x="163" y="2"/>
                  </a:cxn>
                  <a:cxn ang="0">
                    <a:pos x="166" y="2"/>
                  </a:cxn>
                  <a:cxn ang="0">
                    <a:pos x="168" y="3"/>
                  </a:cxn>
                  <a:cxn ang="0">
                    <a:pos x="210" y="10"/>
                  </a:cxn>
                  <a:cxn ang="0">
                    <a:pos x="247" y="20"/>
                  </a:cxn>
                  <a:cxn ang="0">
                    <a:pos x="280" y="35"/>
                  </a:cxn>
                  <a:cxn ang="0">
                    <a:pos x="311" y="55"/>
                  </a:cxn>
                  <a:cxn ang="0">
                    <a:pos x="324" y="66"/>
                  </a:cxn>
                  <a:cxn ang="0">
                    <a:pos x="346" y="87"/>
                  </a:cxn>
                  <a:cxn ang="0">
                    <a:pos x="355" y="98"/>
                  </a:cxn>
                  <a:cxn ang="0">
                    <a:pos x="356" y="99"/>
                  </a:cxn>
                  <a:cxn ang="0">
                    <a:pos x="358" y="102"/>
                  </a:cxn>
                  <a:cxn ang="0">
                    <a:pos x="370" y="119"/>
                  </a:cxn>
                  <a:cxn ang="0">
                    <a:pos x="380" y="137"/>
                  </a:cxn>
                  <a:cxn ang="0">
                    <a:pos x="388" y="152"/>
                  </a:cxn>
                  <a:cxn ang="0">
                    <a:pos x="398" y="180"/>
                  </a:cxn>
                  <a:cxn ang="0">
                    <a:pos x="402" y="193"/>
                  </a:cxn>
                  <a:cxn ang="0">
                    <a:pos x="406" y="217"/>
                  </a:cxn>
                  <a:cxn ang="0">
                    <a:pos x="407" y="228"/>
                  </a:cxn>
                  <a:cxn ang="0">
                    <a:pos x="408" y="240"/>
                  </a:cxn>
                  <a:cxn ang="0">
                    <a:pos x="408" y="252"/>
                  </a:cxn>
                  <a:cxn ang="0">
                    <a:pos x="407" y="240"/>
                  </a:cxn>
                  <a:cxn ang="0">
                    <a:pos x="406" y="229"/>
                  </a:cxn>
                  <a:cxn ang="0">
                    <a:pos x="404" y="217"/>
                  </a:cxn>
                  <a:cxn ang="0">
                    <a:pos x="402" y="207"/>
                  </a:cxn>
                  <a:cxn ang="0">
                    <a:pos x="399" y="193"/>
                  </a:cxn>
                  <a:cxn ang="0">
                    <a:pos x="395" y="181"/>
                  </a:cxn>
                  <a:cxn ang="0">
                    <a:pos x="388" y="165"/>
                  </a:cxn>
                  <a:cxn ang="0">
                    <a:pos x="382" y="151"/>
                  </a:cxn>
                  <a:cxn ang="0">
                    <a:pos x="372" y="133"/>
                  </a:cxn>
                  <a:cxn ang="0">
                    <a:pos x="362" y="117"/>
                  </a:cxn>
                  <a:cxn ang="0">
                    <a:pos x="360" y="115"/>
                  </a:cxn>
                  <a:cxn ang="0">
                    <a:pos x="359" y="113"/>
                  </a:cxn>
                  <a:cxn ang="0">
                    <a:pos x="351" y="103"/>
                  </a:cxn>
                  <a:cxn ang="0">
                    <a:pos x="342" y="94"/>
                  </a:cxn>
                  <a:cxn ang="0">
                    <a:pos x="330" y="83"/>
                  </a:cxn>
                  <a:cxn ang="0">
                    <a:pos x="316" y="72"/>
                  </a:cxn>
                  <a:cxn ang="0">
                    <a:pos x="286" y="54"/>
                  </a:cxn>
                  <a:cxn ang="0">
                    <a:pos x="252" y="39"/>
                  </a:cxn>
                  <a:cxn ang="0">
                    <a:pos x="216" y="28"/>
                  </a:cxn>
                  <a:cxn ang="0">
                    <a:pos x="178" y="22"/>
                  </a:cxn>
                  <a:cxn ang="0">
                    <a:pos x="172" y="22"/>
                  </a:cxn>
                  <a:cxn ang="0">
                    <a:pos x="143" y="20"/>
                  </a:cxn>
                  <a:cxn ang="0">
                    <a:pos x="112" y="23"/>
                  </a:cxn>
                  <a:cxn ang="0">
                    <a:pos x="106" y="23"/>
                  </a:cxn>
                  <a:cxn ang="0">
                    <a:pos x="99" y="24"/>
                  </a:cxn>
                  <a:cxn ang="0">
                    <a:pos x="84" y="27"/>
                  </a:cxn>
                  <a:cxn ang="0">
                    <a:pos x="68" y="31"/>
                  </a:cxn>
                  <a:cxn ang="0">
                    <a:pos x="50" y="36"/>
                  </a:cxn>
                  <a:cxn ang="0">
                    <a:pos x="27" y="43"/>
                  </a:cxn>
                  <a:cxn ang="0">
                    <a:pos x="0" y="52"/>
                  </a:cxn>
                  <a:cxn ang="0">
                    <a:pos x="4" y="26"/>
                  </a:cxn>
                  <a:cxn ang="0">
                    <a:pos x="56" y="10"/>
                  </a:cxn>
                  <a:cxn ang="0">
                    <a:pos x="86" y="4"/>
                  </a:cxn>
                  <a:cxn ang="0">
                    <a:pos x="90" y="4"/>
                  </a:cxn>
                  <a:cxn ang="0">
                    <a:pos x="95" y="3"/>
                  </a:cxn>
                  <a:cxn ang="0">
                    <a:pos x="99" y="3"/>
                  </a:cxn>
                  <a:cxn ang="0">
                    <a:pos x="131" y="0"/>
                  </a:cxn>
                </a:cxnLst>
                <a:rect l="0" t="0" r="r" b="b"/>
                <a:pathLst>
                  <a:path w="408" h="252">
                    <a:moveTo>
                      <a:pt x="131" y="0"/>
                    </a:moveTo>
                    <a:lnTo>
                      <a:pt x="163" y="2"/>
                    </a:lnTo>
                    <a:lnTo>
                      <a:pt x="166" y="2"/>
                    </a:lnTo>
                    <a:lnTo>
                      <a:pt x="168" y="3"/>
                    </a:lnTo>
                    <a:lnTo>
                      <a:pt x="210" y="10"/>
                    </a:lnTo>
                    <a:lnTo>
                      <a:pt x="247" y="20"/>
                    </a:lnTo>
                    <a:lnTo>
                      <a:pt x="280" y="35"/>
                    </a:lnTo>
                    <a:lnTo>
                      <a:pt x="311" y="55"/>
                    </a:lnTo>
                    <a:lnTo>
                      <a:pt x="324" y="66"/>
                    </a:lnTo>
                    <a:lnTo>
                      <a:pt x="346" y="87"/>
                    </a:lnTo>
                    <a:lnTo>
                      <a:pt x="355" y="98"/>
                    </a:lnTo>
                    <a:lnTo>
                      <a:pt x="356" y="99"/>
                    </a:lnTo>
                    <a:lnTo>
                      <a:pt x="358" y="102"/>
                    </a:lnTo>
                    <a:lnTo>
                      <a:pt x="370" y="119"/>
                    </a:lnTo>
                    <a:lnTo>
                      <a:pt x="380" y="137"/>
                    </a:lnTo>
                    <a:lnTo>
                      <a:pt x="388" y="152"/>
                    </a:lnTo>
                    <a:lnTo>
                      <a:pt x="398" y="180"/>
                    </a:lnTo>
                    <a:lnTo>
                      <a:pt x="402" y="193"/>
                    </a:lnTo>
                    <a:lnTo>
                      <a:pt x="406" y="217"/>
                    </a:lnTo>
                    <a:lnTo>
                      <a:pt x="407" y="228"/>
                    </a:lnTo>
                    <a:lnTo>
                      <a:pt x="408" y="240"/>
                    </a:lnTo>
                    <a:lnTo>
                      <a:pt x="408" y="252"/>
                    </a:lnTo>
                    <a:lnTo>
                      <a:pt x="407" y="240"/>
                    </a:lnTo>
                    <a:lnTo>
                      <a:pt x="406" y="229"/>
                    </a:lnTo>
                    <a:lnTo>
                      <a:pt x="404" y="217"/>
                    </a:lnTo>
                    <a:lnTo>
                      <a:pt x="402" y="207"/>
                    </a:lnTo>
                    <a:lnTo>
                      <a:pt x="399" y="193"/>
                    </a:lnTo>
                    <a:lnTo>
                      <a:pt x="395" y="181"/>
                    </a:lnTo>
                    <a:lnTo>
                      <a:pt x="388" y="165"/>
                    </a:lnTo>
                    <a:lnTo>
                      <a:pt x="382" y="151"/>
                    </a:lnTo>
                    <a:lnTo>
                      <a:pt x="372" y="133"/>
                    </a:lnTo>
                    <a:lnTo>
                      <a:pt x="362" y="117"/>
                    </a:lnTo>
                    <a:lnTo>
                      <a:pt x="360" y="115"/>
                    </a:lnTo>
                    <a:lnTo>
                      <a:pt x="359" y="113"/>
                    </a:lnTo>
                    <a:lnTo>
                      <a:pt x="351" y="103"/>
                    </a:lnTo>
                    <a:lnTo>
                      <a:pt x="342" y="94"/>
                    </a:lnTo>
                    <a:lnTo>
                      <a:pt x="330" y="83"/>
                    </a:lnTo>
                    <a:lnTo>
                      <a:pt x="316" y="72"/>
                    </a:lnTo>
                    <a:lnTo>
                      <a:pt x="286" y="54"/>
                    </a:lnTo>
                    <a:lnTo>
                      <a:pt x="252" y="39"/>
                    </a:lnTo>
                    <a:lnTo>
                      <a:pt x="216" y="28"/>
                    </a:lnTo>
                    <a:lnTo>
                      <a:pt x="178" y="22"/>
                    </a:lnTo>
                    <a:lnTo>
                      <a:pt x="172" y="22"/>
                    </a:lnTo>
                    <a:lnTo>
                      <a:pt x="143" y="20"/>
                    </a:lnTo>
                    <a:lnTo>
                      <a:pt x="112" y="23"/>
                    </a:lnTo>
                    <a:lnTo>
                      <a:pt x="106" y="23"/>
                    </a:lnTo>
                    <a:lnTo>
                      <a:pt x="99" y="24"/>
                    </a:lnTo>
                    <a:lnTo>
                      <a:pt x="84" y="27"/>
                    </a:lnTo>
                    <a:lnTo>
                      <a:pt x="68" y="31"/>
                    </a:lnTo>
                    <a:lnTo>
                      <a:pt x="50" y="36"/>
                    </a:lnTo>
                    <a:lnTo>
                      <a:pt x="27" y="43"/>
                    </a:lnTo>
                    <a:lnTo>
                      <a:pt x="0" y="52"/>
                    </a:lnTo>
                    <a:lnTo>
                      <a:pt x="4" y="26"/>
                    </a:lnTo>
                    <a:lnTo>
                      <a:pt x="56" y="10"/>
                    </a:lnTo>
                    <a:lnTo>
                      <a:pt x="86" y="4"/>
                    </a:lnTo>
                    <a:lnTo>
                      <a:pt x="90" y="4"/>
                    </a:lnTo>
                    <a:lnTo>
                      <a:pt x="95" y="3"/>
                    </a:lnTo>
                    <a:lnTo>
                      <a:pt x="99" y="3"/>
                    </a:lnTo>
                    <a:lnTo>
                      <a:pt x="13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432"/>
              <p:cNvSpPr>
                <a:spLocks/>
              </p:cNvSpPr>
              <p:nvPr/>
            </p:nvSpPr>
            <p:spPr bwMode="auto">
              <a:xfrm>
                <a:off x="5905501" y="1787525"/>
                <a:ext cx="714375" cy="4318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19"/>
                  </a:cxn>
                  <a:cxn ang="0">
                    <a:pos x="29" y="48"/>
                  </a:cxn>
                  <a:cxn ang="0">
                    <a:pos x="37" y="79"/>
                  </a:cxn>
                  <a:cxn ang="0">
                    <a:pos x="49" y="110"/>
                  </a:cxn>
                  <a:cxn ang="0">
                    <a:pos x="64" y="136"/>
                  </a:cxn>
                  <a:cxn ang="0">
                    <a:pos x="83" y="160"/>
                  </a:cxn>
                  <a:cxn ang="0">
                    <a:pos x="104" y="184"/>
                  </a:cxn>
                  <a:cxn ang="0">
                    <a:pos x="123" y="202"/>
                  </a:cxn>
                  <a:cxn ang="0">
                    <a:pos x="144" y="216"/>
                  </a:cxn>
                  <a:cxn ang="0">
                    <a:pos x="168" y="228"/>
                  </a:cxn>
                  <a:cxn ang="0">
                    <a:pos x="195" y="240"/>
                  </a:cxn>
                  <a:cxn ang="0">
                    <a:pos x="235" y="252"/>
                  </a:cxn>
                  <a:cxn ang="0">
                    <a:pos x="280" y="262"/>
                  </a:cxn>
                  <a:cxn ang="0">
                    <a:pos x="332" y="268"/>
                  </a:cxn>
                  <a:cxn ang="0">
                    <a:pos x="373" y="270"/>
                  </a:cxn>
                  <a:cxn ang="0">
                    <a:pos x="413" y="270"/>
                  </a:cxn>
                  <a:cxn ang="0">
                    <a:pos x="450" y="266"/>
                  </a:cxn>
                  <a:cxn ang="0">
                    <a:pos x="440" y="267"/>
                  </a:cxn>
                  <a:cxn ang="0">
                    <a:pos x="402" y="271"/>
                  </a:cxn>
                  <a:cxn ang="0">
                    <a:pos x="361" y="272"/>
                  </a:cxn>
                  <a:cxn ang="0">
                    <a:pos x="317" y="270"/>
                  </a:cxn>
                  <a:cxn ang="0">
                    <a:pos x="265" y="263"/>
                  </a:cxn>
                  <a:cxn ang="0">
                    <a:pos x="219" y="254"/>
                  </a:cxn>
                  <a:cxn ang="0">
                    <a:pos x="177" y="240"/>
                  </a:cxn>
                  <a:cxn ang="0">
                    <a:pos x="141" y="224"/>
                  </a:cxn>
                  <a:cxn ang="0">
                    <a:pos x="111" y="206"/>
                  </a:cxn>
                  <a:cxn ang="0">
                    <a:pos x="84" y="183"/>
                  </a:cxn>
                  <a:cxn ang="0">
                    <a:pos x="61" y="159"/>
                  </a:cxn>
                  <a:cxn ang="0">
                    <a:pos x="43" y="134"/>
                  </a:cxn>
                  <a:cxn ang="0">
                    <a:pos x="28" y="106"/>
                  </a:cxn>
                  <a:cxn ang="0">
                    <a:pos x="16" y="75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450" h="272">
                    <a:moveTo>
                      <a:pt x="0" y="0"/>
                    </a:moveTo>
                    <a:lnTo>
                      <a:pt x="24" y="19"/>
                    </a:lnTo>
                    <a:lnTo>
                      <a:pt x="29" y="48"/>
                    </a:lnTo>
                    <a:lnTo>
                      <a:pt x="37" y="79"/>
                    </a:lnTo>
                    <a:lnTo>
                      <a:pt x="49" y="110"/>
                    </a:lnTo>
                    <a:lnTo>
                      <a:pt x="64" y="136"/>
                    </a:lnTo>
                    <a:lnTo>
                      <a:pt x="83" y="160"/>
                    </a:lnTo>
                    <a:lnTo>
                      <a:pt x="104" y="184"/>
                    </a:lnTo>
                    <a:lnTo>
                      <a:pt x="123" y="202"/>
                    </a:lnTo>
                    <a:lnTo>
                      <a:pt x="144" y="216"/>
                    </a:lnTo>
                    <a:lnTo>
                      <a:pt x="168" y="228"/>
                    </a:lnTo>
                    <a:lnTo>
                      <a:pt x="195" y="240"/>
                    </a:lnTo>
                    <a:lnTo>
                      <a:pt x="235" y="252"/>
                    </a:lnTo>
                    <a:lnTo>
                      <a:pt x="280" y="262"/>
                    </a:lnTo>
                    <a:lnTo>
                      <a:pt x="332" y="268"/>
                    </a:lnTo>
                    <a:lnTo>
                      <a:pt x="373" y="270"/>
                    </a:lnTo>
                    <a:lnTo>
                      <a:pt x="413" y="270"/>
                    </a:lnTo>
                    <a:lnTo>
                      <a:pt x="450" y="266"/>
                    </a:lnTo>
                    <a:lnTo>
                      <a:pt x="440" y="267"/>
                    </a:lnTo>
                    <a:lnTo>
                      <a:pt x="402" y="271"/>
                    </a:lnTo>
                    <a:lnTo>
                      <a:pt x="361" y="272"/>
                    </a:lnTo>
                    <a:lnTo>
                      <a:pt x="317" y="270"/>
                    </a:lnTo>
                    <a:lnTo>
                      <a:pt x="265" y="263"/>
                    </a:lnTo>
                    <a:lnTo>
                      <a:pt x="219" y="254"/>
                    </a:lnTo>
                    <a:lnTo>
                      <a:pt x="177" y="240"/>
                    </a:lnTo>
                    <a:lnTo>
                      <a:pt x="141" y="224"/>
                    </a:lnTo>
                    <a:lnTo>
                      <a:pt x="111" y="206"/>
                    </a:lnTo>
                    <a:lnTo>
                      <a:pt x="84" y="183"/>
                    </a:lnTo>
                    <a:lnTo>
                      <a:pt x="61" y="159"/>
                    </a:lnTo>
                    <a:lnTo>
                      <a:pt x="43" y="134"/>
                    </a:lnTo>
                    <a:lnTo>
                      <a:pt x="28" y="106"/>
                    </a:lnTo>
                    <a:lnTo>
                      <a:pt x="16" y="75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433"/>
              <p:cNvSpPr>
                <a:spLocks/>
              </p:cNvSpPr>
              <p:nvPr/>
            </p:nvSpPr>
            <p:spPr bwMode="auto">
              <a:xfrm>
                <a:off x="5905501" y="1779588"/>
                <a:ext cx="382588" cy="3810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41" y="20"/>
                  </a:cxn>
                  <a:cxn ang="0">
                    <a:pos x="24" y="24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41" h="24">
                    <a:moveTo>
                      <a:pt x="240" y="0"/>
                    </a:moveTo>
                    <a:lnTo>
                      <a:pt x="241" y="20"/>
                    </a:lnTo>
                    <a:lnTo>
                      <a:pt x="24" y="24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434"/>
              <p:cNvSpPr>
                <a:spLocks/>
              </p:cNvSpPr>
              <p:nvPr/>
            </p:nvSpPr>
            <p:spPr bwMode="auto">
              <a:xfrm>
                <a:off x="6461126" y="1112838"/>
                <a:ext cx="601663" cy="555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79" y="34"/>
                  </a:cxn>
                  <a:cxn ang="0">
                    <a:pos x="375" y="35"/>
                  </a:cxn>
                  <a:cxn ang="0">
                    <a:pos x="0" y="3"/>
                  </a:cxn>
                  <a:cxn ang="0">
                    <a:pos x="4" y="0"/>
                  </a:cxn>
                </a:cxnLst>
                <a:rect l="0" t="0" r="r" b="b"/>
                <a:pathLst>
                  <a:path w="379" h="35">
                    <a:moveTo>
                      <a:pt x="4" y="0"/>
                    </a:moveTo>
                    <a:lnTo>
                      <a:pt x="379" y="34"/>
                    </a:lnTo>
                    <a:lnTo>
                      <a:pt x="375" y="35"/>
                    </a:lnTo>
                    <a:lnTo>
                      <a:pt x="0" y="3"/>
                    </a:lnTo>
                    <a:lnTo>
                      <a:pt x="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435"/>
              <p:cNvSpPr>
                <a:spLocks/>
              </p:cNvSpPr>
              <p:nvPr/>
            </p:nvSpPr>
            <p:spPr bwMode="auto">
              <a:xfrm>
                <a:off x="5994401" y="1512888"/>
                <a:ext cx="325438" cy="746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"/>
                  </a:cxn>
                  <a:cxn ang="0">
                    <a:pos x="205" y="45"/>
                  </a:cxn>
                  <a:cxn ang="0">
                    <a:pos x="195" y="47"/>
                  </a:cxn>
                  <a:cxn ang="0">
                    <a:pos x="0" y="0"/>
                  </a:cxn>
                </a:cxnLst>
                <a:rect l="0" t="0" r="r" b="b"/>
                <a:pathLst>
                  <a:path w="205" h="47">
                    <a:moveTo>
                      <a:pt x="0" y="0"/>
                    </a:moveTo>
                    <a:lnTo>
                      <a:pt x="25" y="1"/>
                    </a:lnTo>
                    <a:lnTo>
                      <a:pt x="205" y="45"/>
                    </a:lnTo>
                    <a:lnTo>
                      <a:pt x="195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436"/>
              <p:cNvSpPr>
                <a:spLocks/>
              </p:cNvSpPr>
              <p:nvPr/>
            </p:nvSpPr>
            <p:spPr bwMode="auto">
              <a:xfrm>
                <a:off x="5911851" y="723900"/>
                <a:ext cx="311150" cy="7889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96" y="40"/>
                  </a:cxn>
                  <a:cxn ang="0">
                    <a:pos x="52" y="497"/>
                  </a:cxn>
                  <a:cxn ang="0">
                    <a:pos x="0" y="457"/>
                  </a:cxn>
                  <a:cxn ang="0">
                    <a:pos x="143" y="0"/>
                  </a:cxn>
                </a:cxnLst>
                <a:rect l="0" t="0" r="r" b="b"/>
                <a:pathLst>
                  <a:path w="196" h="497">
                    <a:moveTo>
                      <a:pt x="143" y="0"/>
                    </a:moveTo>
                    <a:lnTo>
                      <a:pt x="196" y="40"/>
                    </a:lnTo>
                    <a:lnTo>
                      <a:pt x="52" y="497"/>
                    </a:lnTo>
                    <a:lnTo>
                      <a:pt x="0" y="457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437"/>
              <p:cNvSpPr>
                <a:spLocks/>
              </p:cNvSpPr>
              <p:nvPr/>
            </p:nvSpPr>
            <p:spPr bwMode="auto">
              <a:xfrm>
                <a:off x="6138863" y="723900"/>
                <a:ext cx="962025" cy="141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4" y="49"/>
                  </a:cxn>
                  <a:cxn ang="0">
                    <a:pos x="606" y="89"/>
                  </a:cxn>
                  <a:cxn ang="0">
                    <a:pos x="53" y="40"/>
                  </a:cxn>
                  <a:cxn ang="0">
                    <a:pos x="0" y="0"/>
                  </a:cxn>
                </a:cxnLst>
                <a:rect l="0" t="0" r="r" b="b"/>
                <a:pathLst>
                  <a:path w="606" h="89">
                    <a:moveTo>
                      <a:pt x="0" y="0"/>
                    </a:moveTo>
                    <a:lnTo>
                      <a:pt x="554" y="49"/>
                    </a:lnTo>
                    <a:lnTo>
                      <a:pt x="606" y="89"/>
                    </a:lnTo>
                    <a:lnTo>
                      <a:pt x="53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438"/>
              <p:cNvSpPr>
                <a:spLocks/>
              </p:cNvSpPr>
              <p:nvPr/>
            </p:nvSpPr>
            <p:spPr bwMode="auto">
              <a:xfrm>
                <a:off x="5994401" y="787400"/>
                <a:ext cx="258763" cy="727075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63" y="20"/>
                  </a:cxn>
                  <a:cxn ang="0">
                    <a:pos x="25" y="458"/>
                  </a:cxn>
                  <a:cxn ang="0">
                    <a:pos x="0" y="457"/>
                  </a:cxn>
                  <a:cxn ang="0">
                    <a:pos x="144" y="0"/>
                  </a:cxn>
                </a:cxnLst>
                <a:rect l="0" t="0" r="r" b="b"/>
                <a:pathLst>
                  <a:path w="163" h="458">
                    <a:moveTo>
                      <a:pt x="144" y="0"/>
                    </a:moveTo>
                    <a:lnTo>
                      <a:pt x="163" y="20"/>
                    </a:lnTo>
                    <a:lnTo>
                      <a:pt x="25" y="458"/>
                    </a:lnTo>
                    <a:lnTo>
                      <a:pt x="0" y="457"/>
                    </a:lnTo>
                    <a:lnTo>
                      <a:pt x="1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439"/>
              <p:cNvSpPr>
                <a:spLocks/>
              </p:cNvSpPr>
              <p:nvPr/>
            </p:nvSpPr>
            <p:spPr bwMode="auto">
              <a:xfrm>
                <a:off x="5943601" y="819150"/>
                <a:ext cx="1158875" cy="1397000"/>
              </a:xfrm>
              <a:custGeom>
                <a:avLst/>
                <a:gdLst/>
                <a:ahLst/>
                <a:cxnLst>
                  <a:cxn ang="0">
                    <a:pos x="730" y="48"/>
                  </a:cxn>
                  <a:cxn ang="0">
                    <a:pos x="330" y="185"/>
                  </a:cxn>
                  <a:cxn ang="0">
                    <a:pos x="313" y="331"/>
                  </a:cxn>
                  <a:cxn ang="0">
                    <a:pos x="361" y="317"/>
                  </a:cxn>
                  <a:cxn ang="0">
                    <a:pos x="418" y="309"/>
                  </a:cxn>
                  <a:cxn ang="0">
                    <a:pos x="493" y="316"/>
                  </a:cxn>
                  <a:cxn ang="0">
                    <a:pos x="561" y="340"/>
                  </a:cxn>
                  <a:cxn ang="0">
                    <a:pos x="618" y="377"/>
                  </a:cxn>
                  <a:cxn ang="0">
                    <a:pos x="662" y="436"/>
                  </a:cxn>
                  <a:cxn ang="0">
                    <a:pos x="688" y="514"/>
                  </a:cxn>
                  <a:cxn ang="0">
                    <a:pos x="689" y="600"/>
                  </a:cxn>
                  <a:cxn ang="0">
                    <a:pos x="654" y="704"/>
                  </a:cxn>
                  <a:cxn ang="0">
                    <a:pos x="600" y="784"/>
                  </a:cxn>
                  <a:cxn ang="0">
                    <a:pos x="534" y="836"/>
                  </a:cxn>
                  <a:cxn ang="0">
                    <a:pos x="457" y="869"/>
                  </a:cxn>
                  <a:cxn ang="0">
                    <a:pos x="361" y="880"/>
                  </a:cxn>
                  <a:cxn ang="0">
                    <a:pos x="256" y="872"/>
                  </a:cxn>
                  <a:cxn ang="0">
                    <a:pos x="171" y="850"/>
                  </a:cxn>
                  <a:cxn ang="0">
                    <a:pos x="120" y="826"/>
                  </a:cxn>
                  <a:cxn ang="0">
                    <a:pos x="80" y="794"/>
                  </a:cxn>
                  <a:cxn ang="0">
                    <a:pos x="40" y="746"/>
                  </a:cxn>
                  <a:cxn ang="0">
                    <a:pos x="13" y="689"/>
                  </a:cxn>
                  <a:cxn ang="0">
                    <a:pos x="0" y="629"/>
                  </a:cxn>
                  <a:cxn ang="0">
                    <a:pos x="219" y="649"/>
                  </a:cxn>
                  <a:cxn ang="0">
                    <a:pos x="233" y="694"/>
                  </a:cxn>
                  <a:cxn ang="0">
                    <a:pos x="262" y="730"/>
                  </a:cxn>
                  <a:cxn ang="0">
                    <a:pos x="300" y="749"/>
                  </a:cxn>
                  <a:cxn ang="0">
                    <a:pos x="352" y="753"/>
                  </a:cxn>
                  <a:cxn ang="0">
                    <a:pos x="396" y="738"/>
                  </a:cxn>
                  <a:cxn ang="0">
                    <a:pos x="433" y="702"/>
                  </a:cxn>
                  <a:cxn ang="0">
                    <a:pos x="457" y="660"/>
                  </a:cxn>
                  <a:cxn ang="0">
                    <a:pos x="470" y="602"/>
                  </a:cxn>
                  <a:cxn ang="0">
                    <a:pos x="474" y="542"/>
                  </a:cxn>
                  <a:cxn ang="0">
                    <a:pos x="464" y="497"/>
                  </a:cxn>
                  <a:cxn ang="0">
                    <a:pos x="441" y="462"/>
                  </a:cxn>
                  <a:cxn ang="0">
                    <a:pos x="410" y="441"/>
                  </a:cxn>
                  <a:cxn ang="0">
                    <a:pos x="366" y="432"/>
                  </a:cxn>
                  <a:cxn ang="0">
                    <a:pos x="318" y="434"/>
                  </a:cxn>
                  <a:cxn ang="0">
                    <a:pos x="276" y="453"/>
                  </a:cxn>
                  <a:cxn ang="0">
                    <a:pos x="237" y="482"/>
                  </a:cxn>
                  <a:cxn ang="0">
                    <a:pos x="195" y="0"/>
                  </a:cxn>
                </a:cxnLst>
                <a:rect l="0" t="0" r="r" b="b"/>
                <a:pathLst>
                  <a:path w="730" h="880">
                    <a:moveTo>
                      <a:pt x="195" y="0"/>
                    </a:moveTo>
                    <a:lnTo>
                      <a:pt x="730" y="48"/>
                    </a:lnTo>
                    <a:lnTo>
                      <a:pt x="705" y="219"/>
                    </a:lnTo>
                    <a:lnTo>
                      <a:pt x="330" y="185"/>
                    </a:lnTo>
                    <a:lnTo>
                      <a:pt x="282" y="341"/>
                    </a:lnTo>
                    <a:lnTo>
                      <a:pt x="313" y="331"/>
                    </a:lnTo>
                    <a:lnTo>
                      <a:pt x="338" y="323"/>
                    </a:lnTo>
                    <a:lnTo>
                      <a:pt x="361" y="317"/>
                    </a:lnTo>
                    <a:lnTo>
                      <a:pt x="381" y="313"/>
                    </a:lnTo>
                    <a:lnTo>
                      <a:pt x="418" y="309"/>
                    </a:lnTo>
                    <a:lnTo>
                      <a:pt x="454" y="311"/>
                    </a:lnTo>
                    <a:lnTo>
                      <a:pt x="493" y="316"/>
                    </a:lnTo>
                    <a:lnTo>
                      <a:pt x="528" y="327"/>
                    </a:lnTo>
                    <a:lnTo>
                      <a:pt x="561" y="340"/>
                    </a:lnTo>
                    <a:lnTo>
                      <a:pt x="592" y="357"/>
                    </a:lnTo>
                    <a:lnTo>
                      <a:pt x="618" y="377"/>
                    </a:lnTo>
                    <a:lnTo>
                      <a:pt x="641" y="402"/>
                    </a:lnTo>
                    <a:lnTo>
                      <a:pt x="662" y="436"/>
                    </a:lnTo>
                    <a:lnTo>
                      <a:pt x="678" y="474"/>
                    </a:lnTo>
                    <a:lnTo>
                      <a:pt x="688" y="514"/>
                    </a:lnTo>
                    <a:lnTo>
                      <a:pt x="692" y="556"/>
                    </a:lnTo>
                    <a:lnTo>
                      <a:pt x="689" y="600"/>
                    </a:lnTo>
                    <a:lnTo>
                      <a:pt x="676" y="653"/>
                    </a:lnTo>
                    <a:lnTo>
                      <a:pt x="654" y="704"/>
                    </a:lnTo>
                    <a:lnTo>
                      <a:pt x="626" y="752"/>
                    </a:lnTo>
                    <a:lnTo>
                      <a:pt x="600" y="784"/>
                    </a:lnTo>
                    <a:lnTo>
                      <a:pt x="569" y="812"/>
                    </a:lnTo>
                    <a:lnTo>
                      <a:pt x="534" y="836"/>
                    </a:lnTo>
                    <a:lnTo>
                      <a:pt x="498" y="856"/>
                    </a:lnTo>
                    <a:lnTo>
                      <a:pt x="457" y="869"/>
                    </a:lnTo>
                    <a:lnTo>
                      <a:pt x="412" y="877"/>
                    </a:lnTo>
                    <a:lnTo>
                      <a:pt x="361" y="880"/>
                    </a:lnTo>
                    <a:lnTo>
                      <a:pt x="308" y="878"/>
                    </a:lnTo>
                    <a:lnTo>
                      <a:pt x="256" y="872"/>
                    </a:lnTo>
                    <a:lnTo>
                      <a:pt x="211" y="862"/>
                    </a:lnTo>
                    <a:lnTo>
                      <a:pt x="171" y="850"/>
                    </a:lnTo>
                    <a:lnTo>
                      <a:pt x="144" y="838"/>
                    </a:lnTo>
                    <a:lnTo>
                      <a:pt x="120" y="826"/>
                    </a:lnTo>
                    <a:lnTo>
                      <a:pt x="99" y="812"/>
                    </a:lnTo>
                    <a:lnTo>
                      <a:pt x="80" y="794"/>
                    </a:lnTo>
                    <a:lnTo>
                      <a:pt x="59" y="770"/>
                    </a:lnTo>
                    <a:lnTo>
                      <a:pt x="40" y="746"/>
                    </a:lnTo>
                    <a:lnTo>
                      <a:pt x="25" y="720"/>
                    </a:lnTo>
                    <a:lnTo>
                      <a:pt x="13" y="689"/>
                    </a:lnTo>
                    <a:lnTo>
                      <a:pt x="5" y="658"/>
                    </a:lnTo>
                    <a:lnTo>
                      <a:pt x="0" y="629"/>
                    </a:lnTo>
                    <a:lnTo>
                      <a:pt x="217" y="625"/>
                    </a:lnTo>
                    <a:lnTo>
                      <a:pt x="219" y="649"/>
                    </a:lnTo>
                    <a:lnTo>
                      <a:pt x="224" y="673"/>
                    </a:lnTo>
                    <a:lnTo>
                      <a:pt x="233" y="694"/>
                    </a:lnTo>
                    <a:lnTo>
                      <a:pt x="246" y="713"/>
                    </a:lnTo>
                    <a:lnTo>
                      <a:pt x="262" y="730"/>
                    </a:lnTo>
                    <a:lnTo>
                      <a:pt x="280" y="742"/>
                    </a:lnTo>
                    <a:lnTo>
                      <a:pt x="300" y="749"/>
                    </a:lnTo>
                    <a:lnTo>
                      <a:pt x="324" y="753"/>
                    </a:lnTo>
                    <a:lnTo>
                      <a:pt x="352" y="753"/>
                    </a:lnTo>
                    <a:lnTo>
                      <a:pt x="374" y="749"/>
                    </a:lnTo>
                    <a:lnTo>
                      <a:pt x="396" y="738"/>
                    </a:lnTo>
                    <a:lnTo>
                      <a:pt x="418" y="720"/>
                    </a:lnTo>
                    <a:lnTo>
                      <a:pt x="433" y="702"/>
                    </a:lnTo>
                    <a:lnTo>
                      <a:pt x="446" y="682"/>
                    </a:lnTo>
                    <a:lnTo>
                      <a:pt x="457" y="660"/>
                    </a:lnTo>
                    <a:lnTo>
                      <a:pt x="465" y="633"/>
                    </a:lnTo>
                    <a:lnTo>
                      <a:pt x="470" y="602"/>
                    </a:lnTo>
                    <a:lnTo>
                      <a:pt x="474" y="570"/>
                    </a:lnTo>
                    <a:lnTo>
                      <a:pt x="474" y="542"/>
                    </a:lnTo>
                    <a:lnTo>
                      <a:pt x="472" y="518"/>
                    </a:lnTo>
                    <a:lnTo>
                      <a:pt x="464" y="497"/>
                    </a:lnTo>
                    <a:lnTo>
                      <a:pt x="454" y="478"/>
                    </a:lnTo>
                    <a:lnTo>
                      <a:pt x="441" y="462"/>
                    </a:lnTo>
                    <a:lnTo>
                      <a:pt x="428" y="450"/>
                    </a:lnTo>
                    <a:lnTo>
                      <a:pt x="410" y="441"/>
                    </a:lnTo>
                    <a:lnTo>
                      <a:pt x="390" y="434"/>
                    </a:lnTo>
                    <a:lnTo>
                      <a:pt x="366" y="432"/>
                    </a:lnTo>
                    <a:lnTo>
                      <a:pt x="342" y="430"/>
                    </a:lnTo>
                    <a:lnTo>
                      <a:pt x="318" y="434"/>
                    </a:lnTo>
                    <a:lnTo>
                      <a:pt x="294" y="444"/>
                    </a:lnTo>
                    <a:lnTo>
                      <a:pt x="276" y="453"/>
                    </a:lnTo>
                    <a:lnTo>
                      <a:pt x="256" y="465"/>
                    </a:lnTo>
                    <a:lnTo>
                      <a:pt x="237" y="482"/>
                    </a:lnTo>
                    <a:lnTo>
                      <a:pt x="57" y="438"/>
                    </a:lnTo>
                    <a:lnTo>
                      <a:pt x="19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440"/>
              <p:cNvSpPr>
                <a:spLocks/>
              </p:cNvSpPr>
              <p:nvPr/>
            </p:nvSpPr>
            <p:spPr bwMode="auto">
              <a:xfrm>
                <a:off x="6223001" y="787400"/>
                <a:ext cx="879475" cy="1079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3" y="49"/>
                  </a:cxn>
                  <a:cxn ang="0">
                    <a:pos x="554" y="68"/>
                  </a:cxn>
                  <a:cxn ang="0">
                    <a:pos x="19" y="20"/>
                  </a:cxn>
                  <a:cxn ang="0">
                    <a:pos x="0" y="0"/>
                  </a:cxn>
                </a:cxnLst>
                <a:rect l="0" t="0" r="r" b="b"/>
                <a:pathLst>
                  <a:path w="554" h="68">
                    <a:moveTo>
                      <a:pt x="0" y="0"/>
                    </a:moveTo>
                    <a:lnTo>
                      <a:pt x="553" y="49"/>
                    </a:lnTo>
                    <a:lnTo>
                      <a:pt x="554" y="68"/>
                    </a:lnTo>
                    <a:lnTo>
                      <a:pt x="19" y="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0" name="Group 2580"/>
            <p:cNvGrpSpPr/>
            <p:nvPr/>
          </p:nvGrpSpPr>
          <p:grpSpPr>
            <a:xfrm rot="21359109">
              <a:off x="7022899" y="824117"/>
              <a:ext cx="1144326" cy="1414463"/>
              <a:chOff x="6867526" y="839788"/>
              <a:chExt cx="1144326" cy="1414463"/>
            </a:xfrm>
          </p:grpSpPr>
          <p:sp>
            <p:nvSpPr>
              <p:cNvPr id="170" name="Freeform 465"/>
              <p:cNvSpPr>
                <a:spLocks/>
              </p:cNvSpPr>
              <p:nvPr/>
            </p:nvSpPr>
            <p:spPr bwMode="auto">
              <a:xfrm>
                <a:off x="7227888" y="1085850"/>
                <a:ext cx="347663" cy="917575"/>
              </a:xfrm>
              <a:custGeom>
                <a:avLst/>
                <a:gdLst/>
                <a:ahLst/>
                <a:cxnLst>
                  <a:cxn ang="0">
                    <a:pos x="99" y="8"/>
                  </a:cxn>
                  <a:cxn ang="0">
                    <a:pos x="89" y="19"/>
                  </a:cxn>
                  <a:cxn ang="0">
                    <a:pos x="85" y="25"/>
                  </a:cxn>
                  <a:cxn ang="0">
                    <a:pos x="81" y="33"/>
                  </a:cxn>
                  <a:cxn ang="0">
                    <a:pos x="77" y="40"/>
                  </a:cxn>
                  <a:cxn ang="0">
                    <a:pos x="75" y="47"/>
                  </a:cxn>
                  <a:cxn ang="0">
                    <a:pos x="73" y="51"/>
                  </a:cxn>
                  <a:cxn ang="0">
                    <a:pos x="69" y="64"/>
                  </a:cxn>
                  <a:cxn ang="0">
                    <a:pos x="65" y="81"/>
                  </a:cxn>
                  <a:cxn ang="0">
                    <a:pos x="61" y="108"/>
                  </a:cxn>
                  <a:cxn ang="0">
                    <a:pos x="57" y="151"/>
                  </a:cxn>
                  <a:cxn ang="0">
                    <a:pos x="56" y="228"/>
                  </a:cxn>
                  <a:cxn ang="0">
                    <a:pos x="57" y="261"/>
                  </a:cxn>
                  <a:cxn ang="0">
                    <a:pos x="61" y="334"/>
                  </a:cxn>
                  <a:cxn ang="0">
                    <a:pos x="68" y="394"/>
                  </a:cxn>
                  <a:cxn ang="0">
                    <a:pos x="75" y="432"/>
                  </a:cxn>
                  <a:cxn ang="0">
                    <a:pos x="85" y="468"/>
                  </a:cxn>
                  <a:cxn ang="0">
                    <a:pos x="91" y="478"/>
                  </a:cxn>
                  <a:cxn ang="0">
                    <a:pos x="105" y="505"/>
                  </a:cxn>
                  <a:cxn ang="0">
                    <a:pos x="127" y="525"/>
                  </a:cxn>
                  <a:cxn ang="0">
                    <a:pos x="133" y="530"/>
                  </a:cxn>
                  <a:cxn ang="0">
                    <a:pos x="137" y="532"/>
                  </a:cxn>
                  <a:cxn ang="0">
                    <a:pos x="141" y="534"/>
                  </a:cxn>
                  <a:cxn ang="0">
                    <a:pos x="144" y="536"/>
                  </a:cxn>
                  <a:cxn ang="0">
                    <a:pos x="148" y="537"/>
                  </a:cxn>
                  <a:cxn ang="0">
                    <a:pos x="152" y="538"/>
                  </a:cxn>
                  <a:cxn ang="0">
                    <a:pos x="157" y="540"/>
                  </a:cxn>
                  <a:cxn ang="0">
                    <a:pos x="163" y="541"/>
                  </a:cxn>
                  <a:cxn ang="0">
                    <a:pos x="191" y="540"/>
                  </a:cxn>
                  <a:cxn ang="0">
                    <a:pos x="200" y="537"/>
                  </a:cxn>
                  <a:cxn ang="0">
                    <a:pos x="207" y="536"/>
                  </a:cxn>
                  <a:cxn ang="0">
                    <a:pos x="219" y="529"/>
                  </a:cxn>
                  <a:cxn ang="0">
                    <a:pos x="149" y="573"/>
                  </a:cxn>
                  <a:cxn ang="0">
                    <a:pos x="139" y="576"/>
                  </a:cxn>
                  <a:cxn ang="0">
                    <a:pos x="131" y="577"/>
                  </a:cxn>
                  <a:cxn ang="0">
                    <a:pos x="109" y="578"/>
                  </a:cxn>
                  <a:cxn ang="0">
                    <a:pos x="100" y="577"/>
                  </a:cxn>
                  <a:cxn ang="0">
                    <a:pos x="97" y="576"/>
                  </a:cxn>
                  <a:cxn ang="0">
                    <a:pos x="92" y="574"/>
                  </a:cxn>
                  <a:cxn ang="0">
                    <a:pos x="88" y="573"/>
                  </a:cxn>
                  <a:cxn ang="0">
                    <a:pos x="84" y="572"/>
                  </a:cxn>
                  <a:cxn ang="0">
                    <a:pos x="80" y="569"/>
                  </a:cxn>
                  <a:cxn ang="0">
                    <a:pos x="75" y="565"/>
                  </a:cxn>
                  <a:cxn ang="0">
                    <a:pos x="49" y="541"/>
                  </a:cxn>
                  <a:cxn ang="0">
                    <a:pos x="35" y="516"/>
                  </a:cxn>
                  <a:cxn ang="0">
                    <a:pos x="29" y="505"/>
                  </a:cxn>
                  <a:cxn ang="0">
                    <a:pos x="23" y="482"/>
                  </a:cxn>
                  <a:cxn ang="0">
                    <a:pos x="15" y="452"/>
                  </a:cxn>
                  <a:cxn ang="0">
                    <a:pos x="8" y="404"/>
                  </a:cxn>
                  <a:cxn ang="0">
                    <a:pos x="3" y="337"/>
                  </a:cxn>
                  <a:cxn ang="0">
                    <a:pos x="0" y="281"/>
                  </a:cxn>
                  <a:cxn ang="0">
                    <a:pos x="1" y="187"/>
                  </a:cxn>
                  <a:cxn ang="0">
                    <a:pos x="9" y="119"/>
                  </a:cxn>
                  <a:cxn ang="0">
                    <a:pos x="13" y="100"/>
                  </a:cxn>
                  <a:cxn ang="0">
                    <a:pos x="17" y="85"/>
                  </a:cxn>
                  <a:cxn ang="0">
                    <a:pos x="19" y="81"/>
                  </a:cxn>
                  <a:cxn ang="0">
                    <a:pos x="21" y="77"/>
                  </a:cxn>
                  <a:cxn ang="0">
                    <a:pos x="27" y="67"/>
                  </a:cxn>
                  <a:cxn ang="0">
                    <a:pos x="31" y="60"/>
                  </a:cxn>
                  <a:cxn ang="0">
                    <a:pos x="45" y="41"/>
                  </a:cxn>
                  <a:cxn ang="0">
                    <a:pos x="109" y="0"/>
                  </a:cxn>
                </a:cxnLst>
                <a:rect l="0" t="0" r="r" b="b"/>
                <a:pathLst>
                  <a:path w="219" h="578">
                    <a:moveTo>
                      <a:pt x="109" y="0"/>
                    </a:moveTo>
                    <a:lnTo>
                      <a:pt x="99" y="8"/>
                    </a:lnTo>
                    <a:lnTo>
                      <a:pt x="93" y="13"/>
                    </a:lnTo>
                    <a:lnTo>
                      <a:pt x="89" y="19"/>
                    </a:lnTo>
                    <a:lnTo>
                      <a:pt x="87" y="23"/>
                    </a:lnTo>
                    <a:lnTo>
                      <a:pt x="85" y="25"/>
                    </a:lnTo>
                    <a:lnTo>
                      <a:pt x="83" y="29"/>
                    </a:lnTo>
                    <a:lnTo>
                      <a:pt x="81" y="33"/>
                    </a:lnTo>
                    <a:lnTo>
                      <a:pt x="79" y="36"/>
                    </a:lnTo>
                    <a:lnTo>
                      <a:pt x="77" y="40"/>
                    </a:lnTo>
                    <a:lnTo>
                      <a:pt x="77" y="41"/>
                    </a:lnTo>
                    <a:lnTo>
                      <a:pt x="75" y="47"/>
                    </a:lnTo>
                    <a:lnTo>
                      <a:pt x="75" y="48"/>
                    </a:lnTo>
                    <a:lnTo>
                      <a:pt x="73" y="51"/>
                    </a:lnTo>
                    <a:lnTo>
                      <a:pt x="72" y="57"/>
                    </a:lnTo>
                    <a:lnTo>
                      <a:pt x="69" y="64"/>
                    </a:lnTo>
                    <a:lnTo>
                      <a:pt x="68" y="72"/>
                    </a:lnTo>
                    <a:lnTo>
                      <a:pt x="65" y="81"/>
                    </a:lnTo>
                    <a:lnTo>
                      <a:pt x="64" y="93"/>
                    </a:lnTo>
                    <a:lnTo>
                      <a:pt x="61" y="108"/>
                    </a:lnTo>
                    <a:lnTo>
                      <a:pt x="60" y="128"/>
                    </a:lnTo>
                    <a:lnTo>
                      <a:pt x="57" y="151"/>
                    </a:lnTo>
                    <a:lnTo>
                      <a:pt x="56" y="187"/>
                    </a:lnTo>
                    <a:lnTo>
                      <a:pt x="56" y="228"/>
                    </a:lnTo>
                    <a:lnTo>
                      <a:pt x="57" y="244"/>
                    </a:lnTo>
                    <a:lnTo>
                      <a:pt x="57" y="261"/>
                    </a:lnTo>
                    <a:lnTo>
                      <a:pt x="59" y="300"/>
                    </a:lnTo>
                    <a:lnTo>
                      <a:pt x="61" y="334"/>
                    </a:lnTo>
                    <a:lnTo>
                      <a:pt x="64" y="366"/>
                    </a:lnTo>
                    <a:lnTo>
                      <a:pt x="68" y="394"/>
                    </a:lnTo>
                    <a:lnTo>
                      <a:pt x="71" y="414"/>
                    </a:lnTo>
                    <a:lnTo>
                      <a:pt x="75" y="432"/>
                    </a:lnTo>
                    <a:lnTo>
                      <a:pt x="83" y="458"/>
                    </a:lnTo>
                    <a:lnTo>
                      <a:pt x="85" y="468"/>
                    </a:lnTo>
                    <a:lnTo>
                      <a:pt x="89" y="477"/>
                    </a:lnTo>
                    <a:lnTo>
                      <a:pt x="91" y="478"/>
                    </a:lnTo>
                    <a:lnTo>
                      <a:pt x="91" y="481"/>
                    </a:lnTo>
                    <a:lnTo>
                      <a:pt x="105" y="505"/>
                    </a:lnTo>
                    <a:lnTo>
                      <a:pt x="123" y="522"/>
                    </a:lnTo>
                    <a:lnTo>
                      <a:pt x="127" y="525"/>
                    </a:lnTo>
                    <a:lnTo>
                      <a:pt x="131" y="529"/>
                    </a:lnTo>
                    <a:lnTo>
                      <a:pt x="133" y="530"/>
                    </a:lnTo>
                    <a:lnTo>
                      <a:pt x="135" y="532"/>
                    </a:lnTo>
                    <a:lnTo>
                      <a:pt x="137" y="532"/>
                    </a:lnTo>
                    <a:lnTo>
                      <a:pt x="139" y="533"/>
                    </a:lnTo>
                    <a:lnTo>
                      <a:pt x="141" y="534"/>
                    </a:lnTo>
                    <a:lnTo>
                      <a:pt x="143" y="534"/>
                    </a:lnTo>
                    <a:lnTo>
                      <a:pt x="144" y="536"/>
                    </a:lnTo>
                    <a:lnTo>
                      <a:pt x="147" y="536"/>
                    </a:lnTo>
                    <a:lnTo>
                      <a:pt x="148" y="537"/>
                    </a:lnTo>
                    <a:lnTo>
                      <a:pt x="149" y="537"/>
                    </a:lnTo>
                    <a:lnTo>
                      <a:pt x="152" y="538"/>
                    </a:lnTo>
                    <a:lnTo>
                      <a:pt x="155" y="538"/>
                    </a:lnTo>
                    <a:lnTo>
                      <a:pt x="157" y="540"/>
                    </a:lnTo>
                    <a:lnTo>
                      <a:pt x="160" y="540"/>
                    </a:lnTo>
                    <a:lnTo>
                      <a:pt x="163" y="541"/>
                    </a:lnTo>
                    <a:lnTo>
                      <a:pt x="187" y="541"/>
                    </a:lnTo>
                    <a:lnTo>
                      <a:pt x="191" y="540"/>
                    </a:lnTo>
                    <a:lnTo>
                      <a:pt x="195" y="540"/>
                    </a:lnTo>
                    <a:lnTo>
                      <a:pt x="200" y="537"/>
                    </a:lnTo>
                    <a:lnTo>
                      <a:pt x="204" y="537"/>
                    </a:lnTo>
                    <a:lnTo>
                      <a:pt x="207" y="536"/>
                    </a:lnTo>
                    <a:lnTo>
                      <a:pt x="213" y="532"/>
                    </a:lnTo>
                    <a:lnTo>
                      <a:pt x="219" y="529"/>
                    </a:lnTo>
                    <a:lnTo>
                      <a:pt x="163" y="565"/>
                    </a:lnTo>
                    <a:lnTo>
                      <a:pt x="149" y="573"/>
                    </a:lnTo>
                    <a:lnTo>
                      <a:pt x="141" y="576"/>
                    </a:lnTo>
                    <a:lnTo>
                      <a:pt x="139" y="576"/>
                    </a:lnTo>
                    <a:lnTo>
                      <a:pt x="136" y="577"/>
                    </a:lnTo>
                    <a:lnTo>
                      <a:pt x="131" y="577"/>
                    </a:lnTo>
                    <a:lnTo>
                      <a:pt x="127" y="578"/>
                    </a:lnTo>
                    <a:lnTo>
                      <a:pt x="109" y="578"/>
                    </a:lnTo>
                    <a:lnTo>
                      <a:pt x="108" y="577"/>
                    </a:lnTo>
                    <a:lnTo>
                      <a:pt x="100" y="577"/>
                    </a:lnTo>
                    <a:lnTo>
                      <a:pt x="99" y="576"/>
                    </a:lnTo>
                    <a:lnTo>
                      <a:pt x="97" y="576"/>
                    </a:lnTo>
                    <a:lnTo>
                      <a:pt x="95" y="574"/>
                    </a:lnTo>
                    <a:lnTo>
                      <a:pt x="92" y="574"/>
                    </a:lnTo>
                    <a:lnTo>
                      <a:pt x="89" y="573"/>
                    </a:lnTo>
                    <a:lnTo>
                      <a:pt x="88" y="573"/>
                    </a:lnTo>
                    <a:lnTo>
                      <a:pt x="87" y="572"/>
                    </a:lnTo>
                    <a:lnTo>
                      <a:pt x="84" y="572"/>
                    </a:lnTo>
                    <a:lnTo>
                      <a:pt x="83" y="570"/>
                    </a:lnTo>
                    <a:lnTo>
                      <a:pt x="80" y="569"/>
                    </a:lnTo>
                    <a:lnTo>
                      <a:pt x="77" y="566"/>
                    </a:lnTo>
                    <a:lnTo>
                      <a:pt x="75" y="565"/>
                    </a:lnTo>
                    <a:lnTo>
                      <a:pt x="67" y="560"/>
                    </a:lnTo>
                    <a:lnTo>
                      <a:pt x="49" y="541"/>
                    </a:lnTo>
                    <a:lnTo>
                      <a:pt x="35" y="518"/>
                    </a:lnTo>
                    <a:lnTo>
                      <a:pt x="35" y="516"/>
                    </a:lnTo>
                    <a:lnTo>
                      <a:pt x="33" y="514"/>
                    </a:lnTo>
                    <a:lnTo>
                      <a:pt x="29" y="505"/>
                    </a:lnTo>
                    <a:lnTo>
                      <a:pt x="25" y="494"/>
                    </a:lnTo>
                    <a:lnTo>
                      <a:pt x="23" y="482"/>
                    </a:lnTo>
                    <a:lnTo>
                      <a:pt x="19" y="469"/>
                    </a:lnTo>
                    <a:lnTo>
                      <a:pt x="15" y="452"/>
                    </a:lnTo>
                    <a:lnTo>
                      <a:pt x="12" y="432"/>
                    </a:lnTo>
                    <a:lnTo>
                      <a:pt x="8" y="404"/>
                    </a:lnTo>
                    <a:lnTo>
                      <a:pt x="4" y="372"/>
                    </a:lnTo>
                    <a:lnTo>
                      <a:pt x="3" y="337"/>
                    </a:lnTo>
                    <a:lnTo>
                      <a:pt x="1" y="298"/>
                    </a:lnTo>
                    <a:lnTo>
                      <a:pt x="0" y="281"/>
                    </a:lnTo>
                    <a:lnTo>
                      <a:pt x="0" y="224"/>
                    </a:lnTo>
                    <a:lnTo>
                      <a:pt x="1" y="187"/>
                    </a:lnTo>
                    <a:lnTo>
                      <a:pt x="5" y="144"/>
                    </a:lnTo>
                    <a:lnTo>
                      <a:pt x="9" y="119"/>
                    </a:lnTo>
                    <a:lnTo>
                      <a:pt x="12" y="109"/>
                    </a:lnTo>
                    <a:lnTo>
                      <a:pt x="13" y="100"/>
                    </a:lnTo>
                    <a:lnTo>
                      <a:pt x="17" y="88"/>
                    </a:lnTo>
                    <a:lnTo>
                      <a:pt x="17" y="85"/>
                    </a:lnTo>
                    <a:lnTo>
                      <a:pt x="19" y="84"/>
                    </a:lnTo>
                    <a:lnTo>
                      <a:pt x="19" y="81"/>
                    </a:lnTo>
                    <a:lnTo>
                      <a:pt x="20" y="79"/>
                    </a:lnTo>
                    <a:lnTo>
                      <a:pt x="21" y="77"/>
                    </a:lnTo>
                    <a:lnTo>
                      <a:pt x="24" y="69"/>
                    </a:lnTo>
                    <a:lnTo>
                      <a:pt x="27" y="67"/>
                    </a:lnTo>
                    <a:lnTo>
                      <a:pt x="28" y="63"/>
                    </a:lnTo>
                    <a:lnTo>
                      <a:pt x="31" y="60"/>
                    </a:lnTo>
                    <a:lnTo>
                      <a:pt x="39" y="48"/>
                    </a:lnTo>
                    <a:lnTo>
                      <a:pt x="45" y="41"/>
                    </a:lnTo>
                    <a:lnTo>
                      <a:pt x="53" y="36"/>
                    </a:lnTo>
                    <a:lnTo>
                      <a:pt x="10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468"/>
              <p:cNvSpPr>
                <a:spLocks/>
              </p:cNvSpPr>
              <p:nvPr/>
            </p:nvSpPr>
            <p:spPr bwMode="auto">
              <a:xfrm>
                <a:off x="7188201" y="1119188"/>
                <a:ext cx="374650" cy="915988"/>
              </a:xfrm>
              <a:custGeom>
                <a:avLst/>
                <a:gdLst/>
                <a:ahLst/>
                <a:cxnLst>
                  <a:cxn ang="0">
                    <a:pos x="149" y="6"/>
                  </a:cxn>
                  <a:cxn ang="0">
                    <a:pos x="148" y="7"/>
                  </a:cxn>
                  <a:cxn ang="0">
                    <a:pos x="88" y="10"/>
                  </a:cxn>
                  <a:cxn ang="0">
                    <a:pos x="62" y="28"/>
                  </a:cxn>
                  <a:cxn ang="0">
                    <a:pos x="54" y="39"/>
                  </a:cxn>
                  <a:cxn ang="0">
                    <a:pos x="46" y="56"/>
                  </a:cxn>
                  <a:cxn ang="0">
                    <a:pos x="42" y="67"/>
                  </a:cxn>
                  <a:cxn ang="0">
                    <a:pos x="38" y="79"/>
                  </a:cxn>
                  <a:cxn ang="0">
                    <a:pos x="34" y="92"/>
                  </a:cxn>
                  <a:cxn ang="0">
                    <a:pos x="30" y="116"/>
                  </a:cxn>
                  <a:cxn ang="0">
                    <a:pos x="25" y="183"/>
                  </a:cxn>
                  <a:cxn ang="0">
                    <a:pos x="26" y="287"/>
                  </a:cxn>
                  <a:cxn ang="0">
                    <a:pos x="32" y="375"/>
                  </a:cxn>
                  <a:cxn ang="0">
                    <a:pos x="41" y="437"/>
                  </a:cxn>
                  <a:cxn ang="0">
                    <a:pos x="52" y="475"/>
                  </a:cxn>
                  <a:cxn ang="0">
                    <a:pos x="60" y="497"/>
                  </a:cxn>
                  <a:cxn ang="0">
                    <a:pos x="77" y="523"/>
                  </a:cxn>
                  <a:cxn ang="0">
                    <a:pos x="97" y="543"/>
                  </a:cxn>
                  <a:cxn ang="0">
                    <a:pos x="105" y="548"/>
                  </a:cxn>
                  <a:cxn ang="0">
                    <a:pos x="112" y="551"/>
                  </a:cxn>
                  <a:cxn ang="0">
                    <a:pos x="118" y="553"/>
                  </a:cxn>
                  <a:cxn ang="0">
                    <a:pos x="126" y="555"/>
                  </a:cxn>
                  <a:cxn ang="0">
                    <a:pos x="136" y="557"/>
                  </a:cxn>
                  <a:cxn ang="0">
                    <a:pos x="162" y="556"/>
                  </a:cxn>
                  <a:cxn ang="0">
                    <a:pos x="168" y="553"/>
                  </a:cxn>
                  <a:cxn ang="0">
                    <a:pos x="177" y="551"/>
                  </a:cxn>
                  <a:cxn ang="0">
                    <a:pos x="182" y="548"/>
                  </a:cxn>
                  <a:cxn ang="0">
                    <a:pos x="196" y="539"/>
                  </a:cxn>
                  <a:cxn ang="0">
                    <a:pos x="222" y="503"/>
                  </a:cxn>
                  <a:cxn ang="0">
                    <a:pos x="234" y="467"/>
                  </a:cxn>
                  <a:cxn ang="0">
                    <a:pos x="209" y="536"/>
                  </a:cxn>
                  <a:cxn ang="0">
                    <a:pos x="186" y="560"/>
                  </a:cxn>
                  <a:cxn ang="0">
                    <a:pos x="176" y="569"/>
                  </a:cxn>
                  <a:cxn ang="0">
                    <a:pos x="169" y="572"/>
                  </a:cxn>
                  <a:cxn ang="0">
                    <a:pos x="164" y="575"/>
                  </a:cxn>
                  <a:cxn ang="0">
                    <a:pos x="153" y="576"/>
                  </a:cxn>
                  <a:cxn ang="0">
                    <a:pos x="117" y="576"/>
                  </a:cxn>
                  <a:cxn ang="0">
                    <a:pos x="104" y="575"/>
                  </a:cxn>
                  <a:cxn ang="0">
                    <a:pos x="97" y="572"/>
                  </a:cxn>
                  <a:cxn ang="0">
                    <a:pos x="90" y="569"/>
                  </a:cxn>
                  <a:cxn ang="0">
                    <a:pos x="85" y="567"/>
                  </a:cxn>
                  <a:cxn ang="0">
                    <a:pos x="80" y="564"/>
                  </a:cxn>
                  <a:cxn ang="0">
                    <a:pos x="52" y="535"/>
                  </a:cxn>
                  <a:cxn ang="0">
                    <a:pos x="36" y="507"/>
                  </a:cxn>
                  <a:cxn ang="0">
                    <a:pos x="24" y="476"/>
                  </a:cxn>
                  <a:cxn ang="0">
                    <a:pos x="13" y="429"/>
                  </a:cxn>
                  <a:cxn ang="0">
                    <a:pos x="5" y="359"/>
                  </a:cxn>
                  <a:cxn ang="0">
                    <a:pos x="0" y="235"/>
                  </a:cxn>
                  <a:cxn ang="0">
                    <a:pos x="4" y="148"/>
                  </a:cxn>
                  <a:cxn ang="0">
                    <a:pos x="10" y="103"/>
                  </a:cxn>
                  <a:cxn ang="0">
                    <a:pos x="17" y="76"/>
                  </a:cxn>
                  <a:cxn ang="0">
                    <a:pos x="20" y="67"/>
                  </a:cxn>
                  <a:cxn ang="0">
                    <a:pos x="24" y="59"/>
                  </a:cxn>
                  <a:cxn ang="0">
                    <a:pos x="29" y="44"/>
                  </a:cxn>
                  <a:cxn ang="0">
                    <a:pos x="44" y="24"/>
                  </a:cxn>
                  <a:cxn ang="0">
                    <a:pos x="52" y="16"/>
                  </a:cxn>
                  <a:cxn ang="0">
                    <a:pos x="110" y="0"/>
                  </a:cxn>
                </a:cxnLst>
                <a:rect l="0" t="0" r="r" b="b"/>
                <a:pathLst>
                  <a:path w="236" h="577">
                    <a:moveTo>
                      <a:pt x="110" y="0"/>
                    </a:moveTo>
                    <a:lnTo>
                      <a:pt x="132" y="2"/>
                    </a:lnTo>
                    <a:lnTo>
                      <a:pt x="149" y="6"/>
                    </a:lnTo>
                    <a:lnTo>
                      <a:pt x="164" y="14"/>
                    </a:lnTo>
                    <a:lnTo>
                      <a:pt x="169" y="16"/>
                    </a:lnTo>
                    <a:lnTo>
                      <a:pt x="148" y="7"/>
                    </a:lnTo>
                    <a:lnTo>
                      <a:pt x="124" y="3"/>
                    </a:lnTo>
                    <a:lnTo>
                      <a:pt x="105" y="4"/>
                    </a:lnTo>
                    <a:lnTo>
                      <a:pt x="88" y="10"/>
                    </a:lnTo>
                    <a:lnTo>
                      <a:pt x="73" y="19"/>
                    </a:lnTo>
                    <a:lnTo>
                      <a:pt x="65" y="27"/>
                    </a:lnTo>
                    <a:lnTo>
                      <a:pt x="62" y="28"/>
                    </a:lnTo>
                    <a:lnTo>
                      <a:pt x="60" y="34"/>
                    </a:lnTo>
                    <a:lnTo>
                      <a:pt x="57" y="38"/>
                    </a:lnTo>
                    <a:lnTo>
                      <a:pt x="54" y="39"/>
                    </a:lnTo>
                    <a:lnTo>
                      <a:pt x="52" y="44"/>
                    </a:lnTo>
                    <a:lnTo>
                      <a:pt x="50" y="48"/>
                    </a:lnTo>
                    <a:lnTo>
                      <a:pt x="46" y="56"/>
                    </a:lnTo>
                    <a:lnTo>
                      <a:pt x="44" y="60"/>
                    </a:lnTo>
                    <a:lnTo>
                      <a:pt x="44" y="63"/>
                    </a:lnTo>
                    <a:lnTo>
                      <a:pt x="42" y="67"/>
                    </a:lnTo>
                    <a:lnTo>
                      <a:pt x="40" y="72"/>
                    </a:lnTo>
                    <a:lnTo>
                      <a:pt x="40" y="76"/>
                    </a:lnTo>
                    <a:lnTo>
                      <a:pt x="38" y="79"/>
                    </a:lnTo>
                    <a:lnTo>
                      <a:pt x="37" y="83"/>
                    </a:lnTo>
                    <a:lnTo>
                      <a:pt x="36" y="88"/>
                    </a:lnTo>
                    <a:lnTo>
                      <a:pt x="34" y="92"/>
                    </a:lnTo>
                    <a:lnTo>
                      <a:pt x="34" y="98"/>
                    </a:lnTo>
                    <a:lnTo>
                      <a:pt x="33" y="107"/>
                    </a:lnTo>
                    <a:lnTo>
                      <a:pt x="30" y="116"/>
                    </a:lnTo>
                    <a:lnTo>
                      <a:pt x="28" y="143"/>
                    </a:lnTo>
                    <a:lnTo>
                      <a:pt x="26" y="162"/>
                    </a:lnTo>
                    <a:lnTo>
                      <a:pt x="25" y="183"/>
                    </a:lnTo>
                    <a:lnTo>
                      <a:pt x="25" y="227"/>
                    </a:lnTo>
                    <a:lnTo>
                      <a:pt x="26" y="277"/>
                    </a:lnTo>
                    <a:lnTo>
                      <a:pt x="26" y="287"/>
                    </a:lnTo>
                    <a:lnTo>
                      <a:pt x="28" y="319"/>
                    </a:lnTo>
                    <a:lnTo>
                      <a:pt x="29" y="348"/>
                    </a:lnTo>
                    <a:lnTo>
                      <a:pt x="32" y="375"/>
                    </a:lnTo>
                    <a:lnTo>
                      <a:pt x="34" y="399"/>
                    </a:lnTo>
                    <a:lnTo>
                      <a:pt x="38" y="419"/>
                    </a:lnTo>
                    <a:lnTo>
                      <a:pt x="41" y="437"/>
                    </a:lnTo>
                    <a:lnTo>
                      <a:pt x="45" y="451"/>
                    </a:lnTo>
                    <a:lnTo>
                      <a:pt x="48" y="464"/>
                    </a:lnTo>
                    <a:lnTo>
                      <a:pt x="52" y="475"/>
                    </a:lnTo>
                    <a:lnTo>
                      <a:pt x="54" y="485"/>
                    </a:lnTo>
                    <a:lnTo>
                      <a:pt x="57" y="491"/>
                    </a:lnTo>
                    <a:lnTo>
                      <a:pt x="60" y="497"/>
                    </a:lnTo>
                    <a:lnTo>
                      <a:pt x="62" y="500"/>
                    </a:lnTo>
                    <a:lnTo>
                      <a:pt x="64" y="504"/>
                    </a:lnTo>
                    <a:lnTo>
                      <a:pt x="77" y="523"/>
                    </a:lnTo>
                    <a:lnTo>
                      <a:pt x="92" y="539"/>
                    </a:lnTo>
                    <a:lnTo>
                      <a:pt x="94" y="540"/>
                    </a:lnTo>
                    <a:lnTo>
                      <a:pt x="97" y="543"/>
                    </a:lnTo>
                    <a:lnTo>
                      <a:pt x="100" y="544"/>
                    </a:lnTo>
                    <a:lnTo>
                      <a:pt x="104" y="548"/>
                    </a:lnTo>
                    <a:lnTo>
                      <a:pt x="105" y="548"/>
                    </a:lnTo>
                    <a:lnTo>
                      <a:pt x="108" y="549"/>
                    </a:lnTo>
                    <a:lnTo>
                      <a:pt x="110" y="549"/>
                    </a:lnTo>
                    <a:lnTo>
                      <a:pt x="112" y="551"/>
                    </a:lnTo>
                    <a:lnTo>
                      <a:pt x="114" y="552"/>
                    </a:lnTo>
                    <a:lnTo>
                      <a:pt x="116" y="552"/>
                    </a:lnTo>
                    <a:lnTo>
                      <a:pt x="118" y="553"/>
                    </a:lnTo>
                    <a:lnTo>
                      <a:pt x="120" y="553"/>
                    </a:lnTo>
                    <a:lnTo>
                      <a:pt x="122" y="555"/>
                    </a:lnTo>
                    <a:lnTo>
                      <a:pt x="126" y="555"/>
                    </a:lnTo>
                    <a:lnTo>
                      <a:pt x="128" y="556"/>
                    </a:lnTo>
                    <a:lnTo>
                      <a:pt x="133" y="556"/>
                    </a:lnTo>
                    <a:lnTo>
                      <a:pt x="136" y="557"/>
                    </a:lnTo>
                    <a:lnTo>
                      <a:pt x="153" y="557"/>
                    </a:lnTo>
                    <a:lnTo>
                      <a:pt x="156" y="556"/>
                    </a:lnTo>
                    <a:lnTo>
                      <a:pt x="162" y="556"/>
                    </a:lnTo>
                    <a:lnTo>
                      <a:pt x="164" y="555"/>
                    </a:lnTo>
                    <a:lnTo>
                      <a:pt x="166" y="555"/>
                    </a:lnTo>
                    <a:lnTo>
                      <a:pt x="168" y="553"/>
                    </a:lnTo>
                    <a:lnTo>
                      <a:pt x="170" y="553"/>
                    </a:lnTo>
                    <a:lnTo>
                      <a:pt x="176" y="551"/>
                    </a:lnTo>
                    <a:lnTo>
                      <a:pt x="177" y="551"/>
                    </a:lnTo>
                    <a:lnTo>
                      <a:pt x="178" y="549"/>
                    </a:lnTo>
                    <a:lnTo>
                      <a:pt x="181" y="549"/>
                    </a:lnTo>
                    <a:lnTo>
                      <a:pt x="182" y="548"/>
                    </a:lnTo>
                    <a:lnTo>
                      <a:pt x="186" y="545"/>
                    </a:lnTo>
                    <a:lnTo>
                      <a:pt x="189" y="544"/>
                    </a:lnTo>
                    <a:lnTo>
                      <a:pt x="196" y="539"/>
                    </a:lnTo>
                    <a:lnTo>
                      <a:pt x="201" y="533"/>
                    </a:lnTo>
                    <a:lnTo>
                      <a:pt x="212" y="520"/>
                    </a:lnTo>
                    <a:lnTo>
                      <a:pt x="222" y="503"/>
                    </a:lnTo>
                    <a:lnTo>
                      <a:pt x="230" y="481"/>
                    </a:lnTo>
                    <a:lnTo>
                      <a:pt x="236" y="456"/>
                    </a:lnTo>
                    <a:lnTo>
                      <a:pt x="234" y="467"/>
                    </a:lnTo>
                    <a:lnTo>
                      <a:pt x="228" y="495"/>
                    </a:lnTo>
                    <a:lnTo>
                      <a:pt x="220" y="517"/>
                    </a:lnTo>
                    <a:lnTo>
                      <a:pt x="209" y="536"/>
                    </a:lnTo>
                    <a:lnTo>
                      <a:pt x="196" y="551"/>
                    </a:lnTo>
                    <a:lnTo>
                      <a:pt x="192" y="556"/>
                    </a:lnTo>
                    <a:lnTo>
                      <a:pt x="186" y="560"/>
                    </a:lnTo>
                    <a:lnTo>
                      <a:pt x="182" y="564"/>
                    </a:lnTo>
                    <a:lnTo>
                      <a:pt x="180" y="565"/>
                    </a:lnTo>
                    <a:lnTo>
                      <a:pt x="176" y="569"/>
                    </a:lnTo>
                    <a:lnTo>
                      <a:pt x="173" y="569"/>
                    </a:lnTo>
                    <a:lnTo>
                      <a:pt x="172" y="571"/>
                    </a:lnTo>
                    <a:lnTo>
                      <a:pt x="169" y="572"/>
                    </a:lnTo>
                    <a:lnTo>
                      <a:pt x="168" y="572"/>
                    </a:lnTo>
                    <a:lnTo>
                      <a:pt x="165" y="573"/>
                    </a:lnTo>
                    <a:lnTo>
                      <a:pt x="164" y="575"/>
                    </a:lnTo>
                    <a:lnTo>
                      <a:pt x="160" y="575"/>
                    </a:lnTo>
                    <a:lnTo>
                      <a:pt x="157" y="576"/>
                    </a:lnTo>
                    <a:lnTo>
                      <a:pt x="153" y="576"/>
                    </a:lnTo>
                    <a:lnTo>
                      <a:pt x="152" y="577"/>
                    </a:lnTo>
                    <a:lnTo>
                      <a:pt x="120" y="577"/>
                    </a:lnTo>
                    <a:lnTo>
                      <a:pt x="117" y="576"/>
                    </a:lnTo>
                    <a:lnTo>
                      <a:pt x="112" y="576"/>
                    </a:lnTo>
                    <a:lnTo>
                      <a:pt x="109" y="575"/>
                    </a:lnTo>
                    <a:lnTo>
                      <a:pt x="104" y="575"/>
                    </a:lnTo>
                    <a:lnTo>
                      <a:pt x="102" y="573"/>
                    </a:lnTo>
                    <a:lnTo>
                      <a:pt x="100" y="573"/>
                    </a:lnTo>
                    <a:lnTo>
                      <a:pt x="97" y="572"/>
                    </a:lnTo>
                    <a:lnTo>
                      <a:pt x="94" y="572"/>
                    </a:lnTo>
                    <a:lnTo>
                      <a:pt x="93" y="571"/>
                    </a:lnTo>
                    <a:lnTo>
                      <a:pt x="90" y="569"/>
                    </a:lnTo>
                    <a:lnTo>
                      <a:pt x="89" y="569"/>
                    </a:lnTo>
                    <a:lnTo>
                      <a:pt x="86" y="568"/>
                    </a:lnTo>
                    <a:lnTo>
                      <a:pt x="85" y="567"/>
                    </a:lnTo>
                    <a:lnTo>
                      <a:pt x="84" y="567"/>
                    </a:lnTo>
                    <a:lnTo>
                      <a:pt x="81" y="565"/>
                    </a:lnTo>
                    <a:lnTo>
                      <a:pt x="80" y="564"/>
                    </a:lnTo>
                    <a:lnTo>
                      <a:pt x="77" y="563"/>
                    </a:lnTo>
                    <a:lnTo>
                      <a:pt x="62" y="548"/>
                    </a:lnTo>
                    <a:lnTo>
                      <a:pt x="52" y="535"/>
                    </a:lnTo>
                    <a:lnTo>
                      <a:pt x="41" y="519"/>
                    </a:lnTo>
                    <a:lnTo>
                      <a:pt x="40" y="515"/>
                    </a:lnTo>
                    <a:lnTo>
                      <a:pt x="36" y="507"/>
                    </a:lnTo>
                    <a:lnTo>
                      <a:pt x="33" y="503"/>
                    </a:lnTo>
                    <a:lnTo>
                      <a:pt x="32" y="497"/>
                    </a:lnTo>
                    <a:lnTo>
                      <a:pt x="24" y="476"/>
                    </a:lnTo>
                    <a:lnTo>
                      <a:pt x="21" y="463"/>
                    </a:lnTo>
                    <a:lnTo>
                      <a:pt x="17" y="448"/>
                    </a:lnTo>
                    <a:lnTo>
                      <a:pt x="13" y="429"/>
                    </a:lnTo>
                    <a:lnTo>
                      <a:pt x="10" y="409"/>
                    </a:lnTo>
                    <a:lnTo>
                      <a:pt x="8" y="385"/>
                    </a:lnTo>
                    <a:lnTo>
                      <a:pt x="5" y="359"/>
                    </a:lnTo>
                    <a:lnTo>
                      <a:pt x="1" y="295"/>
                    </a:lnTo>
                    <a:lnTo>
                      <a:pt x="1" y="285"/>
                    </a:lnTo>
                    <a:lnTo>
                      <a:pt x="0" y="235"/>
                    </a:lnTo>
                    <a:lnTo>
                      <a:pt x="1" y="190"/>
                    </a:lnTo>
                    <a:lnTo>
                      <a:pt x="2" y="168"/>
                    </a:lnTo>
                    <a:lnTo>
                      <a:pt x="4" y="148"/>
                    </a:lnTo>
                    <a:lnTo>
                      <a:pt x="6" y="122"/>
                    </a:lnTo>
                    <a:lnTo>
                      <a:pt x="9" y="112"/>
                    </a:lnTo>
                    <a:lnTo>
                      <a:pt x="10" y="103"/>
                    </a:lnTo>
                    <a:lnTo>
                      <a:pt x="12" y="95"/>
                    </a:lnTo>
                    <a:lnTo>
                      <a:pt x="13" y="88"/>
                    </a:lnTo>
                    <a:lnTo>
                      <a:pt x="17" y="76"/>
                    </a:lnTo>
                    <a:lnTo>
                      <a:pt x="17" y="74"/>
                    </a:lnTo>
                    <a:lnTo>
                      <a:pt x="18" y="70"/>
                    </a:lnTo>
                    <a:lnTo>
                      <a:pt x="20" y="67"/>
                    </a:lnTo>
                    <a:lnTo>
                      <a:pt x="20" y="66"/>
                    </a:lnTo>
                    <a:lnTo>
                      <a:pt x="21" y="64"/>
                    </a:lnTo>
                    <a:lnTo>
                      <a:pt x="24" y="59"/>
                    </a:lnTo>
                    <a:lnTo>
                      <a:pt x="25" y="55"/>
                    </a:lnTo>
                    <a:lnTo>
                      <a:pt x="28" y="50"/>
                    </a:lnTo>
                    <a:lnTo>
                      <a:pt x="29" y="44"/>
                    </a:lnTo>
                    <a:lnTo>
                      <a:pt x="40" y="28"/>
                    </a:lnTo>
                    <a:lnTo>
                      <a:pt x="41" y="26"/>
                    </a:lnTo>
                    <a:lnTo>
                      <a:pt x="44" y="24"/>
                    </a:lnTo>
                    <a:lnTo>
                      <a:pt x="45" y="22"/>
                    </a:lnTo>
                    <a:lnTo>
                      <a:pt x="49" y="18"/>
                    </a:lnTo>
                    <a:lnTo>
                      <a:pt x="52" y="16"/>
                    </a:lnTo>
                    <a:lnTo>
                      <a:pt x="68" y="7"/>
                    </a:lnTo>
                    <a:lnTo>
                      <a:pt x="86" y="2"/>
                    </a:lnTo>
                    <a:lnTo>
                      <a:pt x="11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469"/>
              <p:cNvSpPr>
                <a:spLocks/>
              </p:cNvSpPr>
              <p:nvPr/>
            </p:nvSpPr>
            <p:spPr bwMode="auto">
              <a:xfrm>
                <a:off x="7077338" y="839788"/>
                <a:ext cx="934514" cy="1325562"/>
              </a:xfrm>
              <a:custGeom>
                <a:avLst/>
                <a:gdLst/>
                <a:ahLst/>
                <a:cxnLst>
                  <a:cxn ang="0">
                    <a:pos x="273" y="0"/>
                  </a:cxn>
                  <a:cxn ang="0">
                    <a:pos x="317" y="4"/>
                  </a:cxn>
                  <a:cxn ang="0">
                    <a:pos x="377" y="16"/>
                  </a:cxn>
                  <a:cxn ang="0">
                    <a:pos x="400" y="24"/>
                  </a:cxn>
                  <a:cxn ang="0">
                    <a:pos x="404" y="27"/>
                  </a:cxn>
                  <a:cxn ang="0">
                    <a:pos x="449" y="51"/>
                  </a:cxn>
                  <a:cxn ang="0">
                    <a:pos x="488" y="81"/>
                  </a:cxn>
                  <a:cxn ang="0">
                    <a:pos x="543" y="153"/>
                  </a:cxn>
                  <a:cxn ang="0">
                    <a:pos x="549" y="165"/>
                  </a:cxn>
                  <a:cxn ang="0">
                    <a:pos x="561" y="191"/>
                  </a:cxn>
                  <a:cxn ang="0">
                    <a:pos x="577" y="240"/>
                  </a:cxn>
                  <a:cxn ang="0">
                    <a:pos x="596" y="331"/>
                  </a:cxn>
                  <a:cxn ang="0">
                    <a:pos x="603" y="392"/>
                  </a:cxn>
                  <a:cxn ang="0">
                    <a:pos x="607" y="460"/>
                  </a:cxn>
                  <a:cxn ang="0">
                    <a:pos x="604" y="533"/>
                  </a:cxn>
                  <a:cxn ang="0">
                    <a:pos x="600" y="588"/>
                  </a:cxn>
                  <a:cxn ang="0">
                    <a:pos x="593" y="632"/>
                  </a:cxn>
                  <a:cxn ang="0">
                    <a:pos x="581" y="682"/>
                  </a:cxn>
                  <a:cxn ang="0">
                    <a:pos x="565" y="724"/>
                  </a:cxn>
                  <a:cxn ang="0">
                    <a:pos x="553" y="748"/>
                  </a:cxn>
                  <a:cxn ang="0">
                    <a:pos x="539" y="770"/>
                  </a:cxn>
                  <a:cxn ang="0">
                    <a:pos x="521" y="792"/>
                  </a:cxn>
                  <a:cxn ang="0">
                    <a:pos x="484" y="824"/>
                  </a:cxn>
                  <a:cxn ang="0">
                    <a:pos x="457" y="837"/>
                  </a:cxn>
                  <a:cxn ang="0">
                    <a:pos x="483" y="808"/>
                  </a:cxn>
                  <a:cxn ang="0">
                    <a:pos x="497" y="785"/>
                  </a:cxn>
                  <a:cxn ang="0">
                    <a:pos x="520" y="734"/>
                  </a:cxn>
                  <a:cxn ang="0">
                    <a:pos x="533" y="686"/>
                  </a:cxn>
                  <a:cxn ang="0">
                    <a:pos x="541" y="646"/>
                  </a:cxn>
                  <a:cxn ang="0">
                    <a:pos x="548" y="570"/>
                  </a:cxn>
                  <a:cxn ang="0">
                    <a:pos x="549" y="473"/>
                  </a:cxn>
                  <a:cxn ang="0">
                    <a:pos x="540" y="368"/>
                  </a:cxn>
                  <a:cxn ang="0">
                    <a:pos x="520" y="277"/>
                  </a:cxn>
                  <a:cxn ang="0">
                    <a:pos x="512" y="249"/>
                  </a:cxn>
                  <a:cxn ang="0">
                    <a:pos x="493" y="201"/>
                  </a:cxn>
                  <a:cxn ang="0">
                    <a:pos x="487" y="189"/>
                  </a:cxn>
                  <a:cxn ang="0">
                    <a:pos x="432" y="117"/>
                  </a:cxn>
                  <a:cxn ang="0">
                    <a:pos x="405" y="95"/>
                  </a:cxn>
                  <a:cxn ang="0">
                    <a:pos x="348" y="63"/>
                  </a:cxn>
                  <a:cxn ang="0">
                    <a:pos x="344" y="61"/>
                  </a:cxn>
                  <a:cxn ang="0">
                    <a:pos x="339" y="60"/>
                  </a:cxn>
                  <a:cxn ang="0">
                    <a:pos x="324" y="55"/>
                  </a:cxn>
                  <a:cxn ang="0">
                    <a:pos x="311" y="51"/>
                  </a:cxn>
                  <a:cxn ang="0">
                    <a:pos x="261" y="41"/>
                  </a:cxn>
                  <a:cxn ang="0">
                    <a:pos x="164" y="37"/>
                  </a:cxn>
                  <a:cxn ang="0">
                    <a:pos x="111" y="44"/>
                  </a:cxn>
                  <a:cxn ang="0">
                    <a:pos x="77" y="51"/>
                  </a:cxn>
                  <a:cxn ang="0">
                    <a:pos x="21" y="73"/>
                  </a:cxn>
                  <a:cxn ang="0">
                    <a:pos x="57" y="48"/>
                  </a:cxn>
                  <a:cxn ang="0">
                    <a:pos x="135" y="15"/>
                  </a:cxn>
                  <a:cxn ang="0">
                    <a:pos x="184" y="4"/>
                  </a:cxn>
                  <a:cxn ang="0">
                    <a:pos x="240" y="0"/>
                  </a:cxn>
                </a:cxnLst>
                <a:rect l="0" t="0" r="r" b="b"/>
                <a:pathLst>
                  <a:path w="607" h="861">
                    <a:moveTo>
                      <a:pt x="240" y="0"/>
                    </a:moveTo>
                    <a:lnTo>
                      <a:pt x="273" y="0"/>
                    </a:lnTo>
                    <a:lnTo>
                      <a:pt x="283" y="1"/>
                    </a:lnTo>
                    <a:lnTo>
                      <a:pt x="317" y="4"/>
                    </a:lnTo>
                    <a:lnTo>
                      <a:pt x="345" y="8"/>
                    </a:lnTo>
                    <a:lnTo>
                      <a:pt x="377" y="16"/>
                    </a:lnTo>
                    <a:lnTo>
                      <a:pt x="387" y="19"/>
                    </a:lnTo>
                    <a:lnTo>
                      <a:pt x="400" y="24"/>
                    </a:lnTo>
                    <a:lnTo>
                      <a:pt x="403" y="25"/>
                    </a:lnTo>
                    <a:lnTo>
                      <a:pt x="404" y="27"/>
                    </a:lnTo>
                    <a:lnTo>
                      <a:pt x="428" y="37"/>
                    </a:lnTo>
                    <a:lnTo>
                      <a:pt x="449" y="51"/>
                    </a:lnTo>
                    <a:lnTo>
                      <a:pt x="473" y="67"/>
                    </a:lnTo>
                    <a:lnTo>
                      <a:pt x="488" y="81"/>
                    </a:lnTo>
                    <a:lnTo>
                      <a:pt x="519" y="116"/>
                    </a:lnTo>
                    <a:lnTo>
                      <a:pt x="543" y="153"/>
                    </a:lnTo>
                    <a:lnTo>
                      <a:pt x="547" y="159"/>
                    </a:lnTo>
                    <a:lnTo>
                      <a:pt x="549" y="165"/>
                    </a:lnTo>
                    <a:lnTo>
                      <a:pt x="552" y="171"/>
                    </a:lnTo>
                    <a:lnTo>
                      <a:pt x="561" y="191"/>
                    </a:lnTo>
                    <a:lnTo>
                      <a:pt x="568" y="212"/>
                    </a:lnTo>
                    <a:lnTo>
                      <a:pt x="577" y="240"/>
                    </a:lnTo>
                    <a:lnTo>
                      <a:pt x="584" y="267"/>
                    </a:lnTo>
                    <a:lnTo>
                      <a:pt x="596" y="331"/>
                    </a:lnTo>
                    <a:lnTo>
                      <a:pt x="600" y="361"/>
                    </a:lnTo>
                    <a:lnTo>
                      <a:pt x="603" y="392"/>
                    </a:lnTo>
                    <a:lnTo>
                      <a:pt x="605" y="436"/>
                    </a:lnTo>
                    <a:lnTo>
                      <a:pt x="607" y="460"/>
                    </a:lnTo>
                    <a:lnTo>
                      <a:pt x="605" y="497"/>
                    </a:lnTo>
                    <a:lnTo>
                      <a:pt x="604" y="533"/>
                    </a:lnTo>
                    <a:lnTo>
                      <a:pt x="603" y="561"/>
                    </a:lnTo>
                    <a:lnTo>
                      <a:pt x="600" y="588"/>
                    </a:lnTo>
                    <a:lnTo>
                      <a:pt x="597" y="610"/>
                    </a:lnTo>
                    <a:lnTo>
                      <a:pt x="593" y="632"/>
                    </a:lnTo>
                    <a:lnTo>
                      <a:pt x="585" y="666"/>
                    </a:lnTo>
                    <a:lnTo>
                      <a:pt x="581" y="682"/>
                    </a:lnTo>
                    <a:lnTo>
                      <a:pt x="576" y="697"/>
                    </a:lnTo>
                    <a:lnTo>
                      <a:pt x="565" y="724"/>
                    </a:lnTo>
                    <a:lnTo>
                      <a:pt x="560" y="736"/>
                    </a:lnTo>
                    <a:lnTo>
                      <a:pt x="553" y="748"/>
                    </a:lnTo>
                    <a:lnTo>
                      <a:pt x="540" y="769"/>
                    </a:lnTo>
                    <a:lnTo>
                      <a:pt x="539" y="770"/>
                    </a:lnTo>
                    <a:lnTo>
                      <a:pt x="537" y="773"/>
                    </a:lnTo>
                    <a:lnTo>
                      <a:pt x="521" y="792"/>
                    </a:lnTo>
                    <a:lnTo>
                      <a:pt x="504" y="809"/>
                    </a:lnTo>
                    <a:lnTo>
                      <a:pt x="484" y="824"/>
                    </a:lnTo>
                    <a:lnTo>
                      <a:pt x="428" y="861"/>
                    </a:lnTo>
                    <a:lnTo>
                      <a:pt x="457" y="837"/>
                    </a:lnTo>
                    <a:lnTo>
                      <a:pt x="481" y="810"/>
                    </a:lnTo>
                    <a:lnTo>
                      <a:pt x="483" y="808"/>
                    </a:lnTo>
                    <a:lnTo>
                      <a:pt x="484" y="806"/>
                    </a:lnTo>
                    <a:lnTo>
                      <a:pt x="497" y="785"/>
                    </a:lnTo>
                    <a:lnTo>
                      <a:pt x="509" y="761"/>
                    </a:lnTo>
                    <a:lnTo>
                      <a:pt x="520" y="734"/>
                    </a:lnTo>
                    <a:lnTo>
                      <a:pt x="528" y="704"/>
                    </a:lnTo>
                    <a:lnTo>
                      <a:pt x="533" y="686"/>
                    </a:lnTo>
                    <a:lnTo>
                      <a:pt x="537" y="668"/>
                    </a:lnTo>
                    <a:lnTo>
                      <a:pt x="541" y="646"/>
                    </a:lnTo>
                    <a:lnTo>
                      <a:pt x="544" y="625"/>
                    </a:lnTo>
                    <a:lnTo>
                      <a:pt x="548" y="570"/>
                    </a:lnTo>
                    <a:lnTo>
                      <a:pt x="549" y="497"/>
                    </a:lnTo>
                    <a:lnTo>
                      <a:pt x="549" y="473"/>
                    </a:lnTo>
                    <a:lnTo>
                      <a:pt x="547" y="428"/>
                    </a:lnTo>
                    <a:lnTo>
                      <a:pt x="540" y="368"/>
                    </a:lnTo>
                    <a:lnTo>
                      <a:pt x="527" y="304"/>
                    </a:lnTo>
                    <a:lnTo>
                      <a:pt x="520" y="277"/>
                    </a:lnTo>
                    <a:lnTo>
                      <a:pt x="516" y="263"/>
                    </a:lnTo>
                    <a:lnTo>
                      <a:pt x="512" y="249"/>
                    </a:lnTo>
                    <a:lnTo>
                      <a:pt x="496" y="208"/>
                    </a:lnTo>
                    <a:lnTo>
                      <a:pt x="493" y="201"/>
                    </a:lnTo>
                    <a:lnTo>
                      <a:pt x="489" y="196"/>
                    </a:lnTo>
                    <a:lnTo>
                      <a:pt x="487" y="189"/>
                    </a:lnTo>
                    <a:lnTo>
                      <a:pt x="463" y="153"/>
                    </a:lnTo>
                    <a:lnTo>
                      <a:pt x="432" y="117"/>
                    </a:lnTo>
                    <a:lnTo>
                      <a:pt x="416" y="104"/>
                    </a:lnTo>
                    <a:lnTo>
                      <a:pt x="405" y="95"/>
                    </a:lnTo>
                    <a:lnTo>
                      <a:pt x="393" y="87"/>
                    </a:lnTo>
                    <a:lnTo>
                      <a:pt x="348" y="63"/>
                    </a:lnTo>
                    <a:lnTo>
                      <a:pt x="347" y="63"/>
                    </a:lnTo>
                    <a:lnTo>
                      <a:pt x="344" y="61"/>
                    </a:lnTo>
                    <a:lnTo>
                      <a:pt x="343" y="61"/>
                    </a:lnTo>
                    <a:lnTo>
                      <a:pt x="339" y="60"/>
                    </a:lnTo>
                    <a:lnTo>
                      <a:pt x="335" y="57"/>
                    </a:lnTo>
                    <a:lnTo>
                      <a:pt x="324" y="55"/>
                    </a:lnTo>
                    <a:lnTo>
                      <a:pt x="317" y="52"/>
                    </a:lnTo>
                    <a:lnTo>
                      <a:pt x="311" y="51"/>
                    </a:lnTo>
                    <a:lnTo>
                      <a:pt x="289" y="45"/>
                    </a:lnTo>
                    <a:lnTo>
                      <a:pt x="261" y="41"/>
                    </a:lnTo>
                    <a:lnTo>
                      <a:pt x="227" y="37"/>
                    </a:lnTo>
                    <a:lnTo>
                      <a:pt x="164" y="37"/>
                    </a:lnTo>
                    <a:lnTo>
                      <a:pt x="145" y="39"/>
                    </a:lnTo>
                    <a:lnTo>
                      <a:pt x="111" y="44"/>
                    </a:lnTo>
                    <a:lnTo>
                      <a:pt x="95" y="47"/>
                    </a:lnTo>
                    <a:lnTo>
                      <a:pt x="77" y="51"/>
                    </a:lnTo>
                    <a:lnTo>
                      <a:pt x="44" y="63"/>
                    </a:lnTo>
                    <a:lnTo>
                      <a:pt x="21" y="73"/>
                    </a:lnTo>
                    <a:lnTo>
                      <a:pt x="0" y="85"/>
                    </a:lnTo>
                    <a:lnTo>
                      <a:pt x="57" y="48"/>
                    </a:lnTo>
                    <a:lnTo>
                      <a:pt x="100" y="25"/>
                    </a:lnTo>
                    <a:lnTo>
                      <a:pt x="135" y="15"/>
                    </a:lnTo>
                    <a:lnTo>
                      <a:pt x="167" y="7"/>
                    </a:lnTo>
                    <a:lnTo>
                      <a:pt x="184" y="4"/>
                    </a:lnTo>
                    <a:lnTo>
                      <a:pt x="201" y="3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470"/>
              <p:cNvSpPr>
                <a:spLocks/>
              </p:cNvSpPr>
              <p:nvPr/>
            </p:nvSpPr>
            <p:spPr bwMode="auto">
              <a:xfrm>
                <a:off x="7050365" y="890589"/>
                <a:ext cx="875748" cy="1354136"/>
              </a:xfrm>
              <a:custGeom>
                <a:avLst/>
                <a:gdLst/>
                <a:ahLst/>
                <a:cxnLst>
                  <a:cxn ang="0">
                    <a:pos x="249" y="2"/>
                  </a:cxn>
                  <a:cxn ang="0">
                    <a:pos x="289" y="6"/>
                  </a:cxn>
                  <a:cxn ang="0">
                    <a:pos x="321" y="12"/>
                  </a:cxn>
                  <a:cxn ang="0">
                    <a:pos x="352" y="22"/>
                  </a:cxn>
                  <a:cxn ang="0">
                    <a:pos x="396" y="44"/>
                  </a:cxn>
                  <a:cxn ang="0">
                    <a:pos x="445" y="80"/>
                  </a:cxn>
                  <a:cxn ang="0">
                    <a:pos x="500" y="152"/>
                  </a:cxn>
                  <a:cxn ang="0">
                    <a:pos x="525" y="211"/>
                  </a:cxn>
                  <a:cxn ang="0">
                    <a:pos x="533" y="240"/>
                  </a:cxn>
                  <a:cxn ang="0">
                    <a:pos x="560" y="391"/>
                  </a:cxn>
                  <a:cxn ang="0">
                    <a:pos x="558" y="568"/>
                  </a:cxn>
                  <a:cxn ang="0">
                    <a:pos x="550" y="625"/>
                  </a:cxn>
                  <a:cxn ang="0">
                    <a:pos x="534" y="689"/>
                  </a:cxn>
                  <a:cxn ang="0">
                    <a:pos x="524" y="719"/>
                  </a:cxn>
                  <a:cxn ang="0">
                    <a:pos x="516" y="739"/>
                  </a:cxn>
                  <a:cxn ang="0">
                    <a:pos x="504" y="759"/>
                  </a:cxn>
                  <a:cxn ang="0">
                    <a:pos x="493" y="773"/>
                  </a:cxn>
                  <a:cxn ang="0">
                    <a:pos x="470" y="800"/>
                  </a:cxn>
                  <a:cxn ang="0">
                    <a:pos x="406" y="843"/>
                  </a:cxn>
                  <a:cxn ang="0">
                    <a:pos x="288" y="868"/>
                  </a:cxn>
                  <a:cxn ang="0">
                    <a:pos x="154" y="861"/>
                  </a:cxn>
                  <a:cxn ang="0">
                    <a:pos x="145" y="857"/>
                  </a:cxn>
                  <a:cxn ang="0">
                    <a:pos x="272" y="865"/>
                  </a:cxn>
                  <a:cxn ang="0">
                    <a:pos x="386" y="840"/>
                  </a:cxn>
                  <a:cxn ang="0">
                    <a:pos x="456" y="793"/>
                  </a:cxn>
                  <a:cxn ang="0">
                    <a:pos x="472" y="775"/>
                  </a:cxn>
                  <a:cxn ang="0">
                    <a:pos x="478" y="764"/>
                  </a:cxn>
                  <a:cxn ang="0">
                    <a:pos x="493" y="739"/>
                  </a:cxn>
                  <a:cxn ang="0">
                    <a:pos x="504" y="712"/>
                  </a:cxn>
                  <a:cxn ang="0">
                    <a:pos x="517" y="671"/>
                  </a:cxn>
                  <a:cxn ang="0">
                    <a:pos x="526" y="629"/>
                  </a:cxn>
                  <a:cxn ang="0">
                    <a:pos x="537" y="519"/>
                  </a:cxn>
                  <a:cxn ang="0">
                    <a:pos x="536" y="400"/>
                  </a:cxn>
                  <a:cxn ang="0">
                    <a:pos x="524" y="316"/>
                  </a:cxn>
                  <a:cxn ang="0">
                    <a:pos x="508" y="247"/>
                  </a:cxn>
                  <a:cxn ang="0">
                    <a:pos x="486" y="184"/>
                  </a:cxn>
                  <a:cxn ang="0">
                    <a:pos x="476" y="166"/>
                  </a:cxn>
                  <a:cxn ang="0">
                    <a:pos x="424" y="98"/>
                  </a:cxn>
                  <a:cxn ang="0">
                    <a:pos x="421" y="95"/>
                  </a:cxn>
                  <a:cxn ang="0">
                    <a:pos x="368" y="58"/>
                  </a:cxn>
                  <a:cxn ang="0">
                    <a:pos x="340" y="43"/>
                  </a:cxn>
                  <a:cxn ang="0">
                    <a:pos x="329" y="40"/>
                  </a:cxn>
                  <a:cxn ang="0">
                    <a:pos x="306" y="32"/>
                  </a:cxn>
                  <a:cxn ang="0">
                    <a:pos x="249" y="23"/>
                  </a:cxn>
                  <a:cxn ang="0">
                    <a:pos x="161" y="22"/>
                  </a:cxn>
                  <a:cxn ang="0">
                    <a:pos x="85" y="34"/>
                  </a:cxn>
                  <a:cxn ang="0">
                    <a:pos x="44" y="48"/>
                  </a:cxn>
                  <a:cxn ang="0">
                    <a:pos x="12" y="64"/>
                  </a:cxn>
                  <a:cxn ang="0">
                    <a:pos x="29" y="39"/>
                  </a:cxn>
                  <a:cxn ang="0">
                    <a:pos x="81" y="16"/>
                  </a:cxn>
                  <a:cxn ang="0">
                    <a:pos x="141" y="4"/>
                  </a:cxn>
                </a:cxnLst>
                <a:rect l="0" t="0" r="r" b="b"/>
                <a:pathLst>
                  <a:path w="562" h="869">
                    <a:moveTo>
                      <a:pt x="189" y="0"/>
                    </a:moveTo>
                    <a:lnTo>
                      <a:pt x="233" y="0"/>
                    </a:lnTo>
                    <a:lnTo>
                      <a:pt x="249" y="2"/>
                    </a:lnTo>
                    <a:lnTo>
                      <a:pt x="264" y="3"/>
                    </a:lnTo>
                    <a:lnTo>
                      <a:pt x="277" y="4"/>
                    </a:lnTo>
                    <a:lnTo>
                      <a:pt x="289" y="6"/>
                    </a:lnTo>
                    <a:lnTo>
                      <a:pt x="301" y="8"/>
                    </a:lnTo>
                    <a:lnTo>
                      <a:pt x="312" y="11"/>
                    </a:lnTo>
                    <a:lnTo>
                      <a:pt x="321" y="12"/>
                    </a:lnTo>
                    <a:lnTo>
                      <a:pt x="330" y="15"/>
                    </a:lnTo>
                    <a:lnTo>
                      <a:pt x="346" y="20"/>
                    </a:lnTo>
                    <a:lnTo>
                      <a:pt x="352" y="22"/>
                    </a:lnTo>
                    <a:lnTo>
                      <a:pt x="356" y="24"/>
                    </a:lnTo>
                    <a:lnTo>
                      <a:pt x="376" y="32"/>
                    </a:lnTo>
                    <a:lnTo>
                      <a:pt x="396" y="44"/>
                    </a:lnTo>
                    <a:lnTo>
                      <a:pt x="418" y="59"/>
                    </a:lnTo>
                    <a:lnTo>
                      <a:pt x="442" y="78"/>
                    </a:lnTo>
                    <a:lnTo>
                      <a:pt x="445" y="80"/>
                    </a:lnTo>
                    <a:lnTo>
                      <a:pt x="476" y="115"/>
                    </a:lnTo>
                    <a:lnTo>
                      <a:pt x="498" y="151"/>
                    </a:lnTo>
                    <a:lnTo>
                      <a:pt x="500" y="152"/>
                    </a:lnTo>
                    <a:lnTo>
                      <a:pt x="509" y="171"/>
                    </a:lnTo>
                    <a:lnTo>
                      <a:pt x="518" y="192"/>
                    </a:lnTo>
                    <a:lnTo>
                      <a:pt x="525" y="211"/>
                    </a:lnTo>
                    <a:lnTo>
                      <a:pt x="530" y="231"/>
                    </a:lnTo>
                    <a:lnTo>
                      <a:pt x="533" y="236"/>
                    </a:lnTo>
                    <a:lnTo>
                      <a:pt x="533" y="240"/>
                    </a:lnTo>
                    <a:lnTo>
                      <a:pt x="542" y="278"/>
                    </a:lnTo>
                    <a:lnTo>
                      <a:pt x="553" y="336"/>
                    </a:lnTo>
                    <a:lnTo>
                      <a:pt x="560" y="391"/>
                    </a:lnTo>
                    <a:lnTo>
                      <a:pt x="562" y="433"/>
                    </a:lnTo>
                    <a:lnTo>
                      <a:pt x="562" y="513"/>
                    </a:lnTo>
                    <a:lnTo>
                      <a:pt x="558" y="568"/>
                    </a:lnTo>
                    <a:lnTo>
                      <a:pt x="556" y="589"/>
                    </a:lnTo>
                    <a:lnTo>
                      <a:pt x="553" y="608"/>
                    </a:lnTo>
                    <a:lnTo>
                      <a:pt x="550" y="625"/>
                    </a:lnTo>
                    <a:lnTo>
                      <a:pt x="548" y="640"/>
                    </a:lnTo>
                    <a:lnTo>
                      <a:pt x="541" y="667"/>
                    </a:lnTo>
                    <a:lnTo>
                      <a:pt x="534" y="689"/>
                    </a:lnTo>
                    <a:lnTo>
                      <a:pt x="532" y="699"/>
                    </a:lnTo>
                    <a:lnTo>
                      <a:pt x="528" y="709"/>
                    </a:lnTo>
                    <a:lnTo>
                      <a:pt x="524" y="719"/>
                    </a:lnTo>
                    <a:lnTo>
                      <a:pt x="520" y="727"/>
                    </a:lnTo>
                    <a:lnTo>
                      <a:pt x="518" y="733"/>
                    </a:lnTo>
                    <a:lnTo>
                      <a:pt x="516" y="739"/>
                    </a:lnTo>
                    <a:lnTo>
                      <a:pt x="512" y="744"/>
                    </a:lnTo>
                    <a:lnTo>
                      <a:pt x="508" y="752"/>
                    </a:lnTo>
                    <a:lnTo>
                      <a:pt x="504" y="759"/>
                    </a:lnTo>
                    <a:lnTo>
                      <a:pt x="498" y="767"/>
                    </a:lnTo>
                    <a:lnTo>
                      <a:pt x="497" y="769"/>
                    </a:lnTo>
                    <a:lnTo>
                      <a:pt x="493" y="773"/>
                    </a:lnTo>
                    <a:lnTo>
                      <a:pt x="488" y="781"/>
                    </a:lnTo>
                    <a:lnTo>
                      <a:pt x="477" y="795"/>
                    </a:lnTo>
                    <a:lnTo>
                      <a:pt x="470" y="800"/>
                    </a:lnTo>
                    <a:lnTo>
                      <a:pt x="465" y="805"/>
                    </a:lnTo>
                    <a:lnTo>
                      <a:pt x="437" y="825"/>
                    </a:lnTo>
                    <a:lnTo>
                      <a:pt x="406" y="843"/>
                    </a:lnTo>
                    <a:lnTo>
                      <a:pt x="370" y="855"/>
                    </a:lnTo>
                    <a:lnTo>
                      <a:pt x="332" y="864"/>
                    </a:lnTo>
                    <a:lnTo>
                      <a:pt x="288" y="868"/>
                    </a:lnTo>
                    <a:lnTo>
                      <a:pt x="240" y="869"/>
                    </a:lnTo>
                    <a:lnTo>
                      <a:pt x="196" y="867"/>
                    </a:lnTo>
                    <a:lnTo>
                      <a:pt x="154" y="861"/>
                    </a:lnTo>
                    <a:lnTo>
                      <a:pt x="118" y="852"/>
                    </a:lnTo>
                    <a:lnTo>
                      <a:pt x="109" y="848"/>
                    </a:lnTo>
                    <a:lnTo>
                      <a:pt x="145" y="857"/>
                    </a:lnTo>
                    <a:lnTo>
                      <a:pt x="184" y="863"/>
                    </a:lnTo>
                    <a:lnTo>
                      <a:pt x="226" y="867"/>
                    </a:lnTo>
                    <a:lnTo>
                      <a:pt x="272" y="865"/>
                    </a:lnTo>
                    <a:lnTo>
                      <a:pt x="313" y="860"/>
                    </a:lnTo>
                    <a:lnTo>
                      <a:pt x="352" y="852"/>
                    </a:lnTo>
                    <a:lnTo>
                      <a:pt x="386" y="840"/>
                    </a:lnTo>
                    <a:lnTo>
                      <a:pt x="417" y="824"/>
                    </a:lnTo>
                    <a:lnTo>
                      <a:pt x="444" y="805"/>
                    </a:lnTo>
                    <a:lnTo>
                      <a:pt x="456" y="793"/>
                    </a:lnTo>
                    <a:lnTo>
                      <a:pt x="460" y="788"/>
                    </a:lnTo>
                    <a:lnTo>
                      <a:pt x="466" y="781"/>
                    </a:lnTo>
                    <a:lnTo>
                      <a:pt x="472" y="775"/>
                    </a:lnTo>
                    <a:lnTo>
                      <a:pt x="473" y="772"/>
                    </a:lnTo>
                    <a:lnTo>
                      <a:pt x="477" y="768"/>
                    </a:lnTo>
                    <a:lnTo>
                      <a:pt x="478" y="764"/>
                    </a:lnTo>
                    <a:lnTo>
                      <a:pt x="481" y="761"/>
                    </a:lnTo>
                    <a:lnTo>
                      <a:pt x="489" y="745"/>
                    </a:lnTo>
                    <a:lnTo>
                      <a:pt x="493" y="739"/>
                    </a:lnTo>
                    <a:lnTo>
                      <a:pt x="497" y="729"/>
                    </a:lnTo>
                    <a:lnTo>
                      <a:pt x="502" y="719"/>
                    </a:lnTo>
                    <a:lnTo>
                      <a:pt x="504" y="712"/>
                    </a:lnTo>
                    <a:lnTo>
                      <a:pt x="512" y="693"/>
                    </a:lnTo>
                    <a:lnTo>
                      <a:pt x="514" y="681"/>
                    </a:lnTo>
                    <a:lnTo>
                      <a:pt x="517" y="671"/>
                    </a:lnTo>
                    <a:lnTo>
                      <a:pt x="521" y="657"/>
                    </a:lnTo>
                    <a:lnTo>
                      <a:pt x="524" y="644"/>
                    </a:lnTo>
                    <a:lnTo>
                      <a:pt x="526" y="629"/>
                    </a:lnTo>
                    <a:lnTo>
                      <a:pt x="529" y="613"/>
                    </a:lnTo>
                    <a:lnTo>
                      <a:pt x="536" y="547"/>
                    </a:lnTo>
                    <a:lnTo>
                      <a:pt x="537" y="519"/>
                    </a:lnTo>
                    <a:lnTo>
                      <a:pt x="538" y="483"/>
                    </a:lnTo>
                    <a:lnTo>
                      <a:pt x="538" y="441"/>
                    </a:lnTo>
                    <a:lnTo>
                      <a:pt x="536" y="400"/>
                    </a:lnTo>
                    <a:lnTo>
                      <a:pt x="533" y="372"/>
                    </a:lnTo>
                    <a:lnTo>
                      <a:pt x="529" y="346"/>
                    </a:lnTo>
                    <a:lnTo>
                      <a:pt x="524" y="316"/>
                    </a:lnTo>
                    <a:lnTo>
                      <a:pt x="518" y="288"/>
                    </a:lnTo>
                    <a:lnTo>
                      <a:pt x="509" y="251"/>
                    </a:lnTo>
                    <a:lnTo>
                      <a:pt x="508" y="247"/>
                    </a:lnTo>
                    <a:lnTo>
                      <a:pt x="506" y="242"/>
                    </a:lnTo>
                    <a:lnTo>
                      <a:pt x="494" y="204"/>
                    </a:lnTo>
                    <a:lnTo>
                      <a:pt x="486" y="184"/>
                    </a:lnTo>
                    <a:lnTo>
                      <a:pt x="477" y="167"/>
                    </a:lnTo>
                    <a:lnTo>
                      <a:pt x="477" y="166"/>
                    </a:lnTo>
                    <a:lnTo>
                      <a:pt x="476" y="166"/>
                    </a:lnTo>
                    <a:lnTo>
                      <a:pt x="476" y="164"/>
                    </a:lnTo>
                    <a:lnTo>
                      <a:pt x="452" y="131"/>
                    </a:lnTo>
                    <a:lnTo>
                      <a:pt x="424" y="98"/>
                    </a:lnTo>
                    <a:lnTo>
                      <a:pt x="424" y="96"/>
                    </a:lnTo>
                    <a:lnTo>
                      <a:pt x="422" y="96"/>
                    </a:lnTo>
                    <a:lnTo>
                      <a:pt x="421" y="95"/>
                    </a:lnTo>
                    <a:lnTo>
                      <a:pt x="398" y="76"/>
                    </a:lnTo>
                    <a:lnTo>
                      <a:pt x="377" y="63"/>
                    </a:lnTo>
                    <a:lnTo>
                      <a:pt x="368" y="58"/>
                    </a:lnTo>
                    <a:lnTo>
                      <a:pt x="352" y="50"/>
                    </a:lnTo>
                    <a:lnTo>
                      <a:pt x="345" y="46"/>
                    </a:lnTo>
                    <a:lnTo>
                      <a:pt x="340" y="43"/>
                    </a:lnTo>
                    <a:lnTo>
                      <a:pt x="336" y="42"/>
                    </a:lnTo>
                    <a:lnTo>
                      <a:pt x="333" y="40"/>
                    </a:lnTo>
                    <a:lnTo>
                      <a:pt x="329" y="40"/>
                    </a:lnTo>
                    <a:lnTo>
                      <a:pt x="325" y="38"/>
                    </a:lnTo>
                    <a:lnTo>
                      <a:pt x="314" y="35"/>
                    </a:lnTo>
                    <a:lnTo>
                      <a:pt x="306" y="32"/>
                    </a:lnTo>
                    <a:lnTo>
                      <a:pt x="297" y="31"/>
                    </a:lnTo>
                    <a:lnTo>
                      <a:pt x="274" y="27"/>
                    </a:lnTo>
                    <a:lnTo>
                      <a:pt x="249" y="23"/>
                    </a:lnTo>
                    <a:lnTo>
                      <a:pt x="220" y="20"/>
                    </a:lnTo>
                    <a:lnTo>
                      <a:pt x="194" y="20"/>
                    </a:lnTo>
                    <a:lnTo>
                      <a:pt x="161" y="22"/>
                    </a:lnTo>
                    <a:lnTo>
                      <a:pt x="133" y="24"/>
                    </a:lnTo>
                    <a:lnTo>
                      <a:pt x="108" y="28"/>
                    </a:lnTo>
                    <a:lnTo>
                      <a:pt x="85" y="34"/>
                    </a:lnTo>
                    <a:lnTo>
                      <a:pt x="74" y="36"/>
                    </a:lnTo>
                    <a:lnTo>
                      <a:pt x="64" y="40"/>
                    </a:lnTo>
                    <a:lnTo>
                      <a:pt x="44" y="48"/>
                    </a:lnTo>
                    <a:lnTo>
                      <a:pt x="33" y="52"/>
                    </a:lnTo>
                    <a:lnTo>
                      <a:pt x="22" y="58"/>
                    </a:lnTo>
                    <a:lnTo>
                      <a:pt x="12" y="64"/>
                    </a:lnTo>
                    <a:lnTo>
                      <a:pt x="0" y="72"/>
                    </a:lnTo>
                    <a:lnTo>
                      <a:pt x="5" y="54"/>
                    </a:lnTo>
                    <a:lnTo>
                      <a:pt x="29" y="39"/>
                    </a:lnTo>
                    <a:lnTo>
                      <a:pt x="40" y="34"/>
                    </a:lnTo>
                    <a:lnTo>
                      <a:pt x="49" y="28"/>
                    </a:lnTo>
                    <a:lnTo>
                      <a:pt x="81" y="16"/>
                    </a:lnTo>
                    <a:lnTo>
                      <a:pt x="92" y="14"/>
                    </a:lnTo>
                    <a:lnTo>
                      <a:pt x="116" y="8"/>
                    </a:lnTo>
                    <a:lnTo>
                      <a:pt x="141" y="4"/>
                    </a:lnTo>
                    <a:lnTo>
                      <a:pt x="172" y="2"/>
                    </a:lnTo>
                    <a:lnTo>
                      <a:pt x="18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471"/>
              <p:cNvSpPr>
                <a:spLocks noEditPoints="1"/>
              </p:cNvSpPr>
              <p:nvPr/>
            </p:nvSpPr>
            <p:spPr bwMode="auto">
              <a:xfrm>
                <a:off x="6867526" y="909638"/>
                <a:ext cx="1028700" cy="1344613"/>
              </a:xfrm>
              <a:custGeom>
                <a:avLst/>
                <a:gdLst/>
                <a:ahLst/>
                <a:cxnLst>
                  <a:cxn ang="0">
                    <a:pos x="286" y="134"/>
                  </a:cxn>
                  <a:cxn ang="0">
                    <a:pos x="248" y="152"/>
                  </a:cxn>
                  <a:cxn ang="0">
                    <a:pos x="223" y="196"/>
                  </a:cxn>
                  <a:cxn ang="0">
                    <a:pos x="210" y="247"/>
                  </a:cxn>
                  <a:cxn ang="0">
                    <a:pos x="203" y="322"/>
                  </a:cxn>
                  <a:cxn ang="0">
                    <a:pos x="203" y="417"/>
                  </a:cxn>
                  <a:cxn ang="0">
                    <a:pos x="208" y="515"/>
                  </a:cxn>
                  <a:cxn ang="0">
                    <a:pos x="220" y="589"/>
                  </a:cxn>
                  <a:cxn ang="0">
                    <a:pos x="239" y="641"/>
                  </a:cxn>
                  <a:cxn ang="0">
                    <a:pos x="270" y="687"/>
                  </a:cxn>
                  <a:cxn ang="0">
                    <a:pos x="308" y="707"/>
                  </a:cxn>
                  <a:cxn ang="0">
                    <a:pos x="351" y="709"/>
                  </a:cxn>
                  <a:cxn ang="0">
                    <a:pos x="383" y="696"/>
                  </a:cxn>
                  <a:cxn ang="0">
                    <a:pos x="411" y="668"/>
                  </a:cxn>
                  <a:cxn ang="0">
                    <a:pos x="430" y="627"/>
                  </a:cxn>
                  <a:cxn ang="0">
                    <a:pos x="440" y="575"/>
                  </a:cxn>
                  <a:cxn ang="0">
                    <a:pos x="444" y="512"/>
                  </a:cxn>
                  <a:cxn ang="0">
                    <a:pos x="443" y="429"/>
                  </a:cxn>
                  <a:cxn ang="0">
                    <a:pos x="438" y="328"/>
                  </a:cxn>
                  <a:cxn ang="0">
                    <a:pos x="426" y="252"/>
                  </a:cxn>
                  <a:cxn ang="0">
                    <a:pos x="408" y="199"/>
                  </a:cxn>
                  <a:cxn ang="0">
                    <a:pos x="379" y="155"/>
                  </a:cxn>
                  <a:cxn ang="0">
                    <a:pos x="339" y="135"/>
                  </a:cxn>
                  <a:cxn ang="0">
                    <a:pos x="318" y="0"/>
                  </a:cxn>
                  <a:cxn ang="0">
                    <a:pos x="390" y="7"/>
                  </a:cxn>
                  <a:cxn ang="0">
                    <a:pos x="450" y="23"/>
                  </a:cxn>
                  <a:cxn ang="0">
                    <a:pos x="510" y="58"/>
                  </a:cxn>
                  <a:cxn ang="0">
                    <a:pos x="563" y="111"/>
                  </a:cxn>
                  <a:cxn ang="0">
                    <a:pos x="599" y="172"/>
                  </a:cxn>
                  <a:cxn ang="0">
                    <a:pos x="619" y="231"/>
                  </a:cxn>
                  <a:cxn ang="0">
                    <a:pos x="643" y="359"/>
                  </a:cxn>
                  <a:cxn ang="0">
                    <a:pos x="648" y="485"/>
                  </a:cxn>
                  <a:cxn ang="0">
                    <a:pos x="639" y="593"/>
                  </a:cxn>
                  <a:cxn ang="0">
                    <a:pos x="618" y="683"/>
                  </a:cxn>
                  <a:cxn ang="0">
                    <a:pos x="584" y="751"/>
                  </a:cxn>
                  <a:cxn ang="0">
                    <a:pos x="535" y="799"/>
                  </a:cxn>
                  <a:cxn ang="0">
                    <a:pos x="468" y="831"/>
                  </a:cxn>
                  <a:cxn ang="0">
                    <a:pos x="384" y="845"/>
                  </a:cxn>
                  <a:cxn ang="0">
                    <a:pos x="290" y="843"/>
                  </a:cxn>
                  <a:cxn ang="0">
                    <a:pos x="207" y="824"/>
                  </a:cxn>
                  <a:cxn ang="0">
                    <a:pos x="144" y="791"/>
                  </a:cxn>
                  <a:cxn ang="0">
                    <a:pos x="92" y="741"/>
                  </a:cxn>
                  <a:cxn ang="0">
                    <a:pos x="55" y="688"/>
                  </a:cxn>
                  <a:cxn ang="0">
                    <a:pos x="32" y="624"/>
                  </a:cxn>
                  <a:cxn ang="0">
                    <a:pos x="11" y="533"/>
                  </a:cxn>
                  <a:cxn ang="0">
                    <a:pos x="0" y="412"/>
                  </a:cxn>
                  <a:cxn ang="0">
                    <a:pos x="4" y="291"/>
                  </a:cxn>
                  <a:cxn ang="0">
                    <a:pos x="22" y="191"/>
                  </a:cxn>
                  <a:cxn ang="0">
                    <a:pos x="52" y="115"/>
                  </a:cxn>
                  <a:cxn ang="0">
                    <a:pos x="96" y="63"/>
                  </a:cxn>
                  <a:cxn ang="0">
                    <a:pos x="156" y="27"/>
                  </a:cxn>
                  <a:cxn ang="0">
                    <a:pos x="231" y="7"/>
                  </a:cxn>
                  <a:cxn ang="0">
                    <a:pos x="318" y="0"/>
                  </a:cxn>
                </a:cxnLst>
                <a:rect l="0" t="0" r="r" b="b"/>
                <a:pathLst>
                  <a:path w="648" h="847">
                    <a:moveTo>
                      <a:pt x="312" y="132"/>
                    </a:moveTo>
                    <a:lnTo>
                      <a:pt x="286" y="134"/>
                    </a:lnTo>
                    <a:lnTo>
                      <a:pt x="264" y="140"/>
                    </a:lnTo>
                    <a:lnTo>
                      <a:pt x="248" y="152"/>
                    </a:lnTo>
                    <a:lnTo>
                      <a:pt x="235" y="171"/>
                    </a:lnTo>
                    <a:lnTo>
                      <a:pt x="223" y="196"/>
                    </a:lnTo>
                    <a:lnTo>
                      <a:pt x="216" y="219"/>
                    </a:lnTo>
                    <a:lnTo>
                      <a:pt x="210" y="247"/>
                    </a:lnTo>
                    <a:lnTo>
                      <a:pt x="206" y="282"/>
                    </a:lnTo>
                    <a:lnTo>
                      <a:pt x="203" y="322"/>
                    </a:lnTo>
                    <a:lnTo>
                      <a:pt x="202" y="367"/>
                    </a:lnTo>
                    <a:lnTo>
                      <a:pt x="203" y="417"/>
                    </a:lnTo>
                    <a:lnTo>
                      <a:pt x="206" y="469"/>
                    </a:lnTo>
                    <a:lnTo>
                      <a:pt x="208" y="515"/>
                    </a:lnTo>
                    <a:lnTo>
                      <a:pt x="214" y="555"/>
                    </a:lnTo>
                    <a:lnTo>
                      <a:pt x="220" y="589"/>
                    </a:lnTo>
                    <a:lnTo>
                      <a:pt x="230" y="617"/>
                    </a:lnTo>
                    <a:lnTo>
                      <a:pt x="239" y="641"/>
                    </a:lnTo>
                    <a:lnTo>
                      <a:pt x="254" y="668"/>
                    </a:lnTo>
                    <a:lnTo>
                      <a:pt x="270" y="687"/>
                    </a:lnTo>
                    <a:lnTo>
                      <a:pt x="288" y="700"/>
                    </a:lnTo>
                    <a:lnTo>
                      <a:pt x="308" y="707"/>
                    </a:lnTo>
                    <a:lnTo>
                      <a:pt x="331" y="709"/>
                    </a:lnTo>
                    <a:lnTo>
                      <a:pt x="351" y="709"/>
                    </a:lnTo>
                    <a:lnTo>
                      <a:pt x="368" y="705"/>
                    </a:lnTo>
                    <a:lnTo>
                      <a:pt x="383" y="696"/>
                    </a:lnTo>
                    <a:lnTo>
                      <a:pt x="398" y="683"/>
                    </a:lnTo>
                    <a:lnTo>
                      <a:pt x="411" y="668"/>
                    </a:lnTo>
                    <a:lnTo>
                      <a:pt x="422" y="649"/>
                    </a:lnTo>
                    <a:lnTo>
                      <a:pt x="430" y="627"/>
                    </a:lnTo>
                    <a:lnTo>
                      <a:pt x="436" y="599"/>
                    </a:lnTo>
                    <a:lnTo>
                      <a:pt x="440" y="575"/>
                    </a:lnTo>
                    <a:lnTo>
                      <a:pt x="443" y="545"/>
                    </a:lnTo>
                    <a:lnTo>
                      <a:pt x="444" y="512"/>
                    </a:lnTo>
                    <a:lnTo>
                      <a:pt x="444" y="473"/>
                    </a:lnTo>
                    <a:lnTo>
                      <a:pt x="443" y="429"/>
                    </a:lnTo>
                    <a:lnTo>
                      <a:pt x="442" y="375"/>
                    </a:lnTo>
                    <a:lnTo>
                      <a:pt x="438" y="328"/>
                    </a:lnTo>
                    <a:lnTo>
                      <a:pt x="432" y="287"/>
                    </a:lnTo>
                    <a:lnTo>
                      <a:pt x="426" y="252"/>
                    </a:lnTo>
                    <a:lnTo>
                      <a:pt x="418" y="223"/>
                    </a:lnTo>
                    <a:lnTo>
                      <a:pt x="408" y="199"/>
                    </a:lnTo>
                    <a:lnTo>
                      <a:pt x="394" y="174"/>
                    </a:lnTo>
                    <a:lnTo>
                      <a:pt x="379" y="155"/>
                    </a:lnTo>
                    <a:lnTo>
                      <a:pt x="360" y="142"/>
                    </a:lnTo>
                    <a:lnTo>
                      <a:pt x="339" y="135"/>
                    </a:lnTo>
                    <a:lnTo>
                      <a:pt x="312" y="132"/>
                    </a:lnTo>
                    <a:close/>
                    <a:moveTo>
                      <a:pt x="318" y="0"/>
                    </a:moveTo>
                    <a:lnTo>
                      <a:pt x="355" y="3"/>
                    </a:lnTo>
                    <a:lnTo>
                      <a:pt x="390" y="7"/>
                    </a:lnTo>
                    <a:lnTo>
                      <a:pt x="422" y="14"/>
                    </a:lnTo>
                    <a:lnTo>
                      <a:pt x="450" y="23"/>
                    </a:lnTo>
                    <a:lnTo>
                      <a:pt x="480" y="39"/>
                    </a:lnTo>
                    <a:lnTo>
                      <a:pt x="510" y="58"/>
                    </a:lnTo>
                    <a:lnTo>
                      <a:pt x="534" y="78"/>
                    </a:lnTo>
                    <a:lnTo>
                      <a:pt x="563" y="111"/>
                    </a:lnTo>
                    <a:lnTo>
                      <a:pt x="587" y="147"/>
                    </a:lnTo>
                    <a:lnTo>
                      <a:pt x="599" y="172"/>
                    </a:lnTo>
                    <a:lnTo>
                      <a:pt x="610" y="200"/>
                    </a:lnTo>
                    <a:lnTo>
                      <a:pt x="619" y="231"/>
                    </a:lnTo>
                    <a:lnTo>
                      <a:pt x="634" y="294"/>
                    </a:lnTo>
                    <a:lnTo>
                      <a:pt x="643" y="359"/>
                    </a:lnTo>
                    <a:lnTo>
                      <a:pt x="648" y="424"/>
                    </a:lnTo>
                    <a:lnTo>
                      <a:pt x="648" y="485"/>
                    </a:lnTo>
                    <a:lnTo>
                      <a:pt x="644" y="541"/>
                    </a:lnTo>
                    <a:lnTo>
                      <a:pt x="639" y="593"/>
                    </a:lnTo>
                    <a:lnTo>
                      <a:pt x="630" y="641"/>
                    </a:lnTo>
                    <a:lnTo>
                      <a:pt x="618" y="683"/>
                    </a:lnTo>
                    <a:lnTo>
                      <a:pt x="603" y="720"/>
                    </a:lnTo>
                    <a:lnTo>
                      <a:pt x="584" y="751"/>
                    </a:lnTo>
                    <a:lnTo>
                      <a:pt x="563" y="777"/>
                    </a:lnTo>
                    <a:lnTo>
                      <a:pt x="535" y="799"/>
                    </a:lnTo>
                    <a:lnTo>
                      <a:pt x="504" y="817"/>
                    </a:lnTo>
                    <a:lnTo>
                      <a:pt x="468" y="831"/>
                    </a:lnTo>
                    <a:lnTo>
                      <a:pt x="428" y="840"/>
                    </a:lnTo>
                    <a:lnTo>
                      <a:pt x="384" y="845"/>
                    </a:lnTo>
                    <a:lnTo>
                      <a:pt x="336" y="847"/>
                    </a:lnTo>
                    <a:lnTo>
                      <a:pt x="290" y="843"/>
                    </a:lnTo>
                    <a:lnTo>
                      <a:pt x="246" y="835"/>
                    </a:lnTo>
                    <a:lnTo>
                      <a:pt x="207" y="824"/>
                    </a:lnTo>
                    <a:lnTo>
                      <a:pt x="174" y="809"/>
                    </a:lnTo>
                    <a:lnTo>
                      <a:pt x="144" y="791"/>
                    </a:lnTo>
                    <a:lnTo>
                      <a:pt x="116" y="767"/>
                    </a:lnTo>
                    <a:lnTo>
                      <a:pt x="92" y="741"/>
                    </a:lnTo>
                    <a:lnTo>
                      <a:pt x="70" y="712"/>
                    </a:lnTo>
                    <a:lnTo>
                      <a:pt x="55" y="688"/>
                    </a:lnTo>
                    <a:lnTo>
                      <a:pt x="43" y="657"/>
                    </a:lnTo>
                    <a:lnTo>
                      <a:pt x="32" y="624"/>
                    </a:lnTo>
                    <a:lnTo>
                      <a:pt x="22" y="588"/>
                    </a:lnTo>
                    <a:lnTo>
                      <a:pt x="11" y="533"/>
                    </a:lnTo>
                    <a:lnTo>
                      <a:pt x="4" y="475"/>
                    </a:lnTo>
                    <a:lnTo>
                      <a:pt x="0" y="412"/>
                    </a:lnTo>
                    <a:lnTo>
                      <a:pt x="0" y="348"/>
                    </a:lnTo>
                    <a:lnTo>
                      <a:pt x="4" y="291"/>
                    </a:lnTo>
                    <a:lnTo>
                      <a:pt x="11" y="238"/>
                    </a:lnTo>
                    <a:lnTo>
                      <a:pt x="22" y="191"/>
                    </a:lnTo>
                    <a:lnTo>
                      <a:pt x="35" y="150"/>
                    </a:lnTo>
                    <a:lnTo>
                      <a:pt x="52" y="115"/>
                    </a:lnTo>
                    <a:lnTo>
                      <a:pt x="72" y="87"/>
                    </a:lnTo>
                    <a:lnTo>
                      <a:pt x="96" y="63"/>
                    </a:lnTo>
                    <a:lnTo>
                      <a:pt x="124" y="43"/>
                    </a:lnTo>
                    <a:lnTo>
                      <a:pt x="156" y="27"/>
                    </a:lnTo>
                    <a:lnTo>
                      <a:pt x="192" y="15"/>
                    </a:lnTo>
                    <a:lnTo>
                      <a:pt x="231" y="7"/>
                    </a:lnTo>
                    <a:lnTo>
                      <a:pt x="272" y="2"/>
                    </a:lnTo>
                    <a:lnTo>
                      <a:pt x="3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1" name="Group 2669"/>
            <p:cNvGrpSpPr/>
            <p:nvPr/>
          </p:nvGrpSpPr>
          <p:grpSpPr>
            <a:xfrm>
              <a:off x="6143636" y="1928802"/>
              <a:ext cx="1812932" cy="1393825"/>
              <a:chOff x="4929190" y="4910793"/>
              <a:chExt cx="1812932" cy="1393825"/>
            </a:xfrm>
          </p:grpSpPr>
          <p:grpSp>
            <p:nvGrpSpPr>
              <p:cNvPr id="142" name="Group 2670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61" name="Group 2689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167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168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9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2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3" name="Group 2671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154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4" name="Group 2672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45" name="Group 2673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151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152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6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4" name="Group 193"/>
          <p:cNvGrpSpPr/>
          <p:nvPr/>
        </p:nvGrpSpPr>
        <p:grpSpPr>
          <a:xfrm>
            <a:off x="5072066" y="3536706"/>
            <a:ext cx="2090048" cy="2517916"/>
            <a:chOff x="1293168" y="3982918"/>
            <a:chExt cx="2090048" cy="25179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95" name="Group 2729"/>
            <p:cNvGrpSpPr/>
            <p:nvPr/>
          </p:nvGrpSpPr>
          <p:grpSpPr>
            <a:xfrm>
              <a:off x="1293167" y="3982912"/>
              <a:ext cx="2090039" cy="1551410"/>
              <a:chOff x="1109998" y="4033982"/>
              <a:chExt cx="2104673" cy="1562273"/>
            </a:xfrm>
          </p:grpSpPr>
          <p:grpSp>
            <p:nvGrpSpPr>
              <p:cNvPr id="225" name="Group 2603"/>
              <p:cNvGrpSpPr/>
              <p:nvPr/>
            </p:nvGrpSpPr>
            <p:grpSpPr>
              <a:xfrm>
                <a:off x="1109998" y="4033982"/>
                <a:ext cx="1272468" cy="1544344"/>
                <a:chOff x="1069976" y="5249876"/>
                <a:chExt cx="1092200" cy="1325562"/>
              </a:xfrm>
            </p:grpSpPr>
            <p:sp>
              <p:nvSpPr>
                <p:cNvPr id="232" name="Freeform 7"/>
                <p:cNvSpPr>
                  <a:spLocks/>
                </p:cNvSpPr>
                <p:nvPr/>
              </p:nvSpPr>
              <p:spPr bwMode="auto">
                <a:xfrm>
                  <a:off x="1809751" y="5476888"/>
                  <a:ext cx="352425" cy="1063625"/>
                </a:xfrm>
                <a:custGeom>
                  <a:avLst/>
                  <a:gdLst/>
                  <a:ahLst/>
                  <a:cxnLst>
                    <a:cxn ang="0">
                      <a:pos x="222" y="0"/>
                    </a:cxn>
                    <a:cxn ang="0">
                      <a:pos x="194" y="35"/>
                    </a:cxn>
                    <a:cxn ang="0">
                      <a:pos x="168" y="69"/>
                    </a:cxn>
                    <a:cxn ang="0">
                      <a:pos x="126" y="140"/>
                    </a:cxn>
                    <a:cxn ang="0">
                      <a:pos x="100" y="190"/>
                    </a:cxn>
                    <a:cxn ang="0">
                      <a:pos x="76" y="250"/>
                    </a:cxn>
                    <a:cxn ang="0">
                      <a:pos x="63" y="290"/>
                    </a:cxn>
                    <a:cxn ang="0">
                      <a:pos x="42" y="366"/>
                    </a:cxn>
                    <a:cxn ang="0">
                      <a:pos x="31" y="420"/>
                    </a:cxn>
                    <a:cxn ang="0">
                      <a:pos x="26" y="444"/>
                    </a:cxn>
                    <a:cxn ang="0">
                      <a:pos x="19" y="490"/>
                    </a:cxn>
                    <a:cxn ang="0">
                      <a:pos x="14" y="540"/>
                    </a:cxn>
                    <a:cxn ang="0">
                      <a:pos x="11" y="589"/>
                    </a:cxn>
                    <a:cxn ang="0">
                      <a:pos x="10" y="638"/>
                    </a:cxn>
                    <a:cxn ang="0">
                      <a:pos x="10" y="657"/>
                    </a:cxn>
                    <a:cxn ang="0">
                      <a:pos x="0" y="670"/>
                    </a:cxn>
                    <a:cxn ang="0">
                      <a:pos x="0" y="649"/>
                    </a:cxn>
                    <a:cxn ang="0">
                      <a:pos x="2" y="596"/>
                    </a:cxn>
                    <a:cxn ang="0">
                      <a:pos x="4" y="545"/>
                    </a:cxn>
                    <a:cxn ang="0">
                      <a:pos x="10" y="496"/>
                    </a:cxn>
                    <a:cxn ang="0">
                      <a:pos x="16" y="449"/>
                    </a:cxn>
                    <a:cxn ang="0">
                      <a:pos x="20" y="424"/>
                    </a:cxn>
                    <a:cxn ang="0">
                      <a:pos x="31" y="372"/>
                    </a:cxn>
                    <a:cxn ang="0">
                      <a:pos x="52" y="297"/>
                    </a:cxn>
                    <a:cxn ang="0">
                      <a:pos x="67" y="257"/>
                    </a:cxn>
                    <a:cxn ang="0">
                      <a:pos x="82" y="218"/>
                    </a:cxn>
                    <a:cxn ang="0">
                      <a:pos x="99" y="178"/>
                    </a:cxn>
                    <a:cxn ang="0">
                      <a:pos x="115" y="148"/>
                    </a:cxn>
                    <a:cxn ang="0">
                      <a:pos x="135" y="112"/>
                    </a:cxn>
                    <a:cxn ang="0">
                      <a:pos x="158" y="77"/>
                    </a:cxn>
                    <a:cxn ang="0">
                      <a:pos x="184" y="41"/>
                    </a:cxn>
                    <a:cxn ang="0">
                      <a:pos x="212" y="7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670">
                      <a:moveTo>
                        <a:pt x="222" y="0"/>
                      </a:moveTo>
                      <a:lnTo>
                        <a:pt x="194" y="35"/>
                      </a:lnTo>
                      <a:lnTo>
                        <a:pt x="168" y="69"/>
                      </a:lnTo>
                      <a:lnTo>
                        <a:pt x="126" y="140"/>
                      </a:lnTo>
                      <a:lnTo>
                        <a:pt x="100" y="190"/>
                      </a:lnTo>
                      <a:lnTo>
                        <a:pt x="76" y="250"/>
                      </a:lnTo>
                      <a:lnTo>
                        <a:pt x="63" y="290"/>
                      </a:lnTo>
                      <a:lnTo>
                        <a:pt x="42" y="366"/>
                      </a:lnTo>
                      <a:lnTo>
                        <a:pt x="31" y="420"/>
                      </a:lnTo>
                      <a:lnTo>
                        <a:pt x="26" y="444"/>
                      </a:lnTo>
                      <a:lnTo>
                        <a:pt x="19" y="490"/>
                      </a:lnTo>
                      <a:lnTo>
                        <a:pt x="14" y="540"/>
                      </a:lnTo>
                      <a:lnTo>
                        <a:pt x="11" y="589"/>
                      </a:lnTo>
                      <a:lnTo>
                        <a:pt x="10" y="638"/>
                      </a:lnTo>
                      <a:lnTo>
                        <a:pt x="10" y="657"/>
                      </a:lnTo>
                      <a:lnTo>
                        <a:pt x="0" y="670"/>
                      </a:lnTo>
                      <a:lnTo>
                        <a:pt x="0" y="649"/>
                      </a:lnTo>
                      <a:lnTo>
                        <a:pt x="2" y="596"/>
                      </a:lnTo>
                      <a:lnTo>
                        <a:pt x="4" y="545"/>
                      </a:lnTo>
                      <a:lnTo>
                        <a:pt x="10" y="496"/>
                      </a:lnTo>
                      <a:lnTo>
                        <a:pt x="16" y="449"/>
                      </a:lnTo>
                      <a:lnTo>
                        <a:pt x="20" y="424"/>
                      </a:lnTo>
                      <a:lnTo>
                        <a:pt x="31" y="372"/>
                      </a:lnTo>
                      <a:lnTo>
                        <a:pt x="52" y="297"/>
                      </a:lnTo>
                      <a:lnTo>
                        <a:pt x="67" y="257"/>
                      </a:lnTo>
                      <a:lnTo>
                        <a:pt x="82" y="218"/>
                      </a:lnTo>
                      <a:lnTo>
                        <a:pt x="99" y="178"/>
                      </a:lnTo>
                      <a:lnTo>
                        <a:pt x="115" y="148"/>
                      </a:lnTo>
                      <a:lnTo>
                        <a:pt x="135" y="112"/>
                      </a:lnTo>
                      <a:lnTo>
                        <a:pt x="158" y="77"/>
                      </a:lnTo>
                      <a:lnTo>
                        <a:pt x="184" y="41"/>
                      </a:lnTo>
                      <a:lnTo>
                        <a:pt x="212" y="7"/>
                      </a:lnTo>
                      <a:lnTo>
                        <a:pt x="22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"/>
                <p:cNvSpPr>
                  <a:spLocks/>
                </p:cNvSpPr>
                <p:nvPr/>
              </p:nvSpPr>
              <p:spPr bwMode="auto">
                <a:xfrm>
                  <a:off x="2130426" y="5249876"/>
                  <a:ext cx="31750" cy="238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10"/>
                    </a:cxn>
                    <a:cxn ang="0">
                      <a:pos x="20" y="143"/>
                    </a:cxn>
                    <a:cxn ang="0">
                      <a:pos x="10" y="15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" h="150">
                      <a:moveTo>
                        <a:pt x="0" y="0"/>
                      </a:moveTo>
                      <a:lnTo>
                        <a:pt x="10" y="10"/>
                      </a:lnTo>
                      <a:lnTo>
                        <a:pt x="20" y="143"/>
                      </a:lnTo>
                      <a:lnTo>
                        <a:pt x="10" y="15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Freeform 9"/>
                <p:cNvSpPr>
                  <a:spLocks/>
                </p:cNvSpPr>
                <p:nvPr/>
              </p:nvSpPr>
              <p:spPr bwMode="auto">
                <a:xfrm>
                  <a:off x="1349376" y="6543688"/>
                  <a:ext cx="325438" cy="31750"/>
                </a:xfrm>
                <a:custGeom>
                  <a:avLst/>
                  <a:gdLst/>
                  <a:ahLst/>
                  <a:cxnLst>
                    <a:cxn ang="0">
                      <a:pos x="176" y="0"/>
                    </a:cxn>
                    <a:cxn ang="0">
                      <a:pos x="205" y="8"/>
                    </a:cxn>
                    <a:cxn ang="0">
                      <a:pos x="9" y="20"/>
                    </a:cxn>
                    <a:cxn ang="0">
                      <a:pos x="0" y="10"/>
                    </a:cxn>
                    <a:cxn ang="0">
                      <a:pos x="176" y="0"/>
                    </a:cxn>
                  </a:cxnLst>
                  <a:rect l="0" t="0" r="r" b="b"/>
                  <a:pathLst>
                    <a:path w="205" h="20">
                      <a:moveTo>
                        <a:pt x="176" y="0"/>
                      </a:moveTo>
                      <a:lnTo>
                        <a:pt x="205" y="8"/>
                      </a:lnTo>
                      <a:lnTo>
                        <a:pt x="9" y="20"/>
                      </a:lnTo>
                      <a:lnTo>
                        <a:pt x="0" y="10"/>
                      </a:lnTo>
                      <a:lnTo>
                        <a:pt x="17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10"/>
                <p:cNvSpPr>
                  <a:spLocks/>
                </p:cNvSpPr>
                <p:nvPr/>
              </p:nvSpPr>
              <p:spPr bwMode="auto">
                <a:xfrm>
                  <a:off x="1089026" y="5567376"/>
                  <a:ext cx="571500" cy="49213"/>
                </a:xfrm>
                <a:custGeom>
                  <a:avLst/>
                  <a:gdLst/>
                  <a:ahLst/>
                  <a:cxnLst>
                    <a:cxn ang="0">
                      <a:pos x="360" y="0"/>
                    </a:cxn>
                    <a:cxn ang="0">
                      <a:pos x="360" y="11"/>
                    </a:cxn>
                    <a:cxn ang="0">
                      <a:pos x="10" y="31"/>
                    </a:cxn>
                    <a:cxn ang="0">
                      <a:pos x="0" y="23"/>
                    </a:cxn>
                    <a:cxn ang="0">
                      <a:pos x="360" y="0"/>
                    </a:cxn>
                  </a:cxnLst>
                  <a:rect l="0" t="0" r="r" b="b"/>
                  <a:pathLst>
                    <a:path w="360" h="31">
                      <a:moveTo>
                        <a:pt x="360" y="0"/>
                      </a:moveTo>
                      <a:lnTo>
                        <a:pt x="360" y="11"/>
                      </a:lnTo>
                      <a:lnTo>
                        <a:pt x="10" y="31"/>
                      </a:lnTo>
                      <a:lnTo>
                        <a:pt x="0" y="23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11"/>
                <p:cNvSpPr>
                  <a:spLocks/>
                </p:cNvSpPr>
                <p:nvPr/>
              </p:nvSpPr>
              <p:spPr bwMode="auto">
                <a:xfrm>
                  <a:off x="1674814" y="5488001"/>
                  <a:ext cx="471488" cy="1068388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89" y="10"/>
                    </a:cxn>
                    <a:cxn ang="0">
                      <a:pos x="268" y="37"/>
                    </a:cxn>
                    <a:cxn ang="0">
                      <a:pos x="248" y="64"/>
                    </a:cxn>
                    <a:cxn ang="0">
                      <a:pos x="232" y="87"/>
                    </a:cxn>
                    <a:cxn ang="0">
                      <a:pos x="217" y="110"/>
                    </a:cxn>
                    <a:cxn ang="0">
                      <a:pos x="193" y="151"/>
                    </a:cxn>
                    <a:cxn ang="0">
                      <a:pos x="189" y="162"/>
                    </a:cxn>
                    <a:cxn ang="0">
                      <a:pos x="184" y="171"/>
                    </a:cxn>
                    <a:cxn ang="0">
                      <a:pos x="173" y="195"/>
                    </a:cxn>
                    <a:cxn ang="0">
                      <a:pos x="153" y="245"/>
                    </a:cxn>
                    <a:cxn ang="0">
                      <a:pos x="144" y="270"/>
                    </a:cxn>
                    <a:cxn ang="0">
                      <a:pos x="136" y="295"/>
                    </a:cxn>
                    <a:cxn ang="0">
                      <a:pos x="120" y="350"/>
                    </a:cxn>
                    <a:cxn ang="0">
                      <a:pos x="113" y="379"/>
                    </a:cxn>
                    <a:cxn ang="0">
                      <a:pos x="107" y="410"/>
                    </a:cxn>
                    <a:cxn ang="0">
                      <a:pos x="107" y="413"/>
                    </a:cxn>
                    <a:cxn ang="0">
                      <a:pos x="105" y="415"/>
                    </a:cxn>
                    <a:cxn ang="0">
                      <a:pos x="105" y="417"/>
                    </a:cxn>
                    <a:cxn ang="0">
                      <a:pos x="97" y="465"/>
                    </a:cxn>
                    <a:cxn ang="0">
                      <a:pos x="93" y="495"/>
                    </a:cxn>
                    <a:cxn ang="0">
                      <a:pos x="91" y="526"/>
                    </a:cxn>
                    <a:cxn ang="0">
                      <a:pos x="88" y="567"/>
                    </a:cxn>
                    <a:cxn ang="0">
                      <a:pos x="85" y="610"/>
                    </a:cxn>
                    <a:cxn ang="0">
                      <a:pos x="85" y="663"/>
                    </a:cxn>
                    <a:cxn ang="0">
                      <a:pos x="0" y="673"/>
                    </a:cxn>
                    <a:cxn ang="0">
                      <a:pos x="0" y="646"/>
                    </a:cxn>
                    <a:cxn ang="0">
                      <a:pos x="1" y="621"/>
                    </a:cxn>
                    <a:cxn ang="0">
                      <a:pos x="3" y="578"/>
                    </a:cxn>
                    <a:cxn ang="0">
                      <a:pos x="5" y="537"/>
                    </a:cxn>
                    <a:cxn ang="0">
                      <a:pos x="12" y="474"/>
                    </a:cxn>
                    <a:cxn ang="0">
                      <a:pos x="20" y="427"/>
                    </a:cxn>
                    <a:cxn ang="0">
                      <a:pos x="21" y="423"/>
                    </a:cxn>
                    <a:cxn ang="0">
                      <a:pos x="21" y="419"/>
                    </a:cxn>
                    <a:cxn ang="0">
                      <a:pos x="36" y="359"/>
                    </a:cxn>
                    <a:cxn ang="0">
                      <a:pos x="43" y="333"/>
                    </a:cxn>
                    <a:cxn ang="0">
                      <a:pos x="51" y="305"/>
                    </a:cxn>
                    <a:cxn ang="0">
                      <a:pos x="59" y="279"/>
                    </a:cxn>
                    <a:cxn ang="0">
                      <a:pos x="68" y="254"/>
                    </a:cxn>
                    <a:cxn ang="0">
                      <a:pos x="88" y="206"/>
                    </a:cxn>
                    <a:cxn ang="0">
                      <a:pos x="100" y="182"/>
                    </a:cxn>
                    <a:cxn ang="0">
                      <a:pos x="104" y="173"/>
                    </a:cxn>
                    <a:cxn ang="0">
                      <a:pos x="120" y="141"/>
                    </a:cxn>
                    <a:cxn ang="0">
                      <a:pos x="133" y="119"/>
                    </a:cxn>
                    <a:cxn ang="0">
                      <a:pos x="148" y="97"/>
                    </a:cxn>
                    <a:cxn ang="0">
                      <a:pos x="163" y="73"/>
                    </a:cxn>
                    <a:cxn ang="0">
                      <a:pos x="183" y="46"/>
                    </a:cxn>
                    <a:cxn ang="0">
                      <a:pos x="204" y="20"/>
                    </a:cxn>
                    <a:cxn ang="0">
                      <a:pos x="208" y="14"/>
                    </a:cxn>
                    <a:cxn ang="0">
                      <a:pos x="213" y="9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297" h="673">
                      <a:moveTo>
                        <a:pt x="297" y="0"/>
                      </a:moveTo>
                      <a:lnTo>
                        <a:pt x="289" y="10"/>
                      </a:lnTo>
                      <a:lnTo>
                        <a:pt x="268" y="37"/>
                      </a:lnTo>
                      <a:lnTo>
                        <a:pt x="248" y="64"/>
                      </a:lnTo>
                      <a:lnTo>
                        <a:pt x="232" y="87"/>
                      </a:lnTo>
                      <a:lnTo>
                        <a:pt x="217" y="110"/>
                      </a:lnTo>
                      <a:lnTo>
                        <a:pt x="193" y="151"/>
                      </a:lnTo>
                      <a:lnTo>
                        <a:pt x="189" y="162"/>
                      </a:lnTo>
                      <a:lnTo>
                        <a:pt x="184" y="171"/>
                      </a:lnTo>
                      <a:lnTo>
                        <a:pt x="173" y="195"/>
                      </a:lnTo>
                      <a:lnTo>
                        <a:pt x="153" y="245"/>
                      </a:lnTo>
                      <a:lnTo>
                        <a:pt x="144" y="270"/>
                      </a:lnTo>
                      <a:lnTo>
                        <a:pt x="136" y="295"/>
                      </a:lnTo>
                      <a:lnTo>
                        <a:pt x="120" y="350"/>
                      </a:lnTo>
                      <a:lnTo>
                        <a:pt x="113" y="379"/>
                      </a:lnTo>
                      <a:lnTo>
                        <a:pt x="107" y="410"/>
                      </a:lnTo>
                      <a:lnTo>
                        <a:pt x="107" y="413"/>
                      </a:lnTo>
                      <a:lnTo>
                        <a:pt x="105" y="415"/>
                      </a:lnTo>
                      <a:lnTo>
                        <a:pt x="105" y="417"/>
                      </a:lnTo>
                      <a:lnTo>
                        <a:pt x="97" y="465"/>
                      </a:lnTo>
                      <a:lnTo>
                        <a:pt x="93" y="495"/>
                      </a:lnTo>
                      <a:lnTo>
                        <a:pt x="91" y="526"/>
                      </a:lnTo>
                      <a:lnTo>
                        <a:pt x="88" y="567"/>
                      </a:lnTo>
                      <a:lnTo>
                        <a:pt x="85" y="610"/>
                      </a:lnTo>
                      <a:lnTo>
                        <a:pt x="85" y="663"/>
                      </a:lnTo>
                      <a:lnTo>
                        <a:pt x="0" y="673"/>
                      </a:lnTo>
                      <a:lnTo>
                        <a:pt x="0" y="646"/>
                      </a:lnTo>
                      <a:lnTo>
                        <a:pt x="1" y="621"/>
                      </a:lnTo>
                      <a:lnTo>
                        <a:pt x="3" y="578"/>
                      </a:lnTo>
                      <a:lnTo>
                        <a:pt x="5" y="537"/>
                      </a:lnTo>
                      <a:lnTo>
                        <a:pt x="12" y="474"/>
                      </a:lnTo>
                      <a:lnTo>
                        <a:pt x="20" y="427"/>
                      </a:lnTo>
                      <a:lnTo>
                        <a:pt x="21" y="423"/>
                      </a:lnTo>
                      <a:lnTo>
                        <a:pt x="21" y="419"/>
                      </a:lnTo>
                      <a:lnTo>
                        <a:pt x="36" y="359"/>
                      </a:lnTo>
                      <a:lnTo>
                        <a:pt x="43" y="333"/>
                      </a:lnTo>
                      <a:lnTo>
                        <a:pt x="51" y="305"/>
                      </a:lnTo>
                      <a:lnTo>
                        <a:pt x="59" y="279"/>
                      </a:lnTo>
                      <a:lnTo>
                        <a:pt x="68" y="254"/>
                      </a:lnTo>
                      <a:lnTo>
                        <a:pt x="88" y="206"/>
                      </a:lnTo>
                      <a:lnTo>
                        <a:pt x="100" y="182"/>
                      </a:lnTo>
                      <a:lnTo>
                        <a:pt x="104" y="173"/>
                      </a:lnTo>
                      <a:lnTo>
                        <a:pt x="120" y="141"/>
                      </a:lnTo>
                      <a:lnTo>
                        <a:pt x="133" y="119"/>
                      </a:lnTo>
                      <a:lnTo>
                        <a:pt x="148" y="97"/>
                      </a:lnTo>
                      <a:lnTo>
                        <a:pt x="163" y="73"/>
                      </a:lnTo>
                      <a:lnTo>
                        <a:pt x="183" y="46"/>
                      </a:lnTo>
                      <a:lnTo>
                        <a:pt x="204" y="20"/>
                      </a:lnTo>
                      <a:lnTo>
                        <a:pt x="208" y="14"/>
                      </a:lnTo>
                      <a:lnTo>
                        <a:pt x="213" y="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12"/>
                <p:cNvSpPr>
                  <a:spLocks/>
                </p:cNvSpPr>
                <p:nvPr/>
              </p:nvSpPr>
              <p:spPr bwMode="auto">
                <a:xfrm>
                  <a:off x="1997076" y="5249876"/>
                  <a:ext cx="149225" cy="252413"/>
                </a:xfrm>
                <a:custGeom>
                  <a:avLst/>
                  <a:gdLst/>
                  <a:ahLst/>
                  <a:cxnLst>
                    <a:cxn ang="0">
                      <a:pos x="84" y="0"/>
                    </a:cxn>
                    <a:cxn ang="0">
                      <a:pos x="94" y="150"/>
                    </a:cxn>
                    <a:cxn ang="0">
                      <a:pos x="10" y="159"/>
                    </a:cxn>
                    <a:cxn ang="0">
                      <a:pos x="0" y="10"/>
                    </a:cxn>
                    <a:cxn ang="0">
                      <a:pos x="84" y="0"/>
                    </a:cxn>
                  </a:cxnLst>
                  <a:rect l="0" t="0" r="r" b="b"/>
                  <a:pathLst>
                    <a:path w="94" h="159">
                      <a:moveTo>
                        <a:pt x="84" y="0"/>
                      </a:moveTo>
                      <a:lnTo>
                        <a:pt x="94" y="150"/>
                      </a:lnTo>
                      <a:lnTo>
                        <a:pt x="10" y="159"/>
                      </a:lnTo>
                      <a:lnTo>
                        <a:pt x="0" y="10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13"/>
                <p:cNvSpPr>
                  <a:spLocks/>
                </p:cNvSpPr>
                <p:nvPr/>
              </p:nvSpPr>
              <p:spPr bwMode="auto">
                <a:xfrm>
                  <a:off x="1084264" y="5249876"/>
                  <a:ext cx="1046163" cy="69850"/>
                </a:xfrm>
                <a:custGeom>
                  <a:avLst/>
                  <a:gdLst/>
                  <a:ahLst/>
                  <a:cxnLst>
                    <a:cxn ang="0">
                      <a:pos x="659" y="0"/>
                    </a:cxn>
                    <a:cxn ang="0">
                      <a:pos x="575" y="10"/>
                    </a:cxn>
                    <a:cxn ang="0">
                      <a:pos x="0" y="44"/>
                    </a:cxn>
                    <a:cxn ang="0">
                      <a:pos x="84" y="35"/>
                    </a:cxn>
                    <a:cxn ang="0">
                      <a:pos x="659" y="0"/>
                    </a:cxn>
                  </a:cxnLst>
                  <a:rect l="0" t="0" r="r" b="b"/>
                  <a:pathLst>
                    <a:path w="659" h="44">
                      <a:moveTo>
                        <a:pt x="659" y="0"/>
                      </a:moveTo>
                      <a:lnTo>
                        <a:pt x="575" y="10"/>
                      </a:lnTo>
                      <a:lnTo>
                        <a:pt x="0" y="44"/>
                      </a:lnTo>
                      <a:lnTo>
                        <a:pt x="84" y="35"/>
                      </a:lnTo>
                      <a:lnTo>
                        <a:pt x="65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14"/>
                <p:cNvSpPr>
                  <a:spLocks noEditPoints="1"/>
                </p:cNvSpPr>
                <p:nvPr/>
              </p:nvSpPr>
              <p:spPr bwMode="auto">
                <a:xfrm>
                  <a:off x="1628776" y="5500701"/>
                  <a:ext cx="384175" cy="1055688"/>
                </a:xfrm>
                <a:custGeom>
                  <a:avLst/>
                  <a:gdLst/>
                  <a:ahLst/>
                  <a:cxnLst>
                    <a:cxn ang="0">
                      <a:pos x="158" y="70"/>
                    </a:cxn>
                    <a:cxn ang="0">
                      <a:pos x="186" y="74"/>
                    </a:cxn>
                    <a:cxn ang="0">
                      <a:pos x="162" y="110"/>
                    </a:cxn>
                    <a:cxn ang="0">
                      <a:pos x="142" y="146"/>
                    </a:cxn>
                    <a:cxn ang="0">
                      <a:pos x="129" y="174"/>
                    </a:cxn>
                    <a:cxn ang="0">
                      <a:pos x="125" y="182"/>
                    </a:cxn>
                    <a:cxn ang="0">
                      <a:pos x="108" y="222"/>
                    </a:cxn>
                    <a:cxn ang="0">
                      <a:pos x="92" y="261"/>
                    </a:cxn>
                    <a:cxn ang="0">
                      <a:pos x="85" y="282"/>
                    </a:cxn>
                    <a:cxn ang="0">
                      <a:pos x="78" y="302"/>
                    </a:cxn>
                    <a:cxn ang="0">
                      <a:pos x="65" y="347"/>
                    </a:cxn>
                    <a:cxn ang="0">
                      <a:pos x="58" y="373"/>
                    </a:cxn>
                    <a:cxn ang="0">
                      <a:pos x="49" y="419"/>
                    </a:cxn>
                    <a:cxn ang="0">
                      <a:pos x="44" y="454"/>
                    </a:cxn>
                    <a:cxn ang="0">
                      <a:pos x="40" y="478"/>
                    </a:cxn>
                    <a:cxn ang="0">
                      <a:pos x="37" y="502"/>
                    </a:cxn>
                    <a:cxn ang="0">
                      <a:pos x="34" y="529"/>
                    </a:cxn>
                    <a:cxn ang="0">
                      <a:pos x="32" y="558"/>
                    </a:cxn>
                    <a:cxn ang="0">
                      <a:pos x="30" y="599"/>
                    </a:cxn>
                    <a:cxn ang="0">
                      <a:pos x="29" y="643"/>
                    </a:cxn>
                    <a:cxn ang="0">
                      <a:pos x="29" y="665"/>
                    </a:cxn>
                    <a:cxn ang="0">
                      <a:pos x="0" y="657"/>
                    </a:cxn>
                    <a:cxn ang="0">
                      <a:pos x="0" y="637"/>
                    </a:cxn>
                    <a:cxn ang="0">
                      <a:pos x="2" y="557"/>
                    </a:cxn>
                    <a:cxn ang="0">
                      <a:pos x="8" y="501"/>
                    </a:cxn>
                    <a:cxn ang="0">
                      <a:pos x="10" y="478"/>
                    </a:cxn>
                    <a:cxn ang="0">
                      <a:pos x="14" y="454"/>
                    </a:cxn>
                    <a:cxn ang="0">
                      <a:pos x="21" y="419"/>
                    </a:cxn>
                    <a:cxn ang="0">
                      <a:pos x="25" y="398"/>
                    </a:cxn>
                    <a:cxn ang="0">
                      <a:pos x="30" y="371"/>
                    </a:cxn>
                    <a:cxn ang="0">
                      <a:pos x="37" y="346"/>
                    </a:cxn>
                    <a:cxn ang="0">
                      <a:pos x="50" y="301"/>
                    </a:cxn>
                    <a:cxn ang="0">
                      <a:pos x="64" y="258"/>
                    </a:cxn>
                    <a:cxn ang="0">
                      <a:pos x="70" y="238"/>
                    </a:cxn>
                    <a:cxn ang="0">
                      <a:pos x="78" y="219"/>
                    </a:cxn>
                    <a:cxn ang="0">
                      <a:pos x="97" y="179"/>
                    </a:cxn>
                    <a:cxn ang="0">
                      <a:pos x="98" y="175"/>
                    </a:cxn>
                    <a:cxn ang="0">
                      <a:pos x="101" y="170"/>
                    </a:cxn>
                    <a:cxn ang="0">
                      <a:pos x="114" y="142"/>
                    </a:cxn>
                    <a:cxn ang="0">
                      <a:pos x="134" y="106"/>
                    </a:cxn>
                    <a:cxn ang="0">
                      <a:pos x="158" y="70"/>
                    </a:cxn>
                    <a:cxn ang="0">
                      <a:pos x="212" y="0"/>
                    </a:cxn>
                    <a:cxn ang="0">
                      <a:pos x="213" y="0"/>
                    </a:cxn>
                    <a:cxn ang="0">
                      <a:pos x="242" y="1"/>
                    </a:cxn>
                    <a:cxn ang="0">
                      <a:pos x="241" y="2"/>
                    </a:cxn>
                    <a:cxn ang="0">
                      <a:pos x="241" y="4"/>
                    </a:cxn>
                    <a:cxn ang="0">
                      <a:pos x="240" y="4"/>
                    </a:cxn>
                    <a:cxn ang="0">
                      <a:pos x="212" y="38"/>
                    </a:cxn>
                    <a:cxn ang="0">
                      <a:pos x="198" y="56"/>
                    </a:cxn>
                    <a:cxn ang="0">
                      <a:pos x="186" y="73"/>
                    </a:cxn>
                    <a:cxn ang="0">
                      <a:pos x="158" y="70"/>
                    </a:cxn>
                    <a:cxn ang="0">
                      <a:pos x="184" y="34"/>
                    </a:cxn>
                    <a:cxn ang="0">
                      <a:pos x="210" y="2"/>
                    </a:cxn>
                    <a:cxn ang="0">
                      <a:pos x="212" y="1"/>
                    </a:cxn>
                    <a:cxn ang="0">
                      <a:pos x="212" y="0"/>
                    </a:cxn>
                  </a:cxnLst>
                  <a:rect l="0" t="0" r="r" b="b"/>
                  <a:pathLst>
                    <a:path w="242" h="665">
                      <a:moveTo>
                        <a:pt x="158" y="70"/>
                      </a:moveTo>
                      <a:lnTo>
                        <a:pt x="186" y="74"/>
                      </a:lnTo>
                      <a:lnTo>
                        <a:pt x="162" y="110"/>
                      </a:lnTo>
                      <a:lnTo>
                        <a:pt x="142" y="146"/>
                      </a:lnTo>
                      <a:lnTo>
                        <a:pt x="129" y="174"/>
                      </a:lnTo>
                      <a:lnTo>
                        <a:pt x="125" y="182"/>
                      </a:lnTo>
                      <a:lnTo>
                        <a:pt x="108" y="222"/>
                      </a:lnTo>
                      <a:lnTo>
                        <a:pt x="92" y="261"/>
                      </a:lnTo>
                      <a:lnTo>
                        <a:pt x="85" y="282"/>
                      </a:lnTo>
                      <a:lnTo>
                        <a:pt x="78" y="302"/>
                      </a:lnTo>
                      <a:lnTo>
                        <a:pt x="65" y="347"/>
                      </a:lnTo>
                      <a:lnTo>
                        <a:pt x="58" y="373"/>
                      </a:lnTo>
                      <a:lnTo>
                        <a:pt x="49" y="419"/>
                      </a:lnTo>
                      <a:lnTo>
                        <a:pt x="44" y="454"/>
                      </a:lnTo>
                      <a:lnTo>
                        <a:pt x="40" y="478"/>
                      </a:lnTo>
                      <a:lnTo>
                        <a:pt x="37" y="502"/>
                      </a:lnTo>
                      <a:lnTo>
                        <a:pt x="34" y="529"/>
                      </a:lnTo>
                      <a:lnTo>
                        <a:pt x="32" y="558"/>
                      </a:lnTo>
                      <a:lnTo>
                        <a:pt x="30" y="599"/>
                      </a:lnTo>
                      <a:lnTo>
                        <a:pt x="29" y="643"/>
                      </a:lnTo>
                      <a:lnTo>
                        <a:pt x="29" y="665"/>
                      </a:lnTo>
                      <a:lnTo>
                        <a:pt x="0" y="657"/>
                      </a:lnTo>
                      <a:lnTo>
                        <a:pt x="0" y="637"/>
                      </a:lnTo>
                      <a:lnTo>
                        <a:pt x="2" y="557"/>
                      </a:lnTo>
                      <a:lnTo>
                        <a:pt x="8" y="501"/>
                      </a:lnTo>
                      <a:lnTo>
                        <a:pt x="10" y="478"/>
                      </a:lnTo>
                      <a:lnTo>
                        <a:pt x="14" y="454"/>
                      </a:lnTo>
                      <a:lnTo>
                        <a:pt x="21" y="419"/>
                      </a:lnTo>
                      <a:lnTo>
                        <a:pt x="25" y="398"/>
                      </a:lnTo>
                      <a:lnTo>
                        <a:pt x="30" y="371"/>
                      </a:lnTo>
                      <a:lnTo>
                        <a:pt x="37" y="346"/>
                      </a:lnTo>
                      <a:lnTo>
                        <a:pt x="50" y="301"/>
                      </a:lnTo>
                      <a:lnTo>
                        <a:pt x="64" y="258"/>
                      </a:lnTo>
                      <a:lnTo>
                        <a:pt x="70" y="238"/>
                      </a:lnTo>
                      <a:lnTo>
                        <a:pt x="78" y="219"/>
                      </a:lnTo>
                      <a:lnTo>
                        <a:pt x="97" y="179"/>
                      </a:lnTo>
                      <a:lnTo>
                        <a:pt x="98" y="175"/>
                      </a:lnTo>
                      <a:lnTo>
                        <a:pt x="101" y="170"/>
                      </a:lnTo>
                      <a:lnTo>
                        <a:pt x="114" y="142"/>
                      </a:lnTo>
                      <a:lnTo>
                        <a:pt x="134" y="106"/>
                      </a:lnTo>
                      <a:lnTo>
                        <a:pt x="158" y="70"/>
                      </a:lnTo>
                      <a:close/>
                      <a:moveTo>
                        <a:pt x="212" y="0"/>
                      </a:moveTo>
                      <a:lnTo>
                        <a:pt x="213" y="0"/>
                      </a:lnTo>
                      <a:lnTo>
                        <a:pt x="242" y="1"/>
                      </a:lnTo>
                      <a:lnTo>
                        <a:pt x="241" y="2"/>
                      </a:lnTo>
                      <a:lnTo>
                        <a:pt x="241" y="4"/>
                      </a:lnTo>
                      <a:lnTo>
                        <a:pt x="240" y="4"/>
                      </a:lnTo>
                      <a:lnTo>
                        <a:pt x="212" y="38"/>
                      </a:lnTo>
                      <a:lnTo>
                        <a:pt x="198" y="56"/>
                      </a:lnTo>
                      <a:lnTo>
                        <a:pt x="186" y="73"/>
                      </a:lnTo>
                      <a:lnTo>
                        <a:pt x="158" y="70"/>
                      </a:lnTo>
                      <a:lnTo>
                        <a:pt x="184" y="34"/>
                      </a:lnTo>
                      <a:lnTo>
                        <a:pt x="210" y="2"/>
                      </a:lnTo>
                      <a:lnTo>
                        <a:pt x="212" y="1"/>
                      </a:lnTo>
                      <a:lnTo>
                        <a:pt x="21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15"/>
                <p:cNvSpPr>
                  <a:spLocks/>
                </p:cNvSpPr>
                <p:nvPr/>
              </p:nvSpPr>
              <p:spPr bwMode="auto">
                <a:xfrm>
                  <a:off x="1949451" y="5265751"/>
                  <a:ext cx="63500" cy="236538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40" y="149"/>
                    </a:cxn>
                    <a:cxn ang="0">
                      <a:pos x="11" y="148"/>
                    </a:cxn>
                    <a:cxn ang="0">
                      <a:pos x="0" y="13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40" h="149">
                      <a:moveTo>
                        <a:pt x="30" y="0"/>
                      </a:moveTo>
                      <a:lnTo>
                        <a:pt x="40" y="149"/>
                      </a:lnTo>
                      <a:lnTo>
                        <a:pt x="11" y="148"/>
                      </a:lnTo>
                      <a:lnTo>
                        <a:pt x="0" y="13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16"/>
                <p:cNvSpPr>
                  <a:spLocks/>
                </p:cNvSpPr>
                <p:nvPr/>
              </p:nvSpPr>
              <p:spPr bwMode="auto">
                <a:xfrm>
                  <a:off x="1069976" y="5286388"/>
                  <a:ext cx="896938" cy="1273175"/>
                </a:xfrm>
                <a:custGeom>
                  <a:avLst/>
                  <a:gdLst/>
                  <a:ahLst/>
                  <a:cxnLst>
                    <a:cxn ang="0">
                      <a:pos x="554" y="0"/>
                    </a:cxn>
                    <a:cxn ang="0">
                      <a:pos x="565" y="135"/>
                    </a:cxn>
                    <a:cxn ang="0">
                      <a:pos x="533" y="175"/>
                    </a:cxn>
                    <a:cxn ang="0">
                      <a:pos x="502" y="216"/>
                    </a:cxn>
                    <a:cxn ang="0">
                      <a:pos x="477" y="260"/>
                    </a:cxn>
                    <a:cxn ang="0">
                      <a:pos x="453" y="305"/>
                    </a:cxn>
                    <a:cxn ang="0">
                      <a:pos x="428" y="364"/>
                    </a:cxn>
                    <a:cxn ang="0">
                      <a:pos x="405" y="424"/>
                    </a:cxn>
                    <a:cxn ang="0">
                      <a:pos x="388" y="488"/>
                    </a:cxn>
                    <a:cxn ang="0">
                      <a:pos x="373" y="554"/>
                    </a:cxn>
                    <a:cxn ang="0">
                      <a:pos x="364" y="609"/>
                    </a:cxn>
                    <a:cxn ang="0">
                      <a:pos x="357" y="668"/>
                    </a:cxn>
                    <a:cxn ang="0">
                      <a:pos x="353" y="729"/>
                    </a:cxn>
                    <a:cxn ang="0">
                      <a:pos x="352" y="792"/>
                    </a:cxn>
                    <a:cxn ang="0">
                      <a:pos x="176" y="802"/>
                    </a:cxn>
                    <a:cxn ang="0">
                      <a:pos x="181" y="733"/>
                    </a:cxn>
                    <a:cxn ang="0">
                      <a:pos x="188" y="666"/>
                    </a:cxn>
                    <a:cxn ang="0">
                      <a:pos x="198" y="601"/>
                    </a:cxn>
                    <a:cxn ang="0">
                      <a:pos x="210" y="541"/>
                    </a:cxn>
                    <a:cxn ang="0">
                      <a:pos x="225" y="485"/>
                    </a:cxn>
                    <a:cxn ang="0">
                      <a:pos x="240" y="440"/>
                    </a:cxn>
                    <a:cxn ang="0">
                      <a:pos x="258" y="393"/>
                    </a:cxn>
                    <a:cxn ang="0">
                      <a:pos x="280" y="344"/>
                    </a:cxn>
                    <a:cxn ang="0">
                      <a:pos x="306" y="292"/>
                    </a:cxn>
                    <a:cxn ang="0">
                      <a:pos x="337" y="236"/>
                    </a:cxn>
                    <a:cxn ang="0">
                      <a:pos x="372" y="177"/>
                    </a:cxn>
                    <a:cxn ang="0">
                      <a:pos x="12" y="200"/>
                    </a:cxn>
                    <a:cxn ang="0">
                      <a:pos x="0" y="35"/>
                    </a:cxn>
                    <a:cxn ang="0">
                      <a:pos x="554" y="0"/>
                    </a:cxn>
                  </a:cxnLst>
                  <a:rect l="0" t="0" r="r" b="b"/>
                  <a:pathLst>
                    <a:path w="565" h="802">
                      <a:moveTo>
                        <a:pt x="554" y="0"/>
                      </a:moveTo>
                      <a:lnTo>
                        <a:pt x="565" y="135"/>
                      </a:lnTo>
                      <a:lnTo>
                        <a:pt x="533" y="175"/>
                      </a:lnTo>
                      <a:lnTo>
                        <a:pt x="502" y="216"/>
                      </a:lnTo>
                      <a:lnTo>
                        <a:pt x="477" y="260"/>
                      </a:lnTo>
                      <a:lnTo>
                        <a:pt x="453" y="305"/>
                      </a:lnTo>
                      <a:lnTo>
                        <a:pt x="428" y="364"/>
                      </a:lnTo>
                      <a:lnTo>
                        <a:pt x="405" y="424"/>
                      </a:lnTo>
                      <a:lnTo>
                        <a:pt x="388" y="488"/>
                      </a:lnTo>
                      <a:lnTo>
                        <a:pt x="373" y="554"/>
                      </a:lnTo>
                      <a:lnTo>
                        <a:pt x="364" y="609"/>
                      </a:lnTo>
                      <a:lnTo>
                        <a:pt x="357" y="668"/>
                      </a:lnTo>
                      <a:lnTo>
                        <a:pt x="353" y="729"/>
                      </a:lnTo>
                      <a:lnTo>
                        <a:pt x="352" y="792"/>
                      </a:lnTo>
                      <a:lnTo>
                        <a:pt x="176" y="802"/>
                      </a:lnTo>
                      <a:lnTo>
                        <a:pt x="181" y="733"/>
                      </a:lnTo>
                      <a:lnTo>
                        <a:pt x="188" y="666"/>
                      </a:lnTo>
                      <a:lnTo>
                        <a:pt x="198" y="601"/>
                      </a:lnTo>
                      <a:lnTo>
                        <a:pt x="210" y="541"/>
                      </a:lnTo>
                      <a:lnTo>
                        <a:pt x="225" y="485"/>
                      </a:lnTo>
                      <a:lnTo>
                        <a:pt x="240" y="440"/>
                      </a:lnTo>
                      <a:lnTo>
                        <a:pt x="258" y="393"/>
                      </a:lnTo>
                      <a:lnTo>
                        <a:pt x="280" y="344"/>
                      </a:lnTo>
                      <a:lnTo>
                        <a:pt x="306" y="292"/>
                      </a:lnTo>
                      <a:lnTo>
                        <a:pt x="337" y="236"/>
                      </a:lnTo>
                      <a:lnTo>
                        <a:pt x="372" y="177"/>
                      </a:lnTo>
                      <a:lnTo>
                        <a:pt x="12" y="200"/>
                      </a:lnTo>
                      <a:lnTo>
                        <a:pt x="0" y="35"/>
                      </a:lnTo>
                      <a:lnTo>
                        <a:pt x="55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Freeform 17"/>
                <p:cNvSpPr>
                  <a:spLocks/>
                </p:cNvSpPr>
                <p:nvPr/>
              </p:nvSpPr>
              <p:spPr bwMode="auto">
                <a:xfrm>
                  <a:off x="1069976" y="5265751"/>
                  <a:ext cx="927100" cy="76200"/>
                </a:xfrm>
                <a:custGeom>
                  <a:avLst/>
                  <a:gdLst/>
                  <a:ahLst/>
                  <a:cxnLst>
                    <a:cxn ang="0">
                      <a:pos x="584" y="0"/>
                    </a:cxn>
                    <a:cxn ang="0">
                      <a:pos x="554" y="13"/>
                    </a:cxn>
                    <a:cxn ang="0">
                      <a:pos x="0" y="48"/>
                    </a:cxn>
                    <a:cxn ang="0">
                      <a:pos x="9" y="34"/>
                    </a:cxn>
                    <a:cxn ang="0">
                      <a:pos x="584" y="0"/>
                    </a:cxn>
                  </a:cxnLst>
                  <a:rect l="0" t="0" r="r" b="b"/>
                  <a:pathLst>
                    <a:path w="584" h="48">
                      <a:moveTo>
                        <a:pt x="584" y="0"/>
                      </a:moveTo>
                      <a:lnTo>
                        <a:pt x="554" y="13"/>
                      </a:lnTo>
                      <a:lnTo>
                        <a:pt x="0" y="48"/>
                      </a:lnTo>
                      <a:lnTo>
                        <a:pt x="9" y="34"/>
                      </a:lnTo>
                      <a:lnTo>
                        <a:pt x="5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2698"/>
              <p:cNvGrpSpPr/>
              <p:nvPr/>
            </p:nvGrpSpPr>
            <p:grpSpPr>
              <a:xfrm>
                <a:off x="1977960" y="4067598"/>
                <a:ext cx="1236711" cy="1528657"/>
                <a:chOff x="6867526" y="839788"/>
                <a:chExt cx="1144326" cy="1414463"/>
              </a:xfrm>
            </p:grpSpPr>
            <p:sp>
              <p:nvSpPr>
                <p:cNvPr id="227" name="Freeform 465"/>
                <p:cNvSpPr>
                  <a:spLocks/>
                </p:cNvSpPr>
                <p:nvPr/>
              </p:nvSpPr>
              <p:spPr bwMode="auto">
                <a:xfrm>
                  <a:off x="7227888" y="1085850"/>
                  <a:ext cx="347663" cy="917575"/>
                </a:xfrm>
                <a:custGeom>
                  <a:avLst/>
                  <a:gdLst/>
                  <a:ahLst/>
                  <a:cxnLst>
                    <a:cxn ang="0">
                      <a:pos x="99" y="8"/>
                    </a:cxn>
                    <a:cxn ang="0">
                      <a:pos x="89" y="19"/>
                    </a:cxn>
                    <a:cxn ang="0">
                      <a:pos x="85" y="25"/>
                    </a:cxn>
                    <a:cxn ang="0">
                      <a:pos x="81" y="33"/>
                    </a:cxn>
                    <a:cxn ang="0">
                      <a:pos x="77" y="40"/>
                    </a:cxn>
                    <a:cxn ang="0">
                      <a:pos x="75" y="47"/>
                    </a:cxn>
                    <a:cxn ang="0">
                      <a:pos x="73" y="51"/>
                    </a:cxn>
                    <a:cxn ang="0">
                      <a:pos x="69" y="64"/>
                    </a:cxn>
                    <a:cxn ang="0">
                      <a:pos x="65" y="81"/>
                    </a:cxn>
                    <a:cxn ang="0">
                      <a:pos x="61" y="108"/>
                    </a:cxn>
                    <a:cxn ang="0">
                      <a:pos x="57" y="151"/>
                    </a:cxn>
                    <a:cxn ang="0">
                      <a:pos x="56" y="228"/>
                    </a:cxn>
                    <a:cxn ang="0">
                      <a:pos x="57" y="261"/>
                    </a:cxn>
                    <a:cxn ang="0">
                      <a:pos x="61" y="334"/>
                    </a:cxn>
                    <a:cxn ang="0">
                      <a:pos x="68" y="394"/>
                    </a:cxn>
                    <a:cxn ang="0">
                      <a:pos x="75" y="432"/>
                    </a:cxn>
                    <a:cxn ang="0">
                      <a:pos x="85" y="468"/>
                    </a:cxn>
                    <a:cxn ang="0">
                      <a:pos x="91" y="478"/>
                    </a:cxn>
                    <a:cxn ang="0">
                      <a:pos x="105" y="505"/>
                    </a:cxn>
                    <a:cxn ang="0">
                      <a:pos x="127" y="525"/>
                    </a:cxn>
                    <a:cxn ang="0">
                      <a:pos x="133" y="530"/>
                    </a:cxn>
                    <a:cxn ang="0">
                      <a:pos x="137" y="532"/>
                    </a:cxn>
                    <a:cxn ang="0">
                      <a:pos x="141" y="534"/>
                    </a:cxn>
                    <a:cxn ang="0">
                      <a:pos x="144" y="536"/>
                    </a:cxn>
                    <a:cxn ang="0">
                      <a:pos x="148" y="537"/>
                    </a:cxn>
                    <a:cxn ang="0">
                      <a:pos x="152" y="538"/>
                    </a:cxn>
                    <a:cxn ang="0">
                      <a:pos x="157" y="540"/>
                    </a:cxn>
                    <a:cxn ang="0">
                      <a:pos x="163" y="541"/>
                    </a:cxn>
                    <a:cxn ang="0">
                      <a:pos x="191" y="540"/>
                    </a:cxn>
                    <a:cxn ang="0">
                      <a:pos x="200" y="537"/>
                    </a:cxn>
                    <a:cxn ang="0">
                      <a:pos x="207" y="536"/>
                    </a:cxn>
                    <a:cxn ang="0">
                      <a:pos x="219" y="529"/>
                    </a:cxn>
                    <a:cxn ang="0">
                      <a:pos x="149" y="573"/>
                    </a:cxn>
                    <a:cxn ang="0">
                      <a:pos x="139" y="576"/>
                    </a:cxn>
                    <a:cxn ang="0">
                      <a:pos x="131" y="577"/>
                    </a:cxn>
                    <a:cxn ang="0">
                      <a:pos x="109" y="578"/>
                    </a:cxn>
                    <a:cxn ang="0">
                      <a:pos x="100" y="577"/>
                    </a:cxn>
                    <a:cxn ang="0">
                      <a:pos x="97" y="576"/>
                    </a:cxn>
                    <a:cxn ang="0">
                      <a:pos x="92" y="574"/>
                    </a:cxn>
                    <a:cxn ang="0">
                      <a:pos x="88" y="573"/>
                    </a:cxn>
                    <a:cxn ang="0">
                      <a:pos x="84" y="572"/>
                    </a:cxn>
                    <a:cxn ang="0">
                      <a:pos x="80" y="569"/>
                    </a:cxn>
                    <a:cxn ang="0">
                      <a:pos x="75" y="565"/>
                    </a:cxn>
                    <a:cxn ang="0">
                      <a:pos x="49" y="541"/>
                    </a:cxn>
                    <a:cxn ang="0">
                      <a:pos x="35" y="516"/>
                    </a:cxn>
                    <a:cxn ang="0">
                      <a:pos x="29" y="505"/>
                    </a:cxn>
                    <a:cxn ang="0">
                      <a:pos x="23" y="482"/>
                    </a:cxn>
                    <a:cxn ang="0">
                      <a:pos x="15" y="452"/>
                    </a:cxn>
                    <a:cxn ang="0">
                      <a:pos x="8" y="404"/>
                    </a:cxn>
                    <a:cxn ang="0">
                      <a:pos x="3" y="337"/>
                    </a:cxn>
                    <a:cxn ang="0">
                      <a:pos x="0" y="281"/>
                    </a:cxn>
                    <a:cxn ang="0">
                      <a:pos x="1" y="187"/>
                    </a:cxn>
                    <a:cxn ang="0">
                      <a:pos x="9" y="119"/>
                    </a:cxn>
                    <a:cxn ang="0">
                      <a:pos x="13" y="100"/>
                    </a:cxn>
                    <a:cxn ang="0">
                      <a:pos x="17" y="85"/>
                    </a:cxn>
                    <a:cxn ang="0">
                      <a:pos x="19" y="81"/>
                    </a:cxn>
                    <a:cxn ang="0">
                      <a:pos x="21" y="77"/>
                    </a:cxn>
                    <a:cxn ang="0">
                      <a:pos x="27" y="67"/>
                    </a:cxn>
                    <a:cxn ang="0">
                      <a:pos x="31" y="60"/>
                    </a:cxn>
                    <a:cxn ang="0">
                      <a:pos x="45" y="41"/>
                    </a:cxn>
                    <a:cxn ang="0">
                      <a:pos x="109" y="0"/>
                    </a:cxn>
                  </a:cxnLst>
                  <a:rect l="0" t="0" r="r" b="b"/>
                  <a:pathLst>
                    <a:path w="219" h="578">
                      <a:moveTo>
                        <a:pt x="109" y="0"/>
                      </a:moveTo>
                      <a:lnTo>
                        <a:pt x="99" y="8"/>
                      </a:lnTo>
                      <a:lnTo>
                        <a:pt x="93" y="13"/>
                      </a:lnTo>
                      <a:lnTo>
                        <a:pt x="89" y="19"/>
                      </a:lnTo>
                      <a:lnTo>
                        <a:pt x="87" y="23"/>
                      </a:lnTo>
                      <a:lnTo>
                        <a:pt x="85" y="25"/>
                      </a:lnTo>
                      <a:lnTo>
                        <a:pt x="83" y="29"/>
                      </a:lnTo>
                      <a:lnTo>
                        <a:pt x="81" y="33"/>
                      </a:lnTo>
                      <a:lnTo>
                        <a:pt x="79" y="36"/>
                      </a:lnTo>
                      <a:lnTo>
                        <a:pt x="77" y="40"/>
                      </a:lnTo>
                      <a:lnTo>
                        <a:pt x="77" y="41"/>
                      </a:lnTo>
                      <a:lnTo>
                        <a:pt x="75" y="47"/>
                      </a:lnTo>
                      <a:lnTo>
                        <a:pt x="75" y="48"/>
                      </a:lnTo>
                      <a:lnTo>
                        <a:pt x="73" y="51"/>
                      </a:lnTo>
                      <a:lnTo>
                        <a:pt x="72" y="57"/>
                      </a:lnTo>
                      <a:lnTo>
                        <a:pt x="69" y="64"/>
                      </a:lnTo>
                      <a:lnTo>
                        <a:pt x="68" y="72"/>
                      </a:lnTo>
                      <a:lnTo>
                        <a:pt x="65" y="81"/>
                      </a:lnTo>
                      <a:lnTo>
                        <a:pt x="64" y="93"/>
                      </a:lnTo>
                      <a:lnTo>
                        <a:pt x="61" y="108"/>
                      </a:lnTo>
                      <a:lnTo>
                        <a:pt x="60" y="128"/>
                      </a:lnTo>
                      <a:lnTo>
                        <a:pt x="57" y="151"/>
                      </a:lnTo>
                      <a:lnTo>
                        <a:pt x="56" y="187"/>
                      </a:lnTo>
                      <a:lnTo>
                        <a:pt x="56" y="228"/>
                      </a:lnTo>
                      <a:lnTo>
                        <a:pt x="57" y="244"/>
                      </a:lnTo>
                      <a:lnTo>
                        <a:pt x="57" y="261"/>
                      </a:lnTo>
                      <a:lnTo>
                        <a:pt x="59" y="300"/>
                      </a:lnTo>
                      <a:lnTo>
                        <a:pt x="61" y="334"/>
                      </a:lnTo>
                      <a:lnTo>
                        <a:pt x="64" y="366"/>
                      </a:lnTo>
                      <a:lnTo>
                        <a:pt x="68" y="394"/>
                      </a:lnTo>
                      <a:lnTo>
                        <a:pt x="71" y="414"/>
                      </a:lnTo>
                      <a:lnTo>
                        <a:pt x="75" y="432"/>
                      </a:lnTo>
                      <a:lnTo>
                        <a:pt x="83" y="458"/>
                      </a:lnTo>
                      <a:lnTo>
                        <a:pt x="85" y="468"/>
                      </a:lnTo>
                      <a:lnTo>
                        <a:pt x="89" y="477"/>
                      </a:lnTo>
                      <a:lnTo>
                        <a:pt x="91" y="478"/>
                      </a:lnTo>
                      <a:lnTo>
                        <a:pt x="91" y="481"/>
                      </a:lnTo>
                      <a:lnTo>
                        <a:pt x="105" y="505"/>
                      </a:lnTo>
                      <a:lnTo>
                        <a:pt x="123" y="522"/>
                      </a:lnTo>
                      <a:lnTo>
                        <a:pt x="127" y="525"/>
                      </a:lnTo>
                      <a:lnTo>
                        <a:pt x="131" y="529"/>
                      </a:lnTo>
                      <a:lnTo>
                        <a:pt x="133" y="530"/>
                      </a:lnTo>
                      <a:lnTo>
                        <a:pt x="135" y="532"/>
                      </a:lnTo>
                      <a:lnTo>
                        <a:pt x="137" y="532"/>
                      </a:lnTo>
                      <a:lnTo>
                        <a:pt x="139" y="533"/>
                      </a:lnTo>
                      <a:lnTo>
                        <a:pt x="141" y="534"/>
                      </a:lnTo>
                      <a:lnTo>
                        <a:pt x="143" y="534"/>
                      </a:lnTo>
                      <a:lnTo>
                        <a:pt x="144" y="536"/>
                      </a:lnTo>
                      <a:lnTo>
                        <a:pt x="147" y="536"/>
                      </a:lnTo>
                      <a:lnTo>
                        <a:pt x="148" y="537"/>
                      </a:lnTo>
                      <a:lnTo>
                        <a:pt x="149" y="537"/>
                      </a:lnTo>
                      <a:lnTo>
                        <a:pt x="152" y="538"/>
                      </a:lnTo>
                      <a:lnTo>
                        <a:pt x="155" y="538"/>
                      </a:lnTo>
                      <a:lnTo>
                        <a:pt x="157" y="540"/>
                      </a:lnTo>
                      <a:lnTo>
                        <a:pt x="160" y="540"/>
                      </a:lnTo>
                      <a:lnTo>
                        <a:pt x="163" y="541"/>
                      </a:lnTo>
                      <a:lnTo>
                        <a:pt x="187" y="541"/>
                      </a:lnTo>
                      <a:lnTo>
                        <a:pt x="191" y="540"/>
                      </a:lnTo>
                      <a:lnTo>
                        <a:pt x="195" y="540"/>
                      </a:lnTo>
                      <a:lnTo>
                        <a:pt x="200" y="537"/>
                      </a:lnTo>
                      <a:lnTo>
                        <a:pt x="204" y="537"/>
                      </a:lnTo>
                      <a:lnTo>
                        <a:pt x="207" y="536"/>
                      </a:lnTo>
                      <a:lnTo>
                        <a:pt x="213" y="532"/>
                      </a:lnTo>
                      <a:lnTo>
                        <a:pt x="219" y="529"/>
                      </a:lnTo>
                      <a:lnTo>
                        <a:pt x="163" y="565"/>
                      </a:lnTo>
                      <a:lnTo>
                        <a:pt x="149" y="573"/>
                      </a:lnTo>
                      <a:lnTo>
                        <a:pt x="141" y="576"/>
                      </a:lnTo>
                      <a:lnTo>
                        <a:pt x="139" y="576"/>
                      </a:lnTo>
                      <a:lnTo>
                        <a:pt x="136" y="577"/>
                      </a:lnTo>
                      <a:lnTo>
                        <a:pt x="131" y="577"/>
                      </a:lnTo>
                      <a:lnTo>
                        <a:pt x="127" y="578"/>
                      </a:lnTo>
                      <a:lnTo>
                        <a:pt x="109" y="578"/>
                      </a:lnTo>
                      <a:lnTo>
                        <a:pt x="108" y="577"/>
                      </a:lnTo>
                      <a:lnTo>
                        <a:pt x="100" y="577"/>
                      </a:lnTo>
                      <a:lnTo>
                        <a:pt x="99" y="576"/>
                      </a:lnTo>
                      <a:lnTo>
                        <a:pt x="97" y="576"/>
                      </a:lnTo>
                      <a:lnTo>
                        <a:pt x="95" y="574"/>
                      </a:lnTo>
                      <a:lnTo>
                        <a:pt x="92" y="574"/>
                      </a:lnTo>
                      <a:lnTo>
                        <a:pt x="89" y="573"/>
                      </a:lnTo>
                      <a:lnTo>
                        <a:pt x="88" y="573"/>
                      </a:lnTo>
                      <a:lnTo>
                        <a:pt x="87" y="572"/>
                      </a:lnTo>
                      <a:lnTo>
                        <a:pt x="84" y="572"/>
                      </a:lnTo>
                      <a:lnTo>
                        <a:pt x="83" y="570"/>
                      </a:lnTo>
                      <a:lnTo>
                        <a:pt x="80" y="569"/>
                      </a:lnTo>
                      <a:lnTo>
                        <a:pt x="77" y="566"/>
                      </a:lnTo>
                      <a:lnTo>
                        <a:pt x="75" y="565"/>
                      </a:lnTo>
                      <a:lnTo>
                        <a:pt x="67" y="560"/>
                      </a:lnTo>
                      <a:lnTo>
                        <a:pt x="49" y="541"/>
                      </a:lnTo>
                      <a:lnTo>
                        <a:pt x="35" y="518"/>
                      </a:lnTo>
                      <a:lnTo>
                        <a:pt x="35" y="516"/>
                      </a:lnTo>
                      <a:lnTo>
                        <a:pt x="33" y="514"/>
                      </a:lnTo>
                      <a:lnTo>
                        <a:pt x="29" y="505"/>
                      </a:lnTo>
                      <a:lnTo>
                        <a:pt x="25" y="494"/>
                      </a:lnTo>
                      <a:lnTo>
                        <a:pt x="23" y="482"/>
                      </a:lnTo>
                      <a:lnTo>
                        <a:pt x="19" y="469"/>
                      </a:lnTo>
                      <a:lnTo>
                        <a:pt x="15" y="452"/>
                      </a:lnTo>
                      <a:lnTo>
                        <a:pt x="12" y="432"/>
                      </a:lnTo>
                      <a:lnTo>
                        <a:pt x="8" y="404"/>
                      </a:lnTo>
                      <a:lnTo>
                        <a:pt x="4" y="372"/>
                      </a:lnTo>
                      <a:lnTo>
                        <a:pt x="3" y="337"/>
                      </a:lnTo>
                      <a:lnTo>
                        <a:pt x="1" y="298"/>
                      </a:lnTo>
                      <a:lnTo>
                        <a:pt x="0" y="281"/>
                      </a:lnTo>
                      <a:lnTo>
                        <a:pt x="0" y="224"/>
                      </a:lnTo>
                      <a:lnTo>
                        <a:pt x="1" y="187"/>
                      </a:lnTo>
                      <a:lnTo>
                        <a:pt x="5" y="144"/>
                      </a:lnTo>
                      <a:lnTo>
                        <a:pt x="9" y="119"/>
                      </a:lnTo>
                      <a:lnTo>
                        <a:pt x="12" y="109"/>
                      </a:lnTo>
                      <a:lnTo>
                        <a:pt x="13" y="100"/>
                      </a:lnTo>
                      <a:lnTo>
                        <a:pt x="17" y="88"/>
                      </a:lnTo>
                      <a:lnTo>
                        <a:pt x="17" y="85"/>
                      </a:lnTo>
                      <a:lnTo>
                        <a:pt x="19" y="84"/>
                      </a:lnTo>
                      <a:lnTo>
                        <a:pt x="19" y="81"/>
                      </a:lnTo>
                      <a:lnTo>
                        <a:pt x="20" y="79"/>
                      </a:lnTo>
                      <a:lnTo>
                        <a:pt x="21" y="77"/>
                      </a:lnTo>
                      <a:lnTo>
                        <a:pt x="24" y="69"/>
                      </a:lnTo>
                      <a:lnTo>
                        <a:pt x="27" y="67"/>
                      </a:lnTo>
                      <a:lnTo>
                        <a:pt x="28" y="63"/>
                      </a:lnTo>
                      <a:lnTo>
                        <a:pt x="31" y="60"/>
                      </a:lnTo>
                      <a:lnTo>
                        <a:pt x="39" y="48"/>
                      </a:lnTo>
                      <a:lnTo>
                        <a:pt x="45" y="41"/>
                      </a:lnTo>
                      <a:lnTo>
                        <a:pt x="53" y="36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468"/>
                <p:cNvSpPr>
                  <a:spLocks/>
                </p:cNvSpPr>
                <p:nvPr/>
              </p:nvSpPr>
              <p:spPr bwMode="auto">
                <a:xfrm>
                  <a:off x="7188201" y="1119188"/>
                  <a:ext cx="374650" cy="915988"/>
                </a:xfrm>
                <a:custGeom>
                  <a:avLst/>
                  <a:gdLst/>
                  <a:ahLst/>
                  <a:cxnLst>
                    <a:cxn ang="0">
                      <a:pos x="149" y="6"/>
                    </a:cxn>
                    <a:cxn ang="0">
                      <a:pos x="148" y="7"/>
                    </a:cxn>
                    <a:cxn ang="0">
                      <a:pos x="88" y="10"/>
                    </a:cxn>
                    <a:cxn ang="0">
                      <a:pos x="62" y="28"/>
                    </a:cxn>
                    <a:cxn ang="0">
                      <a:pos x="54" y="39"/>
                    </a:cxn>
                    <a:cxn ang="0">
                      <a:pos x="46" y="56"/>
                    </a:cxn>
                    <a:cxn ang="0">
                      <a:pos x="42" y="67"/>
                    </a:cxn>
                    <a:cxn ang="0">
                      <a:pos x="38" y="79"/>
                    </a:cxn>
                    <a:cxn ang="0">
                      <a:pos x="34" y="92"/>
                    </a:cxn>
                    <a:cxn ang="0">
                      <a:pos x="30" y="116"/>
                    </a:cxn>
                    <a:cxn ang="0">
                      <a:pos x="25" y="183"/>
                    </a:cxn>
                    <a:cxn ang="0">
                      <a:pos x="26" y="287"/>
                    </a:cxn>
                    <a:cxn ang="0">
                      <a:pos x="32" y="375"/>
                    </a:cxn>
                    <a:cxn ang="0">
                      <a:pos x="41" y="437"/>
                    </a:cxn>
                    <a:cxn ang="0">
                      <a:pos x="52" y="475"/>
                    </a:cxn>
                    <a:cxn ang="0">
                      <a:pos x="60" y="497"/>
                    </a:cxn>
                    <a:cxn ang="0">
                      <a:pos x="77" y="523"/>
                    </a:cxn>
                    <a:cxn ang="0">
                      <a:pos x="97" y="543"/>
                    </a:cxn>
                    <a:cxn ang="0">
                      <a:pos x="105" y="548"/>
                    </a:cxn>
                    <a:cxn ang="0">
                      <a:pos x="112" y="551"/>
                    </a:cxn>
                    <a:cxn ang="0">
                      <a:pos x="118" y="553"/>
                    </a:cxn>
                    <a:cxn ang="0">
                      <a:pos x="126" y="555"/>
                    </a:cxn>
                    <a:cxn ang="0">
                      <a:pos x="136" y="557"/>
                    </a:cxn>
                    <a:cxn ang="0">
                      <a:pos x="162" y="556"/>
                    </a:cxn>
                    <a:cxn ang="0">
                      <a:pos x="168" y="553"/>
                    </a:cxn>
                    <a:cxn ang="0">
                      <a:pos x="177" y="551"/>
                    </a:cxn>
                    <a:cxn ang="0">
                      <a:pos x="182" y="548"/>
                    </a:cxn>
                    <a:cxn ang="0">
                      <a:pos x="196" y="539"/>
                    </a:cxn>
                    <a:cxn ang="0">
                      <a:pos x="222" y="503"/>
                    </a:cxn>
                    <a:cxn ang="0">
                      <a:pos x="234" y="467"/>
                    </a:cxn>
                    <a:cxn ang="0">
                      <a:pos x="209" y="536"/>
                    </a:cxn>
                    <a:cxn ang="0">
                      <a:pos x="186" y="560"/>
                    </a:cxn>
                    <a:cxn ang="0">
                      <a:pos x="176" y="569"/>
                    </a:cxn>
                    <a:cxn ang="0">
                      <a:pos x="169" y="572"/>
                    </a:cxn>
                    <a:cxn ang="0">
                      <a:pos x="164" y="575"/>
                    </a:cxn>
                    <a:cxn ang="0">
                      <a:pos x="153" y="576"/>
                    </a:cxn>
                    <a:cxn ang="0">
                      <a:pos x="117" y="576"/>
                    </a:cxn>
                    <a:cxn ang="0">
                      <a:pos x="104" y="575"/>
                    </a:cxn>
                    <a:cxn ang="0">
                      <a:pos x="97" y="572"/>
                    </a:cxn>
                    <a:cxn ang="0">
                      <a:pos x="90" y="569"/>
                    </a:cxn>
                    <a:cxn ang="0">
                      <a:pos x="85" y="567"/>
                    </a:cxn>
                    <a:cxn ang="0">
                      <a:pos x="80" y="564"/>
                    </a:cxn>
                    <a:cxn ang="0">
                      <a:pos x="52" y="535"/>
                    </a:cxn>
                    <a:cxn ang="0">
                      <a:pos x="36" y="507"/>
                    </a:cxn>
                    <a:cxn ang="0">
                      <a:pos x="24" y="476"/>
                    </a:cxn>
                    <a:cxn ang="0">
                      <a:pos x="13" y="429"/>
                    </a:cxn>
                    <a:cxn ang="0">
                      <a:pos x="5" y="359"/>
                    </a:cxn>
                    <a:cxn ang="0">
                      <a:pos x="0" y="235"/>
                    </a:cxn>
                    <a:cxn ang="0">
                      <a:pos x="4" y="148"/>
                    </a:cxn>
                    <a:cxn ang="0">
                      <a:pos x="10" y="103"/>
                    </a:cxn>
                    <a:cxn ang="0">
                      <a:pos x="17" y="76"/>
                    </a:cxn>
                    <a:cxn ang="0">
                      <a:pos x="20" y="67"/>
                    </a:cxn>
                    <a:cxn ang="0">
                      <a:pos x="24" y="59"/>
                    </a:cxn>
                    <a:cxn ang="0">
                      <a:pos x="29" y="44"/>
                    </a:cxn>
                    <a:cxn ang="0">
                      <a:pos x="44" y="24"/>
                    </a:cxn>
                    <a:cxn ang="0">
                      <a:pos x="52" y="16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236" h="577">
                      <a:moveTo>
                        <a:pt x="110" y="0"/>
                      </a:moveTo>
                      <a:lnTo>
                        <a:pt x="132" y="2"/>
                      </a:lnTo>
                      <a:lnTo>
                        <a:pt x="149" y="6"/>
                      </a:lnTo>
                      <a:lnTo>
                        <a:pt x="164" y="14"/>
                      </a:lnTo>
                      <a:lnTo>
                        <a:pt x="169" y="16"/>
                      </a:lnTo>
                      <a:lnTo>
                        <a:pt x="148" y="7"/>
                      </a:lnTo>
                      <a:lnTo>
                        <a:pt x="124" y="3"/>
                      </a:lnTo>
                      <a:lnTo>
                        <a:pt x="105" y="4"/>
                      </a:lnTo>
                      <a:lnTo>
                        <a:pt x="88" y="10"/>
                      </a:lnTo>
                      <a:lnTo>
                        <a:pt x="73" y="19"/>
                      </a:lnTo>
                      <a:lnTo>
                        <a:pt x="65" y="27"/>
                      </a:lnTo>
                      <a:lnTo>
                        <a:pt x="62" y="28"/>
                      </a:lnTo>
                      <a:lnTo>
                        <a:pt x="60" y="34"/>
                      </a:lnTo>
                      <a:lnTo>
                        <a:pt x="57" y="38"/>
                      </a:lnTo>
                      <a:lnTo>
                        <a:pt x="54" y="39"/>
                      </a:lnTo>
                      <a:lnTo>
                        <a:pt x="52" y="44"/>
                      </a:lnTo>
                      <a:lnTo>
                        <a:pt x="50" y="48"/>
                      </a:lnTo>
                      <a:lnTo>
                        <a:pt x="46" y="56"/>
                      </a:lnTo>
                      <a:lnTo>
                        <a:pt x="44" y="60"/>
                      </a:lnTo>
                      <a:lnTo>
                        <a:pt x="44" y="63"/>
                      </a:lnTo>
                      <a:lnTo>
                        <a:pt x="42" y="67"/>
                      </a:lnTo>
                      <a:lnTo>
                        <a:pt x="40" y="72"/>
                      </a:lnTo>
                      <a:lnTo>
                        <a:pt x="40" y="76"/>
                      </a:lnTo>
                      <a:lnTo>
                        <a:pt x="38" y="79"/>
                      </a:lnTo>
                      <a:lnTo>
                        <a:pt x="37" y="83"/>
                      </a:lnTo>
                      <a:lnTo>
                        <a:pt x="36" y="88"/>
                      </a:lnTo>
                      <a:lnTo>
                        <a:pt x="34" y="92"/>
                      </a:lnTo>
                      <a:lnTo>
                        <a:pt x="34" y="98"/>
                      </a:lnTo>
                      <a:lnTo>
                        <a:pt x="33" y="107"/>
                      </a:lnTo>
                      <a:lnTo>
                        <a:pt x="30" y="116"/>
                      </a:lnTo>
                      <a:lnTo>
                        <a:pt x="28" y="143"/>
                      </a:lnTo>
                      <a:lnTo>
                        <a:pt x="26" y="162"/>
                      </a:lnTo>
                      <a:lnTo>
                        <a:pt x="25" y="183"/>
                      </a:lnTo>
                      <a:lnTo>
                        <a:pt x="25" y="227"/>
                      </a:lnTo>
                      <a:lnTo>
                        <a:pt x="26" y="277"/>
                      </a:lnTo>
                      <a:lnTo>
                        <a:pt x="26" y="287"/>
                      </a:lnTo>
                      <a:lnTo>
                        <a:pt x="28" y="319"/>
                      </a:lnTo>
                      <a:lnTo>
                        <a:pt x="29" y="348"/>
                      </a:lnTo>
                      <a:lnTo>
                        <a:pt x="32" y="375"/>
                      </a:lnTo>
                      <a:lnTo>
                        <a:pt x="34" y="399"/>
                      </a:lnTo>
                      <a:lnTo>
                        <a:pt x="38" y="419"/>
                      </a:lnTo>
                      <a:lnTo>
                        <a:pt x="41" y="437"/>
                      </a:lnTo>
                      <a:lnTo>
                        <a:pt x="45" y="451"/>
                      </a:lnTo>
                      <a:lnTo>
                        <a:pt x="48" y="464"/>
                      </a:lnTo>
                      <a:lnTo>
                        <a:pt x="52" y="475"/>
                      </a:lnTo>
                      <a:lnTo>
                        <a:pt x="54" y="485"/>
                      </a:lnTo>
                      <a:lnTo>
                        <a:pt x="57" y="491"/>
                      </a:lnTo>
                      <a:lnTo>
                        <a:pt x="60" y="497"/>
                      </a:lnTo>
                      <a:lnTo>
                        <a:pt x="62" y="500"/>
                      </a:lnTo>
                      <a:lnTo>
                        <a:pt x="64" y="504"/>
                      </a:lnTo>
                      <a:lnTo>
                        <a:pt x="77" y="523"/>
                      </a:lnTo>
                      <a:lnTo>
                        <a:pt x="92" y="539"/>
                      </a:lnTo>
                      <a:lnTo>
                        <a:pt x="94" y="540"/>
                      </a:lnTo>
                      <a:lnTo>
                        <a:pt x="97" y="543"/>
                      </a:lnTo>
                      <a:lnTo>
                        <a:pt x="100" y="544"/>
                      </a:lnTo>
                      <a:lnTo>
                        <a:pt x="104" y="548"/>
                      </a:lnTo>
                      <a:lnTo>
                        <a:pt x="105" y="548"/>
                      </a:lnTo>
                      <a:lnTo>
                        <a:pt x="108" y="549"/>
                      </a:lnTo>
                      <a:lnTo>
                        <a:pt x="110" y="549"/>
                      </a:lnTo>
                      <a:lnTo>
                        <a:pt x="112" y="551"/>
                      </a:lnTo>
                      <a:lnTo>
                        <a:pt x="114" y="552"/>
                      </a:lnTo>
                      <a:lnTo>
                        <a:pt x="116" y="552"/>
                      </a:lnTo>
                      <a:lnTo>
                        <a:pt x="118" y="553"/>
                      </a:lnTo>
                      <a:lnTo>
                        <a:pt x="120" y="553"/>
                      </a:lnTo>
                      <a:lnTo>
                        <a:pt x="122" y="555"/>
                      </a:lnTo>
                      <a:lnTo>
                        <a:pt x="126" y="555"/>
                      </a:lnTo>
                      <a:lnTo>
                        <a:pt x="128" y="556"/>
                      </a:lnTo>
                      <a:lnTo>
                        <a:pt x="133" y="556"/>
                      </a:lnTo>
                      <a:lnTo>
                        <a:pt x="136" y="557"/>
                      </a:lnTo>
                      <a:lnTo>
                        <a:pt x="153" y="557"/>
                      </a:lnTo>
                      <a:lnTo>
                        <a:pt x="156" y="556"/>
                      </a:lnTo>
                      <a:lnTo>
                        <a:pt x="162" y="556"/>
                      </a:lnTo>
                      <a:lnTo>
                        <a:pt x="164" y="555"/>
                      </a:lnTo>
                      <a:lnTo>
                        <a:pt x="166" y="555"/>
                      </a:lnTo>
                      <a:lnTo>
                        <a:pt x="168" y="553"/>
                      </a:lnTo>
                      <a:lnTo>
                        <a:pt x="170" y="553"/>
                      </a:lnTo>
                      <a:lnTo>
                        <a:pt x="176" y="551"/>
                      </a:lnTo>
                      <a:lnTo>
                        <a:pt x="177" y="551"/>
                      </a:lnTo>
                      <a:lnTo>
                        <a:pt x="178" y="549"/>
                      </a:lnTo>
                      <a:lnTo>
                        <a:pt x="181" y="549"/>
                      </a:lnTo>
                      <a:lnTo>
                        <a:pt x="182" y="548"/>
                      </a:lnTo>
                      <a:lnTo>
                        <a:pt x="186" y="545"/>
                      </a:lnTo>
                      <a:lnTo>
                        <a:pt x="189" y="544"/>
                      </a:lnTo>
                      <a:lnTo>
                        <a:pt x="196" y="539"/>
                      </a:lnTo>
                      <a:lnTo>
                        <a:pt x="201" y="533"/>
                      </a:lnTo>
                      <a:lnTo>
                        <a:pt x="212" y="520"/>
                      </a:lnTo>
                      <a:lnTo>
                        <a:pt x="222" y="503"/>
                      </a:lnTo>
                      <a:lnTo>
                        <a:pt x="230" y="481"/>
                      </a:lnTo>
                      <a:lnTo>
                        <a:pt x="236" y="456"/>
                      </a:lnTo>
                      <a:lnTo>
                        <a:pt x="234" y="467"/>
                      </a:lnTo>
                      <a:lnTo>
                        <a:pt x="228" y="495"/>
                      </a:lnTo>
                      <a:lnTo>
                        <a:pt x="220" y="517"/>
                      </a:lnTo>
                      <a:lnTo>
                        <a:pt x="209" y="536"/>
                      </a:lnTo>
                      <a:lnTo>
                        <a:pt x="196" y="551"/>
                      </a:lnTo>
                      <a:lnTo>
                        <a:pt x="192" y="556"/>
                      </a:lnTo>
                      <a:lnTo>
                        <a:pt x="186" y="560"/>
                      </a:lnTo>
                      <a:lnTo>
                        <a:pt x="182" y="564"/>
                      </a:lnTo>
                      <a:lnTo>
                        <a:pt x="180" y="565"/>
                      </a:lnTo>
                      <a:lnTo>
                        <a:pt x="176" y="569"/>
                      </a:lnTo>
                      <a:lnTo>
                        <a:pt x="173" y="569"/>
                      </a:lnTo>
                      <a:lnTo>
                        <a:pt x="172" y="571"/>
                      </a:lnTo>
                      <a:lnTo>
                        <a:pt x="169" y="572"/>
                      </a:lnTo>
                      <a:lnTo>
                        <a:pt x="168" y="572"/>
                      </a:lnTo>
                      <a:lnTo>
                        <a:pt x="165" y="573"/>
                      </a:lnTo>
                      <a:lnTo>
                        <a:pt x="164" y="575"/>
                      </a:lnTo>
                      <a:lnTo>
                        <a:pt x="160" y="575"/>
                      </a:lnTo>
                      <a:lnTo>
                        <a:pt x="157" y="576"/>
                      </a:lnTo>
                      <a:lnTo>
                        <a:pt x="153" y="576"/>
                      </a:lnTo>
                      <a:lnTo>
                        <a:pt x="152" y="577"/>
                      </a:lnTo>
                      <a:lnTo>
                        <a:pt x="120" y="577"/>
                      </a:lnTo>
                      <a:lnTo>
                        <a:pt x="117" y="576"/>
                      </a:lnTo>
                      <a:lnTo>
                        <a:pt x="112" y="576"/>
                      </a:lnTo>
                      <a:lnTo>
                        <a:pt x="109" y="575"/>
                      </a:lnTo>
                      <a:lnTo>
                        <a:pt x="104" y="575"/>
                      </a:lnTo>
                      <a:lnTo>
                        <a:pt x="102" y="573"/>
                      </a:lnTo>
                      <a:lnTo>
                        <a:pt x="100" y="573"/>
                      </a:lnTo>
                      <a:lnTo>
                        <a:pt x="97" y="572"/>
                      </a:lnTo>
                      <a:lnTo>
                        <a:pt x="94" y="572"/>
                      </a:lnTo>
                      <a:lnTo>
                        <a:pt x="93" y="571"/>
                      </a:lnTo>
                      <a:lnTo>
                        <a:pt x="90" y="569"/>
                      </a:lnTo>
                      <a:lnTo>
                        <a:pt x="89" y="569"/>
                      </a:lnTo>
                      <a:lnTo>
                        <a:pt x="86" y="568"/>
                      </a:lnTo>
                      <a:lnTo>
                        <a:pt x="85" y="567"/>
                      </a:lnTo>
                      <a:lnTo>
                        <a:pt x="84" y="567"/>
                      </a:lnTo>
                      <a:lnTo>
                        <a:pt x="81" y="565"/>
                      </a:lnTo>
                      <a:lnTo>
                        <a:pt x="80" y="564"/>
                      </a:lnTo>
                      <a:lnTo>
                        <a:pt x="77" y="563"/>
                      </a:lnTo>
                      <a:lnTo>
                        <a:pt x="62" y="548"/>
                      </a:lnTo>
                      <a:lnTo>
                        <a:pt x="52" y="535"/>
                      </a:lnTo>
                      <a:lnTo>
                        <a:pt x="41" y="519"/>
                      </a:lnTo>
                      <a:lnTo>
                        <a:pt x="40" y="515"/>
                      </a:lnTo>
                      <a:lnTo>
                        <a:pt x="36" y="507"/>
                      </a:lnTo>
                      <a:lnTo>
                        <a:pt x="33" y="503"/>
                      </a:lnTo>
                      <a:lnTo>
                        <a:pt x="32" y="497"/>
                      </a:lnTo>
                      <a:lnTo>
                        <a:pt x="24" y="476"/>
                      </a:lnTo>
                      <a:lnTo>
                        <a:pt x="21" y="463"/>
                      </a:lnTo>
                      <a:lnTo>
                        <a:pt x="17" y="448"/>
                      </a:lnTo>
                      <a:lnTo>
                        <a:pt x="13" y="429"/>
                      </a:lnTo>
                      <a:lnTo>
                        <a:pt x="10" y="409"/>
                      </a:lnTo>
                      <a:lnTo>
                        <a:pt x="8" y="385"/>
                      </a:lnTo>
                      <a:lnTo>
                        <a:pt x="5" y="359"/>
                      </a:lnTo>
                      <a:lnTo>
                        <a:pt x="1" y="295"/>
                      </a:lnTo>
                      <a:lnTo>
                        <a:pt x="1" y="285"/>
                      </a:lnTo>
                      <a:lnTo>
                        <a:pt x="0" y="235"/>
                      </a:lnTo>
                      <a:lnTo>
                        <a:pt x="1" y="190"/>
                      </a:lnTo>
                      <a:lnTo>
                        <a:pt x="2" y="168"/>
                      </a:lnTo>
                      <a:lnTo>
                        <a:pt x="4" y="148"/>
                      </a:lnTo>
                      <a:lnTo>
                        <a:pt x="6" y="122"/>
                      </a:lnTo>
                      <a:lnTo>
                        <a:pt x="9" y="112"/>
                      </a:lnTo>
                      <a:lnTo>
                        <a:pt x="10" y="103"/>
                      </a:lnTo>
                      <a:lnTo>
                        <a:pt x="12" y="95"/>
                      </a:lnTo>
                      <a:lnTo>
                        <a:pt x="13" y="88"/>
                      </a:lnTo>
                      <a:lnTo>
                        <a:pt x="17" y="76"/>
                      </a:lnTo>
                      <a:lnTo>
                        <a:pt x="17" y="74"/>
                      </a:lnTo>
                      <a:lnTo>
                        <a:pt x="18" y="70"/>
                      </a:lnTo>
                      <a:lnTo>
                        <a:pt x="20" y="67"/>
                      </a:lnTo>
                      <a:lnTo>
                        <a:pt x="20" y="66"/>
                      </a:lnTo>
                      <a:lnTo>
                        <a:pt x="21" y="64"/>
                      </a:lnTo>
                      <a:lnTo>
                        <a:pt x="24" y="59"/>
                      </a:lnTo>
                      <a:lnTo>
                        <a:pt x="25" y="55"/>
                      </a:lnTo>
                      <a:lnTo>
                        <a:pt x="28" y="50"/>
                      </a:lnTo>
                      <a:lnTo>
                        <a:pt x="29" y="44"/>
                      </a:lnTo>
                      <a:lnTo>
                        <a:pt x="40" y="28"/>
                      </a:lnTo>
                      <a:lnTo>
                        <a:pt x="41" y="26"/>
                      </a:lnTo>
                      <a:lnTo>
                        <a:pt x="44" y="24"/>
                      </a:lnTo>
                      <a:lnTo>
                        <a:pt x="45" y="22"/>
                      </a:lnTo>
                      <a:lnTo>
                        <a:pt x="49" y="18"/>
                      </a:lnTo>
                      <a:lnTo>
                        <a:pt x="52" y="16"/>
                      </a:lnTo>
                      <a:lnTo>
                        <a:pt x="68" y="7"/>
                      </a:lnTo>
                      <a:lnTo>
                        <a:pt x="86" y="2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469"/>
                <p:cNvSpPr>
                  <a:spLocks/>
                </p:cNvSpPr>
                <p:nvPr/>
              </p:nvSpPr>
              <p:spPr bwMode="auto">
                <a:xfrm>
                  <a:off x="7077338" y="839788"/>
                  <a:ext cx="934514" cy="1325562"/>
                </a:xfrm>
                <a:custGeom>
                  <a:avLst/>
                  <a:gdLst/>
                  <a:ahLst/>
                  <a:cxnLst>
                    <a:cxn ang="0">
                      <a:pos x="273" y="0"/>
                    </a:cxn>
                    <a:cxn ang="0">
                      <a:pos x="317" y="4"/>
                    </a:cxn>
                    <a:cxn ang="0">
                      <a:pos x="377" y="16"/>
                    </a:cxn>
                    <a:cxn ang="0">
                      <a:pos x="400" y="24"/>
                    </a:cxn>
                    <a:cxn ang="0">
                      <a:pos x="404" y="27"/>
                    </a:cxn>
                    <a:cxn ang="0">
                      <a:pos x="449" y="51"/>
                    </a:cxn>
                    <a:cxn ang="0">
                      <a:pos x="488" y="81"/>
                    </a:cxn>
                    <a:cxn ang="0">
                      <a:pos x="543" y="153"/>
                    </a:cxn>
                    <a:cxn ang="0">
                      <a:pos x="549" y="165"/>
                    </a:cxn>
                    <a:cxn ang="0">
                      <a:pos x="561" y="191"/>
                    </a:cxn>
                    <a:cxn ang="0">
                      <a:pos x="577" y="240"/>
                    </a:cxn>
                    <a:cxn ang="0">
                      <a:pos x="596" y="331"/>
                    </a:cxn>
                    <a:cxn ang="0">
                      <a:pos x="603" y="392"/>
                    </a:cxn>
                    <a:cxn ang="0">
                      <a:pos x="607" y="460"/>
                    </a:cxn>
                    <a:cxn ang="0">
                      <a:pos x="604" y="533"/>
                    </a:cxn>
                    <a:cxn ang="0">
                      <a:pos x="600" y="588"/>
                    </a:cxn>
                    <a:cxn ang="0">
                      <a:pos x="593" y="632"/>
                    </a:cxn>
                    <a:cxn ang="0">
                      <a:pos x="581" y="682"/>
                    </a:cxn>
                    <a:cxn ang="0">
                      <a:pos x="565" y="724"/>
                    </a:cxn>
                    <a:cxn ang="0">
                      <a:pos x="553" y="748"/>
                    </a:cxn>
                    <a:cxn ang="0">
                      <a:pos x="539" y="770"/>
                    </a:cxn>
                    <a:cxn ang="0">
                      <a:pos x="521" y="792"/>
                    </a:cxn>
                    <a:cxn ang="0">
                      <a:pos x="484" y="824"/>
                    </a:cxn>
                    <a:cxn ang="0">
                      <a:pos x="457" y="837"/>
                    </a:cxn>
                    <a:cxn ang="0">
                      <a:pos x="483" y="808"/>
                    </a:cxn>
                    <a:cxn ang="0">
                      <a:pos x="497" y="785"/>
                    </a:cxn>
                    <a:cxn ang="0">
                      <a:pos x="520" y="734"/>
                    </a:cxn>
                    <a:cxn ang="0">
                      <a:pos x="533" y="686"/>
                    </a:cxn>
                    <a:cxn ang="0">
                      <a:pos x="541" y="646"/>
                    </a:cxn>
                    <a:cxn ang="0">
                      <a:pos x="548" y="570"/>
                    </a:cxn>
                    <a:cxn ang="0">
                      <a:pos x="549" y="473"/>
                    </a:cxn>
                    <a:cxn ang="0">
                      <a:pos x="540" y="368"/>
                    </a:cxn>
                    <a:cxn ang="0">
                      <a:pos x="520" y="277"/>
                    </a:cxn>
                    <a:cxn ang="0">
                      <a:pos x="512" y="249"/>
                    </a:cxn>
                    <a:cxn ang="0">
                      <a:pos x="493" y="201"/>
                    </a:cxn>
                    <a:cxn ang="0">
                      <a:pos x="487" y="189"/>
                    </a:cxn>
                    <a:cxn ang="0">
                      <a:pos x="432" y="117"/>
                    </a:cxn>
                    <a:cxn ang="0">
                      <a:pos x="405" y="95"/>
                    </a:cxn>
                    <a:cxn ang="0">
                      <a:pos x="348" y="63"/>
                    </a:cxn>
                    <a:cxn ang="0">
                      <a:pos x="344" y="61"/>
                    </a:cxn>
                    <a:cxn ang="0">
                      <a:pos x="339" y="60"/>
                    </a:cxn>
                    <a:cxn ang="0">
                      <a:pos x="324" y="55"/>
                    </a:cxn>
                    <a:cxn ang="0">
                      <a:pos x="311" y="51"/>
                    </a:cxn>
                    <a:cxn ang="0">
                      <a:pos x="261" y="41"/>
                    </a:cxn>
                    <a:cxn ang="0">
                      <a:pos x="164" y="37"/>
                    </a:cxn>
                    <a:cxn ang="0">
                      <a:pos x="111" y="44"/>
                    </a:cxn>
                    <a:cxn ang="0">
                      <a:pos x="77" y="51"/>
                    </a:cxn>
                    <a:cxn ang="0">
                      <a:pos x="21" y="73"/>
                    </a:cxn>
                    <a:cxn ang="0">
                      <a:pos x="57" y="48"/>
                    </a:cxn>
                    <a:cxn ang="0">
                      <a:pos x="135" y="15"/>
                    </a:cxn>
                    <a:cxn ang="0">
                      <a:pos x="184" y="4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607" h="861">
                      <a:moveTo>
                        <a:pt x="240" y="0"/>
                      </a:moveTo>
                      <a:lnTo>
                        <a:pt x="273" y="0"/>
                      </a:lnTo>
                      <a:lnTo>
                        <a:pt x="283" y="1"/>
                      </a:lnTo>
                      <a:lnTo>
                        <a:pt x="317" y="4"/>
                      </a:lnTo>
                      <a:lnTo>
                        <a:pt x="345" y="8"/>
                      </a:lnTo>
                      <a:lnTo>
                        <a:pt x="377" y="16"/>
                      </a:lnTo>
                      <a:lnTo>
                        <a:pt x="387" y="19"/>
                      </a:lnTo>
                      <a:lnTo>
                        <a:pt x="400" y="24"/>
                      </a:lnTo>
                      <a:lnTo>
                        <a:pt x="403" y="25"/>
                      </a:lnTo>
                      <a:lnTo>
                        <a:pt x="404" y="27"/>
                      </a:lnTo>
                      <a:lnTo>
                        <a:pt x="428" y="37"/>
                      </a:lnTo>
                      <a:lnTo>
                        <a:pt x="449" y="51"/>
                      </a:lnTo>
                      <a:lnTo>
                        <a:pt x="473" y="67"/>
                      </a:lnTo>
                      <a:lnTo>
                        <a:pt x="488" y="81"/>
                      </a:lnTo>
                      <a:lnTo>
                        <a:pt x="519" y="116"/>
                      </a:lnTo>
                      <a:lnTo>
                        <a:pt x="543" y="153"/>
                      </a:lnTo>
                      <a:lnTo>
                        <a:pt x="547" y="159"/>
                      </a:lnTo>
                      <a:lnTo>
                        <a:pt x="549" y="165"/>
                      </a:lnTo>
                      <a:lnTo>
                        <a:pt x="552" y="171"/>
                      </a:lnTo>
                      <a:lnTo>
                        <a:pt x="561" y="191"/>
                      </a:lnTo>
                      <a:lnTo>
                        <a:pt x="568" y="212"/>
                      </a:lnTo>
                      <a:lnTo>
                        <a:pt x="577" y="240"/>
                      </a:lnTo>
                      <a:lnTo>
                        <a:pt x="584" y="267"/>
                      </a:lnTo>
                      <a:lnTo>
                        <a:pt x="596" y="331"/>
                      </a:lnTo>
                      <a:lnTo>
                        <a:pt x="600" y="361"/>
                      </a:lnTo>
                      <a:lnTo>
                        <a:pt x="603" y="392"/>
                      </a:lnTo>
                      <a:lnTo>
                        <a:pt x="605" y="436"/>
                      </a:lnTo>
                      <a:lnTo>
                        <a:pt x="607" y="460"/>
                      </a:lnTo>
                      <a:lnTo>
                        <a:pt x="605" y="497"/>
                      </a:lnTo>
                      <a:lnTo>
                        <a:pt x="604" y="533"/>
                      </a:lnTo>
                      <a:lnTo>
                        <a:pt x="603" y="561"/>
                      </a:lnTo>
                      <a:lnTo>
                        <a:pt x="600" y="588"/>
                      </a:lnTo>
                      <a:lnTo>
                        <a:pt x="597" y="610"/>
                      </a:lnTo>
                      <a:lnTo>
                        <a:pt x="593" y="632"/>
                      </a:lnTo>
                      <a:lnTo>
                        <a:pt x="585" y="666"/>
                      </a:lnTo>
                      <a:lnTo>
                        <a:pt x="581" y="682"/>
                      </a:lnTo>
                      <a:lnTo>
                        <a:pt x="576" y="697"/>
                      </a:lnTo>
                      <a:lnTo>
                        <a:pt x="565" y="724"/>
                      </a:lnTo>
                      <a:lnTo>
                        <a:pt x="560" y="736"/>
                      </a:lnTo>
                      <a:lnTo>
                        <a:pt x="553" y="748"/>
                      </a:lnTo>
                      <a:lnTo>
                        <a:pt x="540" y="769"/>
                      </a:lnTo>
                      <a:lnTo>
                        <a:pt x="539" y="770"/>
                      </a:lnTo>
                      <a:lnTo>
                        <a:pt x="537" y="773"/>
                      </a:lnTo>
                      <a:lnTo>
                        <a:pt x="521" y="792"/>
                      </a:lnTo>
                      <a:lnTo>
                        <a:pt x="504" y="809"/>
                      </a:lnTo>
                      <a:lnTo>
                        <a:pt x="484" y="824"/>
                      </a:lnTo>
                      <a:lnTo>
                        <a:pt x="428" y="861"/>
                      </a:lnTo>
                      <a:lnTo>
                        <a:pt x="457" y="837"/>
                      </a:lnTo>
                      <a:lnTo>
                        <a:pt x="481" y="810"/>
                      </a:lnTo>
                      <a:lnTo>
                        <a:pt x="483" y="808"/>
                      </a:lnTo>
                      <a:lnTo>
                        <a:pt x="484" y="806"/>
                      </a:lnTo>
                      <a:lnTo>
                        <a:pt x="497" y="785"/>
                      </a:lnTo>
                      <a:lnTo>
                        <a:pt x="509" y="761"/>
                      </a:lnTo>
                      <a:lnTo>
                        <a:pt x="520" y="734"/>
                      </a:lnTo>
                      <a:lnTo>
                        <a:pt x="528" y="704"/>
                      </a:lnTo>
                      <a:lnTo>
                        <a:pt x="533" y="686"/>
                      </a:lnTo>
                      <a:lnTo>
                        <a:pt x="537" y="668"/>
                      </a:lnTo>
                      <a:lnTo>
                        <a:pt x="541" y="646"/>
                      </a:lnTo>
                      <a:lnTo>
                        <a:pt x="544" y="625"/>
                      </a:lnTo>
                      <a:lnTo>
                        <a:pt x="548" y="570"/>
                      </a:lnTo>
                      <a:lnTo>
                        <a:pt x="549" y="497"/>
                      </a:lnTo>
                      <a:lnTo>
                        <a:pt x="549" y="473"/>
                      </a:lnTo>
                      <a:lnTo>
                        <a:pt x="547" y="428"/>
                      </a:lnTo>
                      <a:lnTo>
                        <a:pt x="540" y="368"/>
                      </a:lnTo>
                      <a:lnTo>
                        <a:pt x="527" y="304"/>
                      </a:lnTo>
                      <a:lnTo>
                        <a:pt x="520" y="277"/>
                      </a:lnTo>
                      <a:lnTo>
                        <a:pt x="516" y="263"/>
                      </a:lnTo>
                      <a:lnTo>
                        <a:pt x="512" y="249"/>
                      </a:lnTo>
                      <a:lnTo>
                        <a:pt x="496" y="208"/>
                      </a:lnTo>
                      <a:lnTo>
                        <a:pt x="493" y="201"/>
                      </a:lnTo>
                      <a:lnTo>
                        <a:pt x="489" y="196"/>
                      </a:lnTo>
                      <a:lnTo>
                        <a:pt x="487" y="189"/>
                      </a:lnTo>
                      <a:lnTo>
                        <a:pt x="463" y="153"/>
                      </a:lnTo>
                      <a:lnTo>
                        <a:pt x="432" y="117"/>
                      </a:lnTo>
                      <a:lnTo>
                        <a:pt x="416" y="104"/>
                      </a:lnTo>
                      <a:lnTo>
                        <a:pt x="405" y="95"/>
                      </a:lnTo>
                      <a:lnTo>
                        <a:pt x="393" y="87"/>
                      </a:lnTo>
                      <a:lnTo>
                        <a:pt x="348" y="63"/>
                      </a:lnTo>
                      <a:lnTo>
                        <a:pt x="347" y="63"/>
                      </a:lnTo>
                      <a:lnTo>
                        <a:pt x="344" y="61"/>
                      </a:lnTo>
                      <a:lnTo>
                        <a:pt x="343" y="61"/>
                      </a:lnTo>
                      <a:lnTo>
                        <a:pt x="339" y="60"/>
                      </a:lnTo>
                      <a:lnTo>
                        <a:pt x="335" y="57"/>
                      </a:lnTo>
                      <a:lnTo>
                        <a:pt x="324" y="55"/>
                      </a:lnTo>
                      <a:lnTo>
                        <a:pt x="317" y="52"/>
                      </a:lnTo>
                      <a:lnTo>
                        <a:pt x="311" y="51"/>
                      </a:lnTo>
                      <a:lnTo>
                        <a:pt x="289" y="45"/>
                      </a:lnTo>
                      <a:lnTo>
                        <a:pt x="261" y="41"/>
                      </a:lnTo>
                      <a:lnTo>
                        <a:pt x="227" y="37"/>
                      </a:lnTo>
                      <a:lnTo>
                        <a:pt x="164" y="37"/>
                      </a:lnTo>
                      <a:lnTo>
                        <a:pt x="145" y="39"/>
                      </a:lnTo>
                      <a:lnTo>
                        <a:pt x="111" y="44"/>
                      </a:lnTo>
                      <a:lnTo>
                        <a:pt x="95" y="47"/>
                      </a:lnTo>
                      <a:lnTo>
                        <a:pt x="77" y="51"/>
                      </a:lnTo>
                      <a:lnTo>
                        <a:pt x="44" y="63"/>
                      </a:lnTo>
                      <a:lnTo>
                        <a:pt x="21" y="73"/>
                      </a:lnTo>
                      <a:lnTo>
                        <a:pt x="0" y="85"/>
                      </a:lnTo>
                      <a:lnTo>
                        <a:pt x="57" y="48"/>
                      </a:lnTo>
                      <a:lnTo>
                        <a:pt x="100" y="25"/>
                      </a:lnTo>
                      <a:lnTo>
                        <a:pt x="135" y="15"/>
                      </a:lnTo>
                      <a:lnTo>
                        <a:pt x="167" y="7"/>
                      </a:lnTo>
                      <a:lnTo>
                        <a:pt x="184" y="4"/>
                      </a:lnTo>
                      <a:lnTo>
                        <a:pt x="201" y="3"/>
                      </a:lnTo>
                      <a:lnTo>
                        <a:pt x="24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470"/>
                <p:cNvSpPr>
                  <a:spLocks/>
                </p:cNvSpPr>
                <p:nvPr/>
              </p:nvSpPr>
              <p:spPr bwMode="auto">
                <a:xfrm>
                  <a:off x="7050365" y="890589"/>
                  <a:ext cx="875748" cy="1354136"/>
                </a:xfrm>
                <a:custGeom>
                  <a:avLst/>
                  <a:gdLst/>
                  <a:ahLst/>
                  <a:cxnLst>
                    <a:cxn ang="0">
                      <a:pos x="249" y="2"/>
                    </a:cxn>
                    <a:cxn ang="0">
                      <a:pos x="289" y="6"/>
                    </a:cxn>
                    <a:cxn ang="0">
                      <a:pos x="321" y="12"/>
                    </a:cxn>
                    <a:cxn ang="0">
                      <a:pos x="352" y="22"/>
                    </a:cxn>
                    <a:cxn ang="0">
                      <a:pos x="396" y="44"/>
                    </a:cxn>
                    <a:cxn ang="0">
                      <a:pos x="445" y="80"/>
                    </a:cxn>
                    <a:cxn ang="0">
                      <a:pos x="500" y="152"/>
                    </a:cxn>
                    <a:cxn ang="0">
                      <a:pos x="525" y="211"/>
                    </a:cxn>
                    <a:cxn ang="0">
                      <a:pos x="533" y="240"/>
                    </a:cxn>
                    <a:cxn ang="0">
                      <a:pos x="560" y="391"/>
                    </a:cxn>
                    <a:cxn ang="0">
                      <a:pos x="558" y="568"/>
                    </a:cxn>
                    <a:cxn ang="0">
                      <a:pos x="550" y="625"/>
                    </a:cxn>
                    <a:cxn ang="0">
                      <a:pos x="534" y="689"/>
                    </a:cxn>
                    <a:cxn ang="0">
                      <a:pos x="524" y="719"/>
                    </a:cxn>
                    <a:cxn ang="0">
                      <a:pos x="516" y="739"/>
                    </a:cxn>
                    <a:cxn ang="0">
                      <a:pos x="504" y="759"/>
                    </a:cxn>
                    <a:cxn ang="0">
                      <a:pos x="493" y="773"/>
                    </a:cxn>
                    <a:cxn ang="0">
                      <a:pos x="470" y="800"/>
                    </a:cxn>
                    <a:cxn ang="0">
                      <a:pos x="406" y="843"/>
                    </a:cxn>
                    <a:cxn ang="0">
                      <a:pos x="288" y="868"/>
                    </a:cxn>
                    <a:cxn ang="0">
                      <a:pos x="154" y="861"/>
                    </a:cxn>
                    <a:cxn ang="0">
                      <a:pos x="145" y="857"/>
                    </a:cxn>
                    <a:cxn ang="0">
                      <a:pos x="272" y="865"/>
                    </a:cxn>
                    <a:cxn ang="0">
                      <a:pos x="386" y="840"/>
                    </a:cxn>
                    <a:cxn ang="0">
                      <a:pos x="456" y="793"/>
                    </a:cxn>
                    <a:cxn ang="0">
                      <a:pos x="472" y="775"/>
                    </a:cxn>
                    <a:cxn ang="0">
                      <a:pos x="478" y="764"/>
                    </a:cxn>
                    <a:cxn ang="0">
                      <a:pos x="493" y="739"/>
                    </a:cxn>
                    <a:cxn ang="0">
                      <a:pos x="504" y="712"/>
                    </a:cxn>
                    <a:cxn ang="0">
                      <a:pos x="517" y="671"/>
                    </a:cxn>
                    <a:cxn ang="0">
                      <a:pos x="526" y="629"/>
                    </a:cxn>
                    <a:cxn ang="0">
                      <a:pos x="537" y="519"/>
                    </a:cxn>
                    <a:cxn ang="0">
                      <a:pos x="536" y="400"/>
                    </a:cxn>
                    <a:cxn ang="0">
                      <a:pos x="524" y="316"/>
                    </a:cxn>
                    <a:cxn ang="0">
                      <a:pos x="508" y="247"/>
                    </a:cxn>
                    <a:cxn ang="0">
                      <a:pos x="486" y="184"/>
                    </a:cxn>
                    <a:cxn ang="0">
                      <a:pos x="476" y="166"/>
                    </a:cxn>
                    <a:cxn ang="0">
                      <a:pos x="424" y="98"/>
                    </a:cxn>
                    <a:cxn ang="0">
                      <a:pos x="421" y="95"/>
                    </a:cxn>
                    <a:cxn ang="0">
                      <a:pos x="368" y="58"/>
                    </a:cxn>
                    <a:cxn ang="0">
                      <a:pos x="340" y="43"/>
                    </a:cxn>
                    <a:cxn ang="0">
                      <a:pos x="329" y="40"/>
                    </a:cxn>
                    <a:cxn ang="0">
                      <a:pos x="306" y="32"/>
                    </a:cxn>
                    <a:cxn ang="0">
                      <a:pos x="249" y="23"/>
                    </a:cxn>
                    <a:cxn ang="0">
                      <a:pos x="161" y="22"/>
                    </a:cxn>
                    <a:cxn ang="0">
                      <a:pos x="85" y="34"/>
                    </a:cxn>
                    <a:cxn ang="0">
                      <a:pos x="44" y="48"/>
                    </a:cxn>
                    <a:cxn ang="0">
                      <a:pos x="12" y="64"/>
                    </a:cxn>
                    <a:cxn ang="0">
                      <a:pos x="29" y="39"/>
                    </a:cxn>
                    <a:cxn ang="0">
                      <a:pos x="81" y="16"/>
                    </a:cxn>
                    <a:cxn ang="0">
                      <a:pos x="141" y="4"/>
                    </a:cxn>
                  </a:cxnLst>
                  <a:rect l="0" t="0" r="r" b="b"/>
                  <a:pathLst>
                    <a:path w="562" h="869">
                      <a:moveTo>
                        <a:pt x="189" y="0"/>
                      </a:moveTo>
                      <a:lnTo>
                        <a:pt x="233" y="0"/>
                      </a:lnTo>
                      <a:lnTo>
                        <a:pt x="249" y="2"/>
                      </a:lnTo>
                      <a:lnTo>
                        <a:pt x="264" y="3"/>
                      </a:lnTo>
                      <a:lnTo>
                        <a:pt x="277" y="4"/>
                      </a:lnTo>
                      <a:lnTo>
                        <a:pt x="289" y="6"/>
                      </a:lnTo>
                      <a:lnTo>
                        <a:pt x="301" y="8"/>
                      </a:lnTo>
                      <a:lnTo>
                        <a:pt x="312" y="11"/>
                      </a:lnTo>
                      <a:lnTo>
                        <a:pt x="321" y="12"/>
                      </a:lnTo>
                      <a:lnTo>
                        <a:pt x="330" y="15"/>
                      </a:lnTo>
                      <a:lnTo>
                        <a:pt x="346" y="20"/>
                      </a:lnTo>
                      <a:lnTo>
                        <a:pt x="352" y="22"/>
                      </a:lnTo>
                      <a:lnTo>
                        <a:pt x="356" y="24"/>
                      </a:lnTo>
                      <a:lnTo>
                        <a:pt x="376" y="32"/>
                      </a:lnTo>
                      <a:lnTo>
                        <a:pt x="396" y="44"/>
                      </a:lnTo>
                      <a:lnTo>
                        <a:pt x="418" y="59"/>
                      </a:lnTo>
                      <a:lnTo>
                        <a:pt x="442" y="78"/>
                      </a:lnTo>
                      <a:lnTo>
                        <a:pt x="445" y="80"/>
                      </a:lnTo>
                      <a:lnTo>
                        <a:pt x="476" y="115"/>
                      </a:lnTo>
                      <a:lnTo>
                        <a:pt x="498" y="151"/>
                      </a:lnTo>
                      <a:lnTo>
                        <a:pt x="500" y="152"/>
                      </a:lnTo>
                      <a:lnTo>
                        <a:pt x="509" y="171"/>
                      </a:lnTo>
                      <a:lnTo>
                        <a:pt x="518" y="192"/>
                      </a:lnTo>
                      <a:lnTo>
                        <a:pt x="525" y="211"/>
                      </a:lnTo>
                      <a:lnTo>
                        <a:pt x="530" y="231"/>
                      </a:lnTo>
                      <a:lnTo>
                        <a:pt x="533" y="236"/>
                      </a:lnTo>
                      <a:lnTo>
                        <a:pt x="533" y="240"/>
                      </a:lnTo>
                      <a:lnTo>
                        <a:pt x="542" y="278"/>
                      </a:lnTo>
                      <a:lnTo>
                        <a:pt x="553" y="336"/>
                      </a:lnTo>
                      <a:lnTo>
                        <a:pt x="560" y="391"/>
                      </a:lnTo>
                      <a:lnTo>
                        <a:pt x="562" y="433"/>
                      </a:lnTo>
                      <a:lnTo>
                        <a:pt x="562" y="513"/>
                      </a:lnTo>
                      <a:lnTo>
                        <a:pt x="558" y="568"/>
                      </a:lnTo>
                      <a:lnTo>
                        <a:pt x="556" y="589"/>
                      </a:lnTo>
                      <a:lnTo>
                        <a:pt x="553" y="608"/>
                      </a:lnTo>
                      <a:lnTo>
                        <a:pt x="550" y="625"/>
                      </a:lnTo>
                      <a:lnTo>
                        <a:pt x="548" y="640"/>
                      </a:lnTo>
                      <a:lnTo>
                        <a:pt x="541" y="667"/>
                      </a:lnTo>
                      <a:lnTo>
                        <a:pt x="534" y="689"/>
                      </a:lnTo>
                      <a:lnTo>
                        <a:pt x="532" y="699"/>
                      </a:lnTo>
                      <a:lnTo>
                        <a:pt x="528" y="709"/>
                      </a:lnTo>
                      <a:lnTo>
                        <a:pt x="524" y="719"/>
                      </a:lnTo>
                      <a:lnTo>
                        <a:pt x="520" y="727"/>
                      </a:lnTo>
                      <a:lnTo>
                        <a:pt x="518" y="733"/>
                      </a:lnTo>
                      <a:lnTo>
                        <a:pt x="516" y="739"/>
                      </a:lnTo>
                      <a:lnTo>
                        <a:pt x="512" y="744"/>
                      </a:lnTo>
                      <a:lnTo>
                        <a:pt x="508" y="752"/>
                      </a:lnTo>
                      <a:lnTo>
                        <a:pt x="504" y="759"/>
                      </a:lnTo>
                      <a:lnTo>
                        <a:pt x="498" y="767"/>
                      </a:lnTo>
                      <a:lnTo>
                        <a:pt x="497" y="769"/>
                      </a:lnTo>
                      <a:lnTo>
                        <a:pt x="493" y="773"/>
                      </a:lnTo>
                      <a:lnTo>
                        <a:pt x="488" y="781"/>
                      </a:lnTo>
                      <a:lnTo>
                        <a:pt x="477" y="795"/>
                      </a:lnTo>
                      <a:lnTo>
                        <a:pt x="470" y="800"/>
                      </a:lnTo>
                      <a:lnTo>
                        <a:pt x="465" y="805"/>
                      </a:lnTo>
                      <a:lnTo>
                        <a:pt x="437" y="825"/>
                      </a:lnTo>
                      <a:lnTo>
                        <a:pt x="406" y="843"/>
                      </a:lnTo>
                      <a:lnTo>
                        <a:pt x="370" y="855"/>
                      </a:lnTo>
                      <a:lnTo>
                        <a:pt x="332" y="864"/>
                      </a:lnTo>
                      <a:lnTo>
                        <a:pt x="288" y="868"/>
                      </a:lnTo>
                      <a:lnTo>
                        <a:pt x="240" y="869"/>
                      </a:lnTo>
                      <a:lnTo>
                        <a:pt x="196" y="867"/>
                      </a:lnTo>
                      <a:lnTo>
                        <a:pt x="154" y="861"/>
                      </a:lnTo>
                      <a:lnTo>
                        <a:pt x="118" y="852"/>
                      </a:lnTo>
                      <a:lnTo>
                        <a:pt x="109" y="848"/>
                      </a:lnTo>
                      <a:lnTo>
                        <a:pt x="145" y="857"/>
                      </a:lnTo>
                      <a:lnTo>
                        <a:pt x="184" y="863"/>
                      </a:lnTo>
                      <a:lnTo>
                        <a:pt x="226" y="867"/>
                      </a:lnTo>
                      <a:lnTo>
                        <a:pt x="272" y="865"/>
                      </a:lnTo>
                      <a:lnTo>
                        <a:pt x="313" y="860"/>
                      </a:lnTo>
                      <a:lnTo>
                        <a:pt x="352" y="852"/>
                      </a:lnTo>
                      <a:lnTo>
                        <a:pt x="386" y="840"/>
                      </a:lnTo>
                      <a:lnTo>
                        <a:pt x="417" y="824"/>
                      </a:lnTo>
                      <a:lnTo>
                        <a:pt x="444" y="805"/>
                      </a:lnTo>
                      <a:lnTo>
                        <a:pt x="456" y="793"/>
                      </a:lnTo>
                      <a:lnTo>
                        <a:pt x="460" y="788"/>
                      </a:lnTo>
                      <a:lnTo>
                        <a:pt x="466" y="781"/>
                      </a:lnTo>
                      <a:lnTo>
                        <a:pt x="472" y="775"/>
                      </a:lnTo>
                      <a:lnTo>
                        <a:pt x="473" y="772"/>
                      </a:lnTo>
                      <a:lnTo>
                        <a:pt x="477" y="768"/>
                      </a:lnTo>
                      <a:lnTo>
                        <a:pt x="478" y="764"/>
                      </a:lnTo>
                      <a:lnTo>
                        <a:pt x="481" y="761"/>
                      </a:lnTo>
                      <a:lnTo>
                        <a:pt x="489" y="745"/>
                      </a:lnTo>
                      <a:lnTo>
                        <a:pt x="493" y="739"/>
                      </a:lnTo>
                      <a:lnTo>
                        <a:pt x="497" y="729"/>
                      </a:lnTo>
                      <a:lnTo>
                        <a:pt x="502" y="719"/>
                      </a:lnTo>
                      <a:lnTo>
                        <a:pt x="504" y="712"/>
                      </a:lnTo>
                      <a:lnTo>
                        <a:pt x="512" y="693"/>
                      </a:lnTo>
                      <a:lnTo>
                        <a:pt x="514" y="681"/>
                      </a:lnTo>
                      <a:lnTo>
                        <a:pt x="517" y="671"/>
                      </a:lnTo>
                      <a:lnTo>
                        <a:pt x="521" y="657"/>
                      </a:lnTo>
                      <a:lnTo>
                        <a:pt x="524" y="644"/>
                      </a:lnTo>
                      <a:lnTo>
                        <a:pt x="526" y="629"/>
                      </a:lnTo>
                      <a:lnTo>
                        <a:pt x="529" y="613"/>
                      </a:lnTo>
                      <a:lnTo>
                        <a:pt x="536" y="547"/>
                      </a:lnTo>
                      <a:lnTo>
                        <a:pt x="537" y="519"/>
                      </a:lnTo>
                      <a:lnTo>
                        <a:pt x="538" y="483"/>
                      </a:lnTo>
                      <a:lnTo>
                        <a:pt x="538" y="441"/>
                      </a:lnTo>
                      <a:lnTo>
                        <a:pt x="536" y="400"/>
                      </a:lnTo>
                      <a:lnTo>
                        <a:pt x="533" y="372"/>
                      </a:lnTo>
                      <a:lnTo>
                        <a:pt x="529" y="346"/>
                      </a:lnTo>
                      <a:lnTo>
                        <a:pt x="524" y="316"/>
                      </a:lnTo>
                      <a:lnTo>
                        <a:pt x="518" y="288"/>
                      </a:lnTo>
                      <a:lnTo>
                        <a:pt x="509" y="251"/>
                      </a:lnTo>
                      <a:lnTo>
                        <a:pt x="508" y="247"/>
                      </a:lnTo>
                      <a:lnTo>
                        <a:pt x="506" y="242"/>
                      </a:lnTo>
                      <a:lnTo>
                        <a:pt x="494" y="204"/>
                      </a:lnTo>
                      <a:lnTo>
                        <a:pt x="486" y="184"/>
                      </a:lnTo>
                      <a:lnTo>
                        <a:pt x="477" y="167"/>
                      </a:lnTo>
                      <a:lnTo>
                        <a:pt x="477" y="166"/>
                      </a:lnTo>
                      <a:lnTo>
                        <a:pt x="476" y="166"/>
                      </a:lnTo>
                      <a:lnTo>
                        <a:pt x="476" y="164"/>
                      </a:lnTo>
                      <a:lnTo>
                        <a:pt x="452" y="131"/>
                      </a:lnTo>
                      <a:lnTo>
                        <a:pt x="424" y="98"/>
                      </a:lnTo>
                      <a:lnTo>
                        <a:pt x="424" y="96"/>
                      </a:lnTo>
                      <a:lnTo>
                        <a:pt x="422" y="96"/>
                      </a:lnTo>
                      <a:lnTo>
                        <a:pt x="421" y="95"/>
                      </a:lnTo>
                      <a:lnTo>
                        <a:pt x="398" y="76"/>
                      </a:lnTo>
                      <a:lnTo>
                        <a:pt x="377" y="63"/>
                      </a:lnTo>
                      <a:lnTo>
                        <a:pt x="368" y="58"/>
                      </a:lnTo>
                      <a:lnTo>
                        <a:pt x="352" y="50"/>
                      </a:lnTo>
                      <a:lnTo>
                        <a:pt x="345" y="46"/>
                      </a:lnTo>
                      <a:lnTo>
                        <a:pt x="340" y="43"/>
                      </a:lnTo>
                      <a:lnTo>
                        <a:pt x="336" y="42"/>
                      </a:lnTo>
                      <a:lnTo>
                        <a:pt x="333" y="40"/>
                      </a:lnTo>
                      <a:lnTo>
                        <a:pt x="329" y="40"/>
                      </a:lnTo>
                      <a:lnTo>
                        <a:pt x="325" y="38"/>
                      </a:lnTo>
                      <a:lnTo>
                        <a:pt x="314" y="35"/>
                      </a:lnTo>
                      <a:lnTo>
                        <a:pt x="306" y="32"/>
                      </a:lnTo>
                      <a:lnTo>
                        <a:pt x="297" y="31"/>
                      </a:lnTo>
                      <a:lnTo>
                        <a:pt x="274" y="27"/>
                      </a:lnTo>
                      <a:lnTo>
                        <a:pt x="249" y="23"/>
                      </a:lnTo>
                      <a:lnTo>
                        <a:pt x="220" y="20"/>
                      </a:lnTo>
                      <a:lnTo>
                        <a:pt x="194" y="20"/>
                      </a:lnTo>
                      <a:lnTo>
                        <a:pt x="161" y="22"/>
                      </a:lnTo>
                      <a:lnTo>
                        <a:pt x="133" y="24"/>
                      </a:lnTo>
                      <a:lnTo>
                        <a:pt x="108" y="28"/>
                      </a:lnTo>
                      <a:lnTo>
                        <a:pt x="85" y="34"/>
                      </a:lnTo>
                      <a:lnTo>
                        <a:pt x="74" y="36"/>
                      </a:lnTo>
                      <a:lnTo>
                        <a:pt x="64" y="40"/>
                      </a:lnTo>
                      <a:lnTo>
                        <a:pt x="44" y="48"/>
                      </a:lnTo>
                      <a:lnTo>
                        <a:pt x="33" y="52"/>
                      </a:lnTo>
                      <a:lnTo>
                        <a:pt x="22" y="58"/>
                      </a:lnTo>
                      <a:lnTo>
                        <a:pt x="12" y="64"/>
                      </a:lnTo>
                      <a:lnTo>
                        <a:pt x="0" y="72"/>
                      </a:lnTo>
                      <a:lnTo>
                        <a:pt x="5" y="54"/>
                      </a:lnTo>
                      <a:lnTo>
                        <a:pt x="29" y="39"/>
                      </a:lnTo>
                      <a:lnTo>
                        <a:pt x="40" y="34"/>
                      </a:lnTo>
                      <a:lnTo>
                        <a:pt x="49" y="28"/>
                      </a:lnTo>
                      <a:lnTo>
                        <a:pt x="81" y="16"/>
                      </a:lnTo>
                      <a:lnTo>
                        <a:pt x="92" y="14"/>
                      </a:lnTo>
                      <a:lnTo>
                        <a:pt x="116" y="8"/>
                      </a:lnTo>
                      <a:lnTo>
                        <a:pt x="141" y="4"/>
                      </a:lnTo>
                      <a:lnTo>
                        <a:pt x="172" y="2"/>
                      </a:lnTo>
                      <a:lnTo>
                        <a:pt x="18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471"/>
                <p:cNvSpPr>
                  <a:spLocks noEditPoints="1"/>
                </p:cNvSpPr>
                <p:nvPr/>
              </p:nvSpPr>
              <p:spPr bwMode="auto">
                <a:xfrm>
                  <a:off x="6867526" y="909638"/>
                  <a:ext cx="1028700" cy="1344613"/>
                </a:xfrm>
                <a:custGeom>
                  <a:avLst/>
                  <a:gdLst/>
                  <a:ahLst/>
                  <a:cxnLst>
                    <a:cxn ang="0">
                      <a:pos x="286" y="134"/>
                    </a:cxn>
                    <a:cxn ang="0">
                      <a:pos x="248" y="152"/>
                    </a:cxn>
                    <a:cxn ang="0">
                      <a:pos x="223" y="196"/>
                    </a:cxn>
                    <a:cxn ang="0">
                      <a:pos x="210" y="247"/>
                    </a:cxn>
                    <a:cxn ang="0">
                      <a:pos x="203" y="322"/>
                    </a:cxn>
                    <a:cxn ang="0">
                      <a:pos x="203" y="417"/>
                    </a:cxn>
                    <a:cxn ang="0">
                      <a:pos x="208" y="515"/>
                    </a:cxn>
                    <a:cxn ang="0">
                      <a:pos x="220" y="589"/>
                    </a:cxn>
                    <a:cxn ang="0">
                      <a:pos x="239" y="641"/>
                    </a:cxn>
                    <a:cxn ang="0">
                      <a:pos x="270" y="687"/>
                    </a:cxn>
                    <a:cxn ang="0">
                      <a:pos x="308" y="707"/>
                    </a:cxn>
                    <a:cxn ang="0">
                      <a:pos x="351" y="709"/>
                    </a:cxn>
                    <a:cxn ang="0">
                      <a:pos x="383" y="696"/>
                    </a:cxn>
                    <a:cxn ang="0">
                      <a:pos x="411" y="668"/>
                    </a:cxn>
                    <a:cxn ang="0">
                      <a:pos x="430" y="627"/>
                    </a:cxn>
                    <a:cxn ang="0">
                      <a:pos x="440" y="575"/>
                    </a:cxn>
                    <a:cxn ang="0">
                      <a:pos x="444" y="512"/>
                    </a:cxn>
                    <a:cxn ang="0">
                      <a:pos x="443" y="429"/>
                    </a:cxn>
                    <a:cxn ang="0">
                      <a:pos x="438" y="328"/>
                    </a:cxn>
                    <a:cxn ang="0">
                      <a:pos x="426" y="252"/>
                    </a:cxn>
                    <a:cxn ang="0">
                      <a:pos x="408" y="199"/>
                    </a:cxn>
                    <a:cxn ang="0">
                      <a:pos x="379" y="155"/>
                    </a:cxn>
                    <a:cxn ang="0">
                      <a:pos x="339" y="135"/>
                    </a:cxn>
                    <a:cxn ang="0">
                      <a:pos x="318" y="0"/>
                    </a:cxn>
                    <a:cxn ang="0">
                      <a:pos x="390" y="7"/>
                    </a:cxn>
                    <a:cxn ang="0">
                      <a:pos x="450" y="23"/>
                    </a:cxn>
                    <a:cxn ang="0">
                      <a:pos x="510" y="58"/>
                    </a:cxn>
                    <a:cxn ang="0">
                      <a:pos x="563" y="111"/>
                    </a:cxn>
                    <a:cxn ang="0">
                      <a:pos x="599" y="172"/>
                    </a:cxn>
                    <a:cxn ang="0">
                      <a:pos x="619" y="231"/>
                    </a:cxn>
                    <a:cxn ang="0">
                      <a:pos x="643" y="359"/>
                    </a:cxn>
                    <a:cxn ang="0">
                      <a:pos x="648" y="485"/>
                    </a:cxn>
                    <a:cxn ang="0">
                      <a:pos x="639" y="593"/>
                    </a:cxn>
                    <a:cxn ang="0">
                      <a:pos x="618" y="683"/>
                    </a:cxn>
                    <a:cxn ang="0">
                      <a:pos x="584" y="751"/>
                    </a:cxn>
                    <a:cxn ang="0">
                      <a:pos x="535" y="799"/>
                    </a:cxn>
                    <a:cxn ang="0">
                      <a:pos x="468" y="831"/>
                    </a:cxn>
                    <a:cxn ang="0">
                      <a:pos x="384" y="845"/>
                    </a:cxn>
                    <a:cxn ang="0">
                      <a:pos x="290" y="843"/>
                    </a:cxn>
                    <a:cxn ang="0">
                      <a:pos x="207" y="824"/>
                    </a:cxn>
                    <a:cxn ang="0">
                      <a:pos x="144" y="791"/>
                    </a:cxn>
                    <a:cxn ang="0">
                      <a:pos x="92" y="741"/>
                    </a:cxn>
                    <a:cxn ang="0">
                      <a:pos x="55" y="688"/>
                    </a:cxn>
                    <a:cxn ang="0">
                      <a:pos x="32" y="624"/>
                    </a:cxn>
                    <a:cxn ang="0">
                      <a:pos x="11" y="533"/>
                    </a:cxn>
                    <a:cxn ang="0">
                      <a:pos x="0" y="412"/>
                    </a:cxn>
                    <a:cxn ang="0">
                      <a:pos x="4" y="291"/>
                    </a:cxn>
                    <a:cxn ang="0">
                      <a:pos x="22" y="191"/>
                    </a:cxn>
                    <a:cxn ang="0">
                      <a:pos x="52" y="115"/>
                    </a:cxn>
                    <a:cxn ang="0">
                      <a:pos x="96" y="63"/>
                    </a:cxn>
                    <a:cxn ang="0">
                      <a:pos x="156" y="27"/>
                    </a:cxn>
                    <a:cxn ang="0">
                      <a:pos x="231" y="7"/>
                    </a:cxn>
                    <a:cxn ang="0">
                      <a:pos x="318" y="0"/>
                    </a:cxn>
                  </a:cxnLst>
                  <a:rect l="0" t="0" r="r" b="b"/>
                  <a:pathLst>
                    <a:path w="648" h="847">
                      <a:moveTo>
                        <a:pt x="312" y="132"/>
                      </a:moveTo>
                      <a:lnTo>
                        <a:pt x="286" y="134"/>
                      </a:lnTo>
                      <a:lnTo>
                        <a:pt x="264" y="140"/>
                      </a:lnTo>
                      <a:lnTo>
                        <a:pt x="248" y="152"/>
                      </a:lnTo>
                      <a:lnTo>
                        <a:pt x="235" y="171"/>
                      </a:lnTo>
                      <a:lnTo>
                        <a:pt x="223" y="196"/>
                      </a:lnTo>
                      <a:lnTo>
                        <a:pt x="216" y="219"/>
                      </a:lnTo>
                      <a:lnTo>
                        <a:pt x="210" y="247"/>
                      </a:lnTo>
                      <a:lnTo>
                        <a:pt x="206" y="282"/>
                      </a:lnTo>
                      <a:lnTo>
                        <a:pt x="203" y="322"/>
                      </a:lnTo>
                      <a:lnTo>
                        <a:pt x="202" y="367"/>
                      </a:lnTo>
                      <a:lnTo>
                        <a:pt x="203" y="417"/>
                      </a:lnTo>
                      <a:lnTo>
                        <a:pt x="206" y="469"/>
                      </a:lnTo>
                      <a:lnTo>
                        <a:pt x="208" y="515"/>
                      </a:lnTo>
                      <a:lnTo>
                        <a:pt x="214" y="555"/>
                      </a:lnTo>
                      <a:lnTo>
                        <a:pt x="220" y="589"/>
                      </a:lnTo>
                      <a:lnTo>
                        <a:pt x="230" y="617"/>
                      </a:lnTo>
                      <a:lnTo>
                        <a:pt x="239" y="641"/>
                      </a:lnTo>
                      <a:lnTo>
                        <a:pt x="254" y="668"/>
                      </a:lnTo>
                      <a:lnTo>
                        <a:pt x="270" y="687"/>
                      </a:lnTo>
                      <a:lnTo>
                        <a:pt x="288" y="700"/>
                      </a:lnTo>
                      <a:lnTo>
                        <a:pt x="308" y="707"/>
                      </a:lnTo>
                      <a:lnTo>
                        <a:pt x="331" y="709"/>
                      </a:lnTo>
                      <a:lnTo>
                        <a:pt x="351" y="709"/>
                      </a:lnTo>
                      <a:lnTo>
                        <a:pt x="368" y="705"/>
                      </a:lnTo>
                      <a:lnTo>
                        <a:pt x="383" y="696"/>
                      </a:lnTo>
                      <a:lnTo>
                        <a:pt x="398" y="683"/>
                      </a:lnTo>
                      <a:lnTo>
                        <a:pt x="411" y="668"/>
                      </a:lnTo>
                      <a:lnTo>
                        <a:pt x="422" y="649"/>
                      </a:lnTo>
                      <a:lnTo>
                        <a:pt x="430" y="627"/>
                      </a:lnTo>
                      <a:lnTo>
                        <a:pt x="436" y="599"/>
                      </a:lnTo>
                      <a:lnTo>
                        <a:pt x="440" y="575"/>
                      </a:lnTo>
                      <a:lnTo>
                        <a:pt x="443" y="545"/>
                      </a:lnTo>
                      <a:lnTo>
                        <a:pt x="444" y="512"/>
                      </a:lnTo>
                      <a:lnTo>
                        <a:pt x="444" y="473"/>
                      </a:lnTo>
                      <a:lnTo>
                        <a:pt x="443" y="429"/>
                      </a:lnTo>
                      <a:lnTo>
                        <a:pt x="442" y="375"/>
                      </a:lnTo>
                      <a:lnTo>
                        <a:pt x="438" y="328"/>
                      </a:lnTo>
                      <a:lnTo>
                        <a:pt x="432" y="287"/>
                      </a:lnTo>
                      <a:lnTo>
                        <a:pt x="426" y="252"/>
                      </a:lnTo>
                      <a:lnTo>
                        <a:pt x="418" y="223"/>
                      </a:lnTo>
                      <a:lnTo>
                        <a:pt x="408" y="199"/>
                      </a:lnTo>
                      <a:lnTo>
                        <a:pt x="394" y="174"/>
                      </a:lnTo>
                      <a:lnTo>
                        <a:pt x="379" y="155"/>
                      </a:lnTo>
                      <a:lnTo>
                        <a:pt x="360" y="142"/>
                      </a:lnTo>
                      <a:lnTo>
                        <a:pt x="339" y="135"/>
                      </a:lnTo>
                      <a:lnTo>
                        <a:pt x="312" y="132"/>
                      </a:lnTo>
                      <a:close/>
                      <a:moveTo>
                        <a:pt x="318" y="0"/>
                      </a:moveTo>
                      <a:lnTo>
                        <a:pt x="355" y="3"/>
                      </a:lnTo>
                      <a:lnTo>
                        <a:pt x="390" y="7"/>
                      </a:lnTo>
                      <a:lnTo>
                        <a:pt x="422" y="14"/>
                      </a:lnTo>
                      <a:lnTo>
                        <a:pt x="450" y="23"/>
                      </a:lnTo>
                      <a:lnTo>
                        <a:pt x="480" y="39"/>
                      </a:lnTo>
                      <a:lnTo>
                        <a:pt x="510" y="58"/>
                      </a:lnTo>
                      <a:lnTo>
                        <a:pt x="534" y="78"/>
                      </a:lnTo>
                      <a:lnTo>
                        <a:pt x="563" y="111"/>
                      </a:lnTo>
                      <a:lnTo>
                        <a:pt x="587" y="147"/>
                      </a:lnTo>
                      <a:lnTo>
                        <a:pt x="599" y="172"/>
                      </a:lnTo>
                      <a:lnTo>
                        <a:pt x="610" y="200"/>
                      </a:lnTo>
                      <a:lnTo>
                        <a:pt x="619" y="231"/>
                      </a:lnTo>
                      <a:lnTo>
                        <a:pt x="634" y="294"/>
                      </a:lnTo>
                      <a:lnTo>
                        <a:pt x="643" y="359"/>
                      </a:lnTo>
                      <a:lnTo>
                        <a:pt x="648" y="424"/>
                      </a:lnTo>
                      <a:lnTo>
                        <a:pt x="648" y="485"/>
                      </a:lnTo>
                      <a:lnTo>
                        <a:pt x="644" y="541"/>
                      </a:lnTo>
                      <a:lnTo>
                        <a:pt x="639" y="593"/>
                      </a:lnTo>
                      <a:lnTo>
                        <a:pt x="630" y="641"/>
                      </a:lnTo>
                      <a:lnTo>
                        <a:pt x="618" y="683"/>
                      </a:lnTo>
                      <a:lnTo>
                        <a:pt x="603" y="720"/>
                      </a:lnTo>
                      <a:lnTo>
                        <a:pt x="584" y="751"/>
                      </a:lnTo>
                      <a:lnTo>
                        <a:pt x="563" y="777"/>
                      </a:lnTo>
                      <a:lnTo>
                        <a:pt x="535" y="799"/>
                      </a:lnTo>
                      <a:lnTo>
                        <a:pt x="504" y="817"/>
                      </a:lnTo>
                      <a:lnTo>
                        <a:pt x="468" y="831"/>
                      </a:lnTo>
                      <a:lnTo>
                        <a:pt x="428" y="840"/>
                      </a:lnTo>
                      <a:lnTo>
                        <a:pt x="384" y="845"/>
                      </a:lnTo>
                      <a:lnTo>
                        <a:pt x="336" y="847"/>
                      </a:lnTo>
                      <a:lnTo>
                        <a:pt x="290" y="843"/>
                      </a:lnTo>
                      <a:lnTo>
                        <a:pt x="246" y="835"/>
                      </a:lnTo>
                      <a:lnTo>
                        <a:pt x="207" y="824"/>
                      </a:lnTo>
                      <a:lnTo>
                        <a:pt x="174" y="809"/>
                      </a:lnTo>
                      <a:lnTo>
                        <a:pt x="144" y="791"/>
                      </a:lnTo>
                      <a:lnTo>
                        <a:pt x="116" y="767"/>
                      </a:lnTo>
                      <a:lnTo>
                        <a:pt x="92" y="741"/>
                      </a:lnTo>
                      <a:lnTo>
                        <a:pt x="70" y="712"/>
                      </a:lnTo>
                      <a:lnTo>
                        <a:pt x="55" y="688"/>
                      </a:lnTo>
                      <a:lnTo>
                        <a:pt x="43" y="657"/>
                      </a:lnTo>
                      <a:lnTo>
                        <a:pt x="32" y="624"/>
                      </a:lnTo>
                      <a:lnTo>
                        <a:pt x="22" y="588"/>
                      </a:lnTo>
                      <a:lnTo>
                        <a:pt x="11" y="533"/>
                      </a:lnTo>
                      <a:lnTo>
                        <a:pt x="4" y="475"/>
                      </a:lnTo>
                      <a:lnTo>
                        <a:pt x="0" y="412"/>
                      </a:lnTo>
                      <a:lnTo>
                        <a:pt x="0" y="348"/>
                      </a:lnTo>
                      <a:lnTo>
                        <a:pt x="4" y="291"/>
                      </a:lnTo>
                      <a:lnTo>
                        <a:pt x="11" y="238"/>
                      </a:lnTo>
                      <a:lnTo>
                        <a:pt x="22" y="191"/>
                      </a:lnTo>
                      <a:lnTo>
                        <a:pt x="35" y="150"/>
                      </a:lnTo>
                      <a:lnTo>
                        <a:pt x="52" y="115"/>
                      </a:lnTo>
                      <a:lnTo>
                        <a:pt x="72" y="87"/>
                      </a:lnTo>
                      <a:lnTo>
                        <a:pt x="96" y="63"/>
                      </a:lnTo>
                      <a:lnTo>
                        <a:pt x="124" y="43"/>
                      </a:lnTo>
                      <a:lnTo>
                        <a:pt x="156" y="27"/>
                      </a:lnTo>
                      <a:lnTo>
                        <a:pt x="192" y="15"/>
                      </a:lnTo>
                      <a:lnTo>
                        <a:pt x="231" y="7"/>
                      </a:lnTo>
                      <a:lnTo>
                        <a:pt x="272" y="2"/>
                      </a:lnTo>
                      <a:lnTo>
                        <a:pt x="3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6" name="Group 2730"/>
            <p:cNvGrpSpPr/>
            <p:nvPr/>
          </p:nvGrpSpPr>
          <p:grpSpPr>
            <a:xfrm>
              <a:off x="1500166" y="5107009"/>
              <a:ext cx="1812932" cy="1393825"/>
              <a:chOff x="4929190" y="4910793"/>
              <a:chExt cx="1812932" cy="1393825"/>
            </a:xfrm>
          </p:grpSpPr>
          <p:grpSp>
            <p:nvGrpSpPr>
              <p:cNvPr id="197" name="Group 2731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216" name="Group 2750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22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23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4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7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0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8" name="Group 2732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209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2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3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9" name="Group 2733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200" name="Group 2734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06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07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8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1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4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5261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57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