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6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Прямоугольник 55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46000">
                <a:schemeClr val="bg1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44"/>
          <p:cNvSpPr txBox="1">
            <a:spLocks noChangeArrowheads="1"/>
          </p:cNvSpPr>
          <p:nvPr/>
        </p:nvSpPr>
        <p:spPr bwMode="auto">
          <a:xfrm>
            <a:off x="242590" y="302980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HOT SALE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0" name="Group 179"/>
          <p:cNvGrpSpPr/>
          <p:nvPr/>
        </p:nvGrpSpPr>
        <p:grpSpPr>
          <a:xfrm>
            <a:off x="1571604" y="1000108"/>
            <a:ext cx="2214576" cy="2729534"/>
            <a:chOff x="1500168" y="2268909"/>
            <a:chExt cx="1572485" cy="193813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52" name="Freeform 465"/>
            <p:cNvSpPr>
              <a:spLocks/>
            </p:cNvSpPr>
            <p:nvPr/>
          </p:nvSpPr>
          <p:spPr bwMode="auto">
            <a:xfrm rot="470338">
              <a:off x="2431087" y="2452973"/>
              <a:ext cx="282925" cy="746710"/>
            </a:xfrm>
            <a:custGeom>
              <a:avLst/>
              <a:gdLst/>
              <a:ahLst/>
              <a:cxnLst>
                <a:cxn ang="0">
                  <a:pos x="99" y="8"/>
                </a:cxn>
                <a:cxn ang="0">
                  <a:pos x="89" y="19"/>
                </a:cxn>
                <a:cxn ang="0">
                  <a:pos x="85" y="25"/>
                </a:cxn>
                <a:cxn ang="0">
                  <a:pos x="81" y="33"/>
                </a:cxn>
                <a:cxn ang="0">
                  <a:pos x="77" y="40"/>
                </a:cxn>
                <a:cxn ang="0">
                  <a:pos x="75" y="47"/>
                </a:cxn>
                <a:cxn ang="0">
                  <a:pos x="73" y="51"/>
                </a:cxn>
                <a:cxn ang="0">
                  <a:pos x="69" y="64"/>
                </a:cxn>
                <a:cxn ang="0">
                  <a:pos x="65" y="81"/>
                </a:cxn>
                <a:cxn ang="0">
                  <a:pos x="61" y="108"/>
                </a:cxn>
                <a:cxn ang="0">
                  <a:pos x="57" y="151"/>
                </a:cxn>
                <a:cxn ang="0">
                  <a:pos x="56" y="228"/>
                </a:cxn>
                <a:cxn ang="0">
                  <a:pos x="57" y="261"/>
                </a:cxn>
                <a:cxn ang="0">
                  <a:pos x="61" y="334"/>
                </a:cxn>
                <a:cxn ang="0">
                  <a:pos x="68" y="394"/>
                </a:cxn>
                <a:cxn ang="0">
                  <a:pos x="75" y="432"/>
                </a:cxn>
                <a:cxn ang="0">
                  <a:pos x="85" y="468"/>
                </a:cxn>
                <a:cxn ang="0">
                  <a:pos x="91" y="478"/>
                </a:cxn>
                <a:cxn ang="0">
                  <a:pos x="105" y="505"/>
                </a:cxn>
                <a:cxn ang="0">
                  <a:pos x="127" y="525"/>
                </a:cxn>
                <a:cxn ang="0">
                  <a:pos x="133" y="530"/>
                </a:cxn>
                <a:cxn ang="0">
                  <a:pos x="137" y="532"/>
                </a:cxn>
                <a:cxn ang="0">
                  <a:pos x="141" y="534"/>
                </a:cxn>
                <a:cxn ang="0">
                  <a:pos x="144" y="536"/>
                </a:cxn>
                <a:cxn ang="0">
                  <a:pos x="148" y="537"/>
                </a:cxn>
                <a:cxn ang="0">
                  <a:pos x="152" y="538"/>
                </a:cxn>
                <a:cxn ang="0">
                  <a:pos x="157" y="540"/>
                </a:cxn>
                <a:cxn ang="0">
                  <a:pos x="163" y="541"/>
                </a:cxn>
                <a:cxn ang="0">
                  <a:pos x="191" y="540"/>
                </a:cxn>
                <a:cxn ang="0">
                  <a:pos x="200" y="537"/>
                </a:cxn>
                <a:cxn ang="0">
                  <a:pos x="207" y="536"/>
                </a:cxn>
                <a:cxn ang="0">
                  <a:pos x="219" y="529"/>
                </a:cxn>
                <a:cxn ang="0">
                  <a:pos x="149" y="573"/>
                </a:cxn>
                <a:cxn ang="0">
                  <a:pos x="139" y="576"/>
                </a:cxn>
                <a:cxn ang="0">
                  <a:pos x="131" y="577"/>
                </a:cxn>
                <a:cxn ang="0">
                  <a:pos x="109" y="578"/>
                </a:cxn>
                <a:cxn ang="0">
                  <a:pos x="100" y="577"/>
                </a:cxn>
                <a:cxn ang="0">
                  <a:pos x="97" y="576"/>
                </a:cxn>
                <a:cxn ang="0">
                  <a:pos x="92" y="574"/>
                </a:cxn>
                <a:cxn ang="0">
                  <a:pos x="88" y="573"/>
                </a:cxn>
                <a:cxn ang="0">
                  <a:pos x="84" y="572"/>
                </a:cxn>
                <a:cxn ang="0">
                  <a:pos x="80" y="569"/>
                </a:cxn>
                <a:cxn ang="0">
                  <a:pos x="75" y="565"/>
                </a:cxn>
                <a:cxn ang="0">
                  <a:pos x="49" y="541"/>
                </a:cxn>
                <a:cxn ang="0">
                  <a:pos x="35" y="516"/>
                </a:cxn>
                <a:cxn ang="0">
                  <a:pos x="29" y="505"/>
                </a:cxn>
                <a:cxn ang="0">
                  <a:pos x="23" y="482"/>
                </a:cxn>
                <a:cxn ang="0">
                  <a:pos x="15" y="452"/>
                </a:cxn>
                <a:cxn ang="0">
                  <a:pos x="8" y="404"/>
                </a:cxn>
                <a:cxn ang="0">
                  <a:pos x="3" y="337"/>
                </a:cxn>
                <a:cxn ang="0">
                  <a:pos x="0" y="281"/>
                </a:cxn>
                <a:cxn ang="0">
                  <a:pos x="1" y="187"/>
                </a:cxn>
                <a:cxn ang="0">
                  <a:pos x="9" y="119"/>
                </a:cxn>
                <a:cxn ang="0">
                  <a:pos x="13" y="100"/>
                </a:cxn>
                <a:cxn ang="0">
                  <a:pos x="17" y="85"/>
                </a:cxn>
                <a:cxn ang="0">
                  <a:pos x="19" y="81"/>
                </a:cxn>
                <a:cxn ang="0">
                  <a:pos x="21" y="77"/>
                </a:cxn>
                <a:cxn ang="0">
                  <a:pos x="27" y="67"/>
                </a:cxn>
                <a:cxn ang="0">
                  <a:pos x="31" y="60"/>
                </a:cxn>
                <a:cxn ang="0">
                  <a:pos x="45" y="41"/>
                </a:cxn>
                <a:cxn ang="0">
                  <a:pos x="109" y="0"/>
                </a:cxn>
              </a:cxnLst>
              <a:rect l="0" t="0" r="r" b="b"/>
              <a:pathLst>
                <a:path w="219" h="578">
                  <a:moveTo>
                    <a:pt x="109" y="0"/>
                  </a:moveTo>
                  <a:lnTo>
                    <a:pt x="99" y="8"/>
                  </a:lnTo>
                  <a:lnTo>
                    <a:pt x="93" y="13"/>
                  </a:lnTo>
                  <a:lnTo>
                    <a:pt x="89" y="19"/>
                  </a:lnTo>
                  <a:lnTo>
                    <a:pt x="87" y="23"/>
                  </a:lnTo>
                  <a:lnTo>
                    <a:pt x="85" y="25"/>
                  </a:lnTo>
                  <a:lnTo>
                    <a:pt x="83" y="29"/>
                  </a:lnTo>
                  <a:lnTo>
                    <a:pt x="81" y="33"/>
                  </a:lnTo>
                  <a:lnTo>
                    <a:pt x="79" y="36"/>
                  </a:lnTo>
                  <a:lnTo>
                    <a:pt x="77" y="40"/>
                  </a:lnTo>
                  <a:lnTo>
                    <a:pt x="77" y="41"/>
                  </a:lnTo>
                  <a:lnTo>
                    <a:pt x="75" y="47"/>
                  </a:lnTo>
                  <a:lnTo>
                    <a:pt x="75" y="48"/>
                  </a:lnTo>
                  <a:lnTo>
                    <a:pt x="73" y="51"/>
                  </a:lnTo>
                  <a:lnTo>
                    <a:pt x="72" y="57"/>
                  </a:lnTo>
                  <a:lnTo>
                    <a:pt x="69" y="64"/>
                  </a:lnTo>
                  <a:lnTo>
                    <a:pt x="68" y="72"/>
                  </a:lnTo>
                  <a:lnTo>
                    <a:pt x="65" y="81"/>
                  </a:lnTo>
                  <a:lnTo>
                    <a:pt x="64" y="93"/>
                  </a:lnTo>
                  <a:lnTo>
                    <a:pt x="61" y="108"/>
                  </a:lnTo>
                  <a:lnTo>
                    <a:pt x="60" y="128"/>
                  </a:lnTo>
                  <a:lnTo>
                    <a:pt x="57" y="151"/>
                  </a:lnTo>
                  <a:lnTo>
                    <a:pt x="56" y="187"/>
                  </a:lnTo>
                  <a:lnTo>
                    <a:pt x="56" y="228"/>
                  </a:lnTo>
                  <a:lnTo>
                    <a:pt x="57" y="244"/>
                  </a:lnTo>
                  <a:lnTo>
                    <a:pt x="57" y="261"/>
                  </a:lnTo>
                  <a:lnTo>
                    <a:pt x="59" y="300"/>
                  </a:lnTo>
                  <a:lnTo>
                    <a:pt x="61" y="334"/>
                  </a:lnTo>
                  <a:lnTo>
                    <a:pt x="64" y="366"/>
                  </a:lnTo>
                  <a:lnTo>
                    <a:pt x="68" y="394"/>
                  </a:lnTo>
                  <a:lnTo>
                    <a:pt x="71" y="414"/>
                  </a:lnTo>
                  <a:lnTo>
                    <a:pt x="75" y="432"/>
                  </a:lnTo>
                  <a:lnTo>
                    <a:pt x="83" y="458"/>
                  </a:lnTo>
                  <a:lnTo>
                    <a:pt x="85" y="468"/>
                  </a:lnTo>
                  <a:lnTo>
                    <a:pt x="89" y="477"/>
                  </a:lnTo>
                  <a:lnTo>
                    <a:pt x="91" y="478"/>
                  </a:lnTo>
                  <a:lnTo>
                    <a:pt x="91" y="481"/>
                  </a:lnTo>
                  <a:lnTo>
                    <a:pt x="105" y="505"/>
                  </a:lnTo>
                  <a:lnTo>
                    <a:pt x="123" y="522"/>
                  </a:lnTo>
                  <a:lnTo>
                    <a:pt x="127" y="525"/>
                  </a:lnTo>
                  <a:lnTo>
                    <a:pt x="131" y="529"/>
                  </a:lnTo>
                  <a:lnTo>
                    <a:pt x="133" y="530"/>
                  </a:lnTo>
                  <a:lnTo>
                    <a:pt x="135" y="532"/>
                  </a:lnTo>
                  <a:lnTo>
                    <a:pt x="137" y="532"/>
                  </a:lnTo>
                  <a:lnTo>
                    <a:pt x="139" y="533"/>
                  </a:lnTo>
                  <a:lnTo>
                    <a:pt x="141" y="534"/>
                  </a:lnTo>
                  <a:lnTo>
                    <a:pt x="143" y="534"/>
                  </a:lnTo>
                  <a:lnTo>
                    <a:pt x="144" y="536"/>
                  </a:lnTo>
                  <a:lnTo>
                    <a:pt x="147" y="536"/>
                  </a:lnTo>
                  <a:lnTo>
                    <a:pt x="148" y="537"/>
                  </a:lnTo>
                  <a:lnTo>
                    <a:pt x="149" y="537"/>
                  </a:lnTo>
                  <a:lnTo>
                    <a:pt x="152" y="538"/>
                  </a:lnTo>
                  <a:lnTo>
                    <a:pt x="155" y="538"/>
                  </a:lnTo>
                  <a:lnTo>
                    <a:pt x="157" y="540"/>
                  </a:lnTo>
                  <a:lnTo>
                    <a:pt x="160" y="540"/>
                  </a:lnTo>
                  <a:lnTo>
                    <a:pt x="163" y="541"/>
                  </a:lnTo>
                  <a:lnTo>
                    <a:pt x="187" y="541"/>
                  </a:lnTo>
                  <a:lnTo>
                    <a:pt x="191" y="540"/>
                  </a:lnTo>
                  <a:lnTo>
                    <a:pt x="195" y="540"/>
                  </a:lnTo>
                  <a:lnTo>
                    <a:pt x="200" y="537"/>
                  </a:lnTo>
                  <a:lnTo>
                    <a:pt x="204" y="537"/>
                  </a:lnTo>
                  <a:lnTo>
                    <a:pt x="207" y="536"/>
                  </a:lnTo>
                  <a:lnTo>
                    <a:pt x="213" y="532"/>
                  </a:lnTo>
                  <a:lnTo>
                    <a:pt x="219" y="529"/>
                  </a:lnTo>
                  <a:lnTo>
                    <a:pt x="163" y="565"/>
                  </a:lnTo>
                  <a:lnTo>
                    <a:pt x="149" y="573"/>
                  </a:lnTo>
                  <a:lnTo>
                    <a:pt x="141" y="576"/>
                  </a:lnTo>
                  <a:lnTo>
                    <a:pt x="139" y="576"/>
                  </a:lnTo>
                  <a:lnTo>
                    <a:pt x="136" y="577"/>
                  </a:lnTo>
                  <a:lnTo>
                    <a:pt x="131" y="577"/>
                  </a:lnTo>
                  <a:lnTo>
                    <a:pt x="127" y="578"/>
                  </a:lnTo>
                  <a:lnTo>
                    <a:pt x="109" y="578"/>
                  </a:lnTo>
                  <a:lnTo>
                    <a:pt x="108" y="577"/>
                  </a:lnTo>
                  <a:lnTo>
                    <a:pt x="100" y="577"/>
                  </a:lnTo>
                  <a:lnTo>
                    <a:pt x="99" y="576"/>
                  </a:lnTo>
                  <a:lnTo>
                    <a:pt x="97" y="576"/>
                  </a:lnTo>
                  <a:lnTo>
                    <a:pt x="95" y="574"/>
                  </a:lnTo>
                  <a:lnTo>
                    <a:pt x="92" y="574"/>
                  </a:lnTo>
                  <a:lnTo>
                    <a:pt x="89" y="573"/>
                  </a:lnTo>
                  <a:lnTo>
                    <a:pt x="88" y="573"/>
                  </a:lnTo>
                  <a:lnTo>
                    <a:pt x="87" y="572"/>
                  </a:lnTo>
                  <a:lnTo>
                    <a:pt x="84" y="572"/>
                  </a:lnTo>
                  <a:lnTo>
                    <a:pt x="83" y="570"/>
                  </a:lnTo>
                  <a:lnTo>
                    <a:pt x="80" y="569"/>
                  </a:lnTo>
                  <a:lnTo>
                    <a:pt x="77" y="566"/>
                  </a:lnTo>
                  <a:lnTo>
                    <a:pt x="75" y="565"/>
                  </a:lnTo>
                  <a:lnTo>
                    <a:pt x="67" y="560"/>
                  </a:lnTo>
                  <a:lnTo>
                    <a:pt x="49" y="541"/>
                  </a:lnTo>
                  <a:lnTo>
                    <a:pt x="35" y="518"/>
                  </a:lnTo>
                  <a:lnTo>
                    <a:pt x="35" y="516"/>
                  </a:lnTo>
                  <a:lnTo>
                    <a:pt x="33" y="514"/>
                  </a:lnTo>
                  <a:lnTo>
                    <a:pt x="29" y="505"/>
                  </a:lnTo>
                  <a:lnTo>
                    <a:pt x="25" y="494"/>
                  </a:lnTo>
                  <a:lnTo>
                    <a:pt x="23" y="482"/>
                  </a:lnTo>
                  <a:lnTo>
                    <a:pt x="19" y="469"/>
                  </a:lnTo>
                  <a:lnTo>
                    <a:pt x="15" y="452"/>
                  </a:lnTo>
                  <a:lnTo>
                    <a:pt x="12" y="432"/>
                  </a:lnTo>
                  <a:lnTo>
                    <a:pt x="8" y="404"/>
                  </a:lnTo>
                  <a:lnTo>
                    <a:pt x="4" y="372"/>
                  </a:lnTo>
                  <a:lnTo>
                    <a:pt x="3" y="337"/>
                  </a:lnTo>
                  <a:lnTo>
                    <a:pt x="1" y="298"/>
                  </a:lnTo>
                  <a:lnTo>
                    <a:pt x="0" y="281"/>
                  </a:lnTo>
                  <a:lnTo>
                    <a:pt x="0" y="224"/>
                  </a:lnTo>
                  <a:lnTo>
                    <a:pt x="1" y="187"/>
                  </a:lnTo>
                  <a:lnTo>
                    <a:pt x="5" y="144"/>
                  </a:lnTo>
                  <a:lnTo>
                    <a:pt x="9" y="119"/>
                  </a:lnTo>
                  <a:lnTo>
                    <a:pt x="12" y="109"/>
                  </a:lnTo>
                  <a:lnTo>
                    <a:pt x="13" y="100"/>
                  </a:lnTo>
                  <a:lnTo>
                    <a:pt x="17" y="88"/>
                  </a:lnTo>
                  <a:lnTo>
                    <a:pt x="17" y="85"/>
                  </a:lnTo>
                  <a:lnTo>
                    <a:pt x="19" y="84"/>
                  </a:lnTo>
                  <a:lnTo>
                    <a:pt x="19" y="81"/>
                  </a:lnTo>
                  <a:lnTo>
                    <a:pt x="20" y="79"/>
                  </a:lnTo>
                  <a:lnTo>
                    <a:pt x="21" y="77"/>
                  </a:lnTo>
                  <a:lnTo>
                    <a:pt x="24" y="69"/>
                  </a:lnTo>
                  <a:lnTo>
                    <a:pt x="27" y="67"/>
                  </a:lnTo>
                  <a:lnTo>
                    <a:pt x="28" y="63"/>
                  </a:lnTo>
                  <a:lnTo>
                    <a:pt x="31" y="60"/>
                  </a:lnTo>
                  <a:lnTo>
                    <a:pt x="39" y="48"/>
                  </a:lnTo>
                  <a:lnTo>
                    <a:pt x="45" y="41"/>
                  </a:lnTo>
                  <a:lnTo>
                    <a:pt x="53" y="36"/>
                  </a:lnTo>
                  <a:lnTo>
                    <a:pt x="109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468"/>
            <p:cNvSpPr>
              <a:spLocks/>
            </p:cNvSpPr>
            <p:nvPr/>
          </p:nvSpPr>
          <p:spPr bwMode="auto">
            <a:xfrm rot="470338">
              <a:off x="2395378" y="2476948"/>
              <a:ext cx="304887" cy="745419"/>
            </a:xfrm>
            <a:custGeom>
              <a:avLst/>
              <a:gdLst/>
              <a:ahLst/>
              <a:cxnLst>
                <a:cxn ang="0">
                  <a:pos x="149" y="6"/>
                </a:cxn>
                <a:cxn ang="0">
                  <a:pos x="148" y="7"/>
                </a:cxn>
                <a:cxn ang="0">
                  <a:pos x="88" y="10"/>
                </a:cxn>
                <a:cxn ang="0">
                  <a:pos x="62" y="28"/>
                </a:cxn>
                <a:cxn ang="0">
                  <a:pos x="54" y="39"/>
                </a:cxn>
                <a:cxn ang="0">
                  <a:pos x="46" y="56"/>
                </a:cxn>
                <a:cxn ang="0">
                  <a:pos x="42" y="67"/>
                </a:cxn>
                <a:cxn ang="0">
                  <a:pos x="38" y="79"/>
                </a:cxn>
                <a:cxn ang="0">
                  <a:pos x="34" y="92"/>
                </a:cxn>
                <a:cxn ang="0">
                  <a:pos x="30" y="116"/>
                </a:cxn>
                <a:cxn ang="0">
                  <a:pos x="25" y="183"/>
                </a:cxn>
                <a:cxn ang="0">
                  <a:pos x="26" y="287"/>
                </a:cxn>
                <a:cxn ang="0">
                  <a:pos x="32" y="375"/>
                </a:cxn>
                <a:cxn ang="0">
                  <a:pos x="41" y="437"/>
                </a:cxn>
                <a:cxn ang="0">
                  <a:pos x="52" y="475"/>
                </a:cxn>
                <a:cxn ang="0">
                  <a:pos x="60" y="497"/>
                </a:cxn>
                <a:cxn ang="0">
                  <a:pos x="77" y="523"/>
                </a:cxn>
                <a:cxn ang="0">
                  <a:pos x="97" y="543"/>
                </a:cxn>
                <a:cxn ang="0">
                  <a:pos x="105" y="548"/>
                </a:cxn>
                <a:cxn ang="0">
                  <a:pos x="112" y="551"/>
                </a:cxn>
                <a:cxn ang="0">
                  <a:pos x="118" y="553"/>
                </a:cxn>
                <a:cxn ang="0">
                  <a:pos x="126" y="555"/>
                </a:cxn>
                <a:cxn ang="0">
                  <a:pos x="136" y="557"/>
                </a:cxn>
                <a:cxn ang="0">
                  <a:pos x="162" y="556"/>
                </a:cxn>
                <a:cxn ang="0">
                  <a:pos x="168" y="553"/>
                </a:cxn>
                <a:cxn ang="0">
                  <a:pos x="177" y="551"/>
                </a:cxn>
                <a:cxn ang="0">
                  <a:pos x="182" y="548"/>
                </a:cxn>
                <a:cxn ang="0">
                  <a:pos x="196" y="539"/>
                </a:cxn>
                <a:cxn ang="0">
                  <a:pos x="222" y="503"/>
                </a:cxn>
                <a:cxn ang="0">
                  <a:pos x="234" y="467"/>
                </a:cxn>
                <a:cxn ang="0">
                  <a:pos x="209" y="536"/>
                </a:cxn>
                <a:cxn ang="0">
                  <a:pos x="186" y="560"/>
                </a:cxn>
                <a:cxn ang="0">
                  <a:pos x="176" y="569"/>
                </a:cxn>
                <a:cxn ang="0">
                  <a:pos x="169" y="572"/>
                </a:cxn>
                <a:cxn ang="0">
                  <a:pos x="164" y="575"/>
                </a:cxn>
                <a:cxn ang="0">
                  <a:pos x="153" y="576"/>
                </a:cxn>
                <a:cxn ang="0">
                  <a:pos x="117" y="576"/>
                </a:cxn>
                <a:cxn ang="0">
                  <a:pos x="104" y="575"/>
                </a:cxn>
                <a:cxn ang="0">
                  <a:pos x="97" y="572"/>
                </a:cxn>
                <a:cxn ang="0">
                  <a:pos x="90" y="569"/>
                </a:cxn>
                <a:cxn ang="0">
                  <a:pos x="85" y="567"/>
                </a:cxn>
                <a:cxn ang="0">
                  <a:pos x="80" y="564"/>
                </a:cxn>
                <a:cxn ang="0">
                  <a:pos x="52" y="535"/>
                </a:cxn>
                <a:cxn ang="0">
                  <a:pos x="36" y="507"/>
                </a:cxn>
                <a:cxn ang="0">
                  <a:pos x="24" y="476"/>
                </a:cxn>
                <a:cxn ang="0">
                  <a:pos x="13" y="429"/>
                </a:cxn>
                <a:cxn ang="0">
                  <a:pos x="5" y="359"/>
                </a:cxn>
                <a:cxn ang="0">
                  <a:pos x="0" y="235"/>
                </a:cxn>
                <a:cxn ang="0">
                  <a:pos x="4" y="148"/>
                </a:cxn>
                <a:cxn ang="0">
                  <a:pos x="10" y="103"/>
                </a:cxn>
                <a:cxn ang="0">
                  <a:pos x="17" y="76"/>
                </a:cxn>
                <a:cxn ang="0">
                  <a:pos x="20" y="67"/>
                </a:cxn>
                <a:cxn ang="0">
                  <a:pos x="24" y="59"/>
                </a:cxn>
                <a:cxn ang="0">
                  <a:pos x="29" y="44"/>
                </a:cxn>
                <a:cxn ang="0">
                  <a:pos x="44" y="24"/>
                </a:cxn>
                <a:cxn ang="0">
                  <a:pos x="52" y="16"/>
                </a:cxn>
                <a:cxn ang="0">
                  <a:pos x="110" y="0"/>
                </a:cxn>
              </a:cxnLst>
              <a:rect l="0" t="0" r="r" b="b"/>
              <a:pathLst>
                <a:path w="236" h="577">
                  <a:moveTo>
                    <a:pt x="110" y="0"/>
                  </a:moveTo>
                  <a:lnTo>
                    <a:pt x="132" y="2"/>
                  </a:lnTo>
                  <a:lnTo>
                    <a:pt x="149" y="6"/>
                  </a:lnTo>
                  <a:lnTo>
                    <a:pt x="164" y="14"/>
                  </a:lnTo>
                  <a:lnTo>
                    <a:pt x="169" y="16"/>
                  </a:lnTo>
                  <a:lnTo>
                    <a:pt x="148" y="7"/>
                  </a:lnTo>
                  <a:lnTo>
                    <a:pt x="124" y="3"/>
                  </a:lnTo>
                  <a:lnTo>
                    <a:pt x="105" y="4"/>
                  </a:lnTo>
                  <a:lnTo>
                    <a:pt x="88" y="10"/>
                  </a:lnTo>
                  <a:lnTo>
                    <a:pt x="73" y="19"/>
                  </a:lnTo>
                  <a:lnTo>
                    <a:pt x="65" y="27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57" y="38"/>
                  </a:lnTo>
                  <a:lnTo>
                    <a:pt x="54" y="39"/>
                  </a:lnTo>
                  <a:lnTo>
                    <a:pt x="52" y="44"/>
                  </a:lnTo>
                  <a:lnTo>
                    <a:pt x="50" y="48"/>
                  </a:lnTo>
                  <a:lnTo>
                    <a:pt x="46" y="56"/>
                  </a:lnTo>
                  <a:lnTo>
                    <a:pt x="44" y="60"/>
                  </a:lnTo>
                  <a:lnTo>
                    <a:pt x="44" y="63"/>
                  </a:lnTo>
                  <a:lnTo>
                    <a:pt x="42" y="67"/>
                  </a:lnTo>
                  <a:lnTo>
                    <a:pt x="40" y="72"/>
                  </a:lnTo>
                  <a:lnTo>
                    <a:pt x="40" y="76"/>
                  </a:lnTo>
                  <a:lnTo>
                    <a:pt x="38" y="79"/>
                  </a:lnTo>
                  <a:lnTo>
                    <a:pt x="37" y="83"/>
                  </a:lnTo>
                  <a:lnTo>
                    <a:pt x="36" y="88"/>
                  </a:lnTo>
                  <a:lnTo>
                    <a:pt x="34" y="92"/>
                  </a:lnTo>
                  <a:lnTo>
                    <a:pt x="34" y="98"/>
                  </a:lnTo>
                  <a:lnTo>
                    <a:pt x="33" y="107"/>
                  </a:lnTo>
                  <a:lnTo>
                    <a:pt x="30" y="116"/>
                  </a:lnTo>
                  <a:lnTo>
                    <a:pt x="28" y="143"/>
                  </a:lnTo>
                  <a:lnTo>
                    <a:pt x="26" y="162"/>
                  </a:lnTo>
                  <a:lnTo>
                    <a:pt x="25" y="183"/>
                  </a:lnTo>
                  <a:lnTo>
                    <a:pt x="25" y="227"/>
                  </a:lnTo>
                  <a:lnTo>
                    <a:pt x="26" y="277"/>
                  </a:lnTo>
                  <a:lnTo>
                    <a:pt x="26" y="287"/>
                  </a:lnTo>
                  <a:lnTo>
                    <a:pt x="28" y="319"/>
                  </a:lnTo>
                  <a:lnTo>
                    <a:pt x="29" y="348"/>
                  </a:lnTo>
                  <a:lnTo>
                    <a:pt x="32" y="375"/>
                  </a:lnTo>
                  <a:lnTo>
                    <a:pt x="34" y="399"/>
                  </a:lnTo>
                  <a:lnTo>
                    <a:pt x="38" y="419"/>
                  </a:lnTo>
                  <a:lnTo>
                    <a:pt x="41" y="437"/>
                  </a:lnTo>
                  <a:lnTo>
                    <a:pt x="45" y="451"/>
                  </a:lnTo>
                  <a:lnTo>
                    <a:pt x="48" y="464"/>
                  </a:lnTo>
                  <a:lnTo>
                    <a:pt x="52" y="475"/>
                  </a:lnTo>
                  <a:lnTo>
                    <a:pt x="54" y="485"/>
                  </a:lnTo>
                  <a:lnTo>
                    <a:pt x="57" y="491"/>
                  </a:lnTo>
                  <a:lnTo>
                    <a:pt x="60" y="497"/>
                  </a:lnTo>
                  <a:lnTo>
                    <a:pt x="62" y="500"/>
                  </a:lnTo>
                  <a:lnTo>
                    <a:pt x="64" y="504"/>
                  </a:lnTo>
                  <a:lnTo>
                    <a:pt x="77" y="523"/>
                  </a:lnTo>
                  <a:lnTo>
                    <a:pt x="92" y="539"/>
                  </a:lnTo>
                  <a:lnTo>
                    <a:pt x="94" y="540"/>
                  </a:lnTo>
                  <a:lnTo>
                    <a:pt x="97" y="543"/>
                  </a:lnTo>
                  <a:lnTo>
                    <a:pt x="100" y="544"/>
                  </a:lnTo>
                  <a:lnTo>
                    <a:pt x="104" y="548"/>
                  </a:lnTo>
                  <a:lnTo>
                    <a:pt x="105" y="548"/>
                  </a:lnTo>
                  <a:lnTo>
                    <a:pt x="108" y="549"/>
                  </a:lnTo>
                  <a:lnTo>
                    <a:pt x="110" y="549"/>
                  </a:lnTo>
                  <a:lnTo>
                    <a:pt x="112" y="551"/>
                  </a:lnTo>
                  <a:lnTo>
                    <a:pt x="114" y="552"/>
                  </a:lnTo>
                  <a:lnTo>
                    <a:pt x="116" y="552"/>
                  </a:lnTo>
                  <a:lnTo>
                    <a:pt x="118" y="553"/>
                  </a:lnTo>
                  <a:lnTo>
                    <a:pt x="120" y="553"/>
                  </a:lnTo>
                  <a:lnTo>
                    <a:pt x="122" y="555"/>
                  </a:lnTo>
                  <a:lnTo>
                    <a:pt x="126" y="555"/>
                  </a:lnTo>
                  <a:lnTo>
                    <a:pt x="128" y="556"/>
                  </a:lnTo>
                  <a:lnTo>
                    <a:pt x="133" y="556"/>
                  </a:lnTo>
                  <a:lnTo>
                    <a:pt x="136" y="557"/>
                  </a:lnTo>
                  <a:lnTo>
                    <a:pt x="153" y="557"/>
                  </a:lnTo>
                  <a:lnTo>
                    <a:pt x="156" y="556"/>
                  </a:lnTo>
                  <a:lnTo>
                    <a:pt x="162" y="556"/>
                  </a:lnTo>
                  <a:lnTo>
                    <a:pt x="164" y="555"/>
                  </a:lnTo>
                  <a:lnTo>
                    <a:pt x="166" y="555"/>
                  </a:lnTo>
                  <a:lnTo>
                    <a:pt x="168" y="553"/>
                  </a:lnTo>
                  <a:lnTo>
                    <a:pt x="170" y="553"/>
                  </a:lnTo>
                  <a:lnTo>
                    <a:pt x="176" y="551"/>
                  </a:lnTo>
                  <a:lnTo>
                    <a:pt x="177" y="551"/>
                  </a:lnTo>
                  <a:lnTo>
                    <a:pt x="178" y="549"/>
                  </a:lnTo>
                  <a:lnTo>
                    <a:pt x="181" y="549"/>
                  </a:lnTo>
                  <a:lnTo>
                    <a:pt x="182" y="548"/>
                  </a:lnTo>
                  <a:lnTo>
                    <a:pt x="186" y="545"/>
                  </a:lnTo>
                  <a:lnTo>
                    <a:pt x="189" y="544"/>
                  </a:lnTo>
                  <a:lnTo>
                    <a:pt x="196" y="539"/>
                  </a:lnTo>
                  <a:lnTo>
                    <a:pt x="201" y="533"/>
                  </a:lnTo>
                  <a:lnTo>
                    <a:pt x="212" y="520"/>
                  </a:lnTo>
                  <a:lnTo>
                    <a:pt x="222" y="503"/>
                  </a:lnTo>
                  <a:lnTo>
                    <a:pt x="230" y="481"/>
                  </a:lnTo>
                  <a:lnTo>
                    <a:pt x="236" y="456"/>
                  </a:lnTo>
                  <a:lnTo>
                    <a:pt x="234" y="467"/>
                  </a:lnTo>
                  <a:lnTo>
                    <a:pt x="228" y="495"/>
                  </a:lnTo>
                  <a:lnTo>
                    <a:pt x="220" y="517"/>
                  </a:lnTo>
                  <a:lnTo>
                    <a:pt x="209" y="536"/>
                  </a:lnTo>
                  <a:lnTo>
                    <a:pt x="196" y="551"/>
                  </a:lnTo>
                  <a:lnTo>
                    <a:pt x="192" y="556"/>
                  </a:lnTo>
                  <a:lnTo>
                    <a:pt x="186" y="560"/>
                  </a:lnTo>
                  <a:lnTo>
                    <a:pt x="182" y="564"/>
                  </a:lnTo>
                  <a:lnTo>
                    <a:pt x="180" y="565"/>
                  </a:lnTo>
                  <a:lnTo>
                    <a:pt x="176" y="569"/>
                  </a:lnTo>
                  <a:lnTo>
                    <a:pt x="173" y="569"/>
                  </a:lnTo>
                  <a:lnTo>
                    <a:pt x="172" y="571"/>
                  </a:lnTo>
                  <a:lnTo>
                    <a:pt x="169" y="572"/>
                  </a:lnTo>
                  <a:lnTo>
                    <a:pt x="168" y="572"/>
                  </a:lnTo>
                  <a:lnTo>
                    <a:pt x="165" y="573"/>
                  </a:lnTo>
                  <a:lnTo>
                    <a:pt x="164" y="575"/>
                  </a:lnTo>
                  <a:lnTo>
                    <a:pt x="160" y="575"/>
                  </a:lnTo>
                  <a:lnTo>
                    <a:pt x="157" y="576"/>
                  </a:lnTo>
                  <a:lnTo>
                    <a:pt x="153" y="576"/>
                  </a:lnTo>
                  <a:lnTo>
                    <a:pt x="152" y="577"/>
                  </a:lnTo>
                  <a:lnTo>
                    <a:pt x="120" y="577"/>
                  </a:lnTo>
                  <a:lnTo>
                    <a:pt x="117" y="576"/>
                  </a:lnTo>
                  <a:lnTo>
                    <a:pt x="112" y="576"/>
                  </a:lnTo>
                  <a:lnTo>
                    <a:pt x="109" y="575"/>
                  </a:lnTo>
                  <a:lnTo>
                    <a:pt x="104" y="575"/>
                  </a:lnTo>
                  <a:lnTo>
                    <a:pt x="102" y="573"/>
                  </a:lnTo>
                  <a:lnTo>
                    <a:pt x="100" y="573"/>
                  </a:lnTo>
                  <a:lnTo>
                    <a:pt x="97" y="572"/>
                  </a:lnTo>
                  <a:lnTo>
                    <a:pt x="94" y="572"/>
                  </a:lnTo>
                  <a:lnTo>
                    <a:pt x="93" y="571"/>
                  </a:lnTo>
                  <a:lnTo>
                    <a:pt x="90" y="569"/>
                  </a:lnTo>
                  <a:lnTo>
                    <a:pt x="89" y="569"/>
                  </a:lnTo>
                  <a:lnTo>
                    <a:pt x="86" y="568"/>
                  </a:lnTo>
                  <a:lnTo>
                    <a:pt x="85" y="567"/>
                  </a:lnTo>
                  <a:lnTo>
                    <a:pt x="84" y="567"/>
                  </a:lnTo>
                  <a:lnTo>
                    <a:pt x="81" y="565"/>
                  </a:lnTo>
                  <a:lnTo>
                    <a:pt x="80" y="564"/>
                  </a:lnTo>
                  <a:lnTo>
                    <a:pt x="77" y="563"/>
                  </a:lnTo>
                  <a:lnTo>
                    <a:pt x="62" y="548"/>
                  </a:lnTo>
                  <a:lnTo>
                    <a:pt x="52" y="535"/>
                  </a:lnTo>
                  <a:lnTo>
                    <a:pt x="41" y="519"/>
                  </a:lnTo>
                  <a:lnTo>
                    <a:pt x="40" y="515"/>
                  </a:lnTo>
                  <a:lnTo>
                    <a:pt x="36" y="507"/>
                  </a:lnTo>
                  <a:lnTo>
                    <a:pt x="33" y="503"/>
                  </a:lnTo>
                  <a:lnTo>
                    <a:pt x="32" y="497"/>
                  </a:lnTo>
                  <a:lnTo>
                    <a:pt x="24" y="476"/>
                  </a:lnTo>
                  <a:lnTo>
                    <a:pt x="21" y="463"/>
                  </a:lnTo>
                  <a:lnTo>
                    <a:pt x="17" y="448"/>
                  </a:lnTo>
                  <a:lnTo>
                    <a:pt x="13" y="429"/>
                  </a:lnTo>
                  <a:lnTo>
                    <a:pt x="10" y="409"/>
                  </a:lnTo>
                  <a:lnTo>
                    <a:pt x="8" y="385"/>
                  </a:lnTo>
                  <a:lnTo>
                    <a:pt x="5" y="359"/>
                  </a:lnTo>
                  <a:lnTo>
                    <a:pt x="1" y="295"/>
                  </a:lnTo>
                  <a:lnTo>
                    <a:pt x="1" y="285"/>
                  </a:lnTo>
                  <a:lnTo>
                    <a:pt x="0" y="235"/>
                  </a:lnTo>
                  <a:lnTo>
                    <a:pt x="1" y="190"/>
                  </a:lnTo>
                  <a:lnTo>
                    <a:pt x="2" y="168"/>
                  </a:lnTo>
                  <a:lnTo>
                    <a:pt x="4" y="148"/>
                  </a:lnTo>
                  <a:lnTo>
                    <a:pt x="6" y="122"/>
                  </a:lnTo>
                  <a:lnTo>
                    <a:pt x="9" y="112"/>
                  </a:lnTo>
                  <a:lnTo>
                    <a:pt x="10" y="103"/>
                  </a:lnTo>
                  <a:lnTo>
                    <a:pt x="12" y="95"/>
                  </a:lnTo>
                  <a:lnTo>
                    <a:pt x="13" y="88"/>
                  </a:lnTo>
                  <a:lnTo>
                    <a:pt x="17" y="76"/>
                  </a:lnTo>
                  <a:lnTo>
                    <a:pt x="17" y="74"/>
                  </a:lnTo>
                  <a:lnTo>
                    <a:pt x="18" y="70"/>
                  </a:lnTo>
                  <a:lnTo>
                    <a:pt x="20" y="67"/>
                  </a:lnTo>
                  <a:lnTo>
                    <a:pt x="20" y="66"/>
                  </a:lnTo>
                  <a:lnTo>
                    <a:pt x="21" y="64"/>
                  </a:lnTo>
                  <a:lnTo>
                    <a:pt x="24" y="59"/>
                  </a:lnTo>
                  <a:lnTo>
                    <a:pt x="25" y="55"/>
                  </a:lnTo>
                  <a:lnTo>
                    <a:pt x="28" y="50"/>
                  </a:lnTo>
                  <a:lnTo>
                    <a:pt x="29" y="44"/>
                  </a:lnTo>
                  <a:lnTo>
                    <a:pt x="40" y="28"/>
                  </a:lnTo>
                  <a:lnTo>
                    <a:pt x="41" y="26"/>
                  </a:lnTo>
                  <a:lnTo>
                    <a:pt x="44" y="24"/>
                  </a:lnTo>
                  <a:lnTo>
                    <a:pt x="45" y="22"/>
                  </a:lnTo>
                  <a:lnTo>
                    <a:pt x="49" y="18"/>
                  </a:lnTo>
                  <a:lnTo>
                    <a:pt x="52" y="16"/>
                  </a:lnTo>
                  <a:lnTo>
                    <a:pt x="68" y="7"/>
                  </a:lnTo>
                  <a:lnTo>
                    <a:pt x="86" y="2"/>
                  </a:lnTo>
                  <a:lnTo>
                    <a:pt x="11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469"/>
            <p:cNvSpPr>
              <a:spLocks/>
            </p:cNvSpPr>
            <p:nvPr/>
          </p:nvSpPr>
          <p:spPr bwMode="auto">
            <a:xfrm rot="470338">
              <a:off x="2312154" y="2268909"/>
              <a:ext cx="760499" cy="1078725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317" y="4"/>
                </a:cxn>
                <a:cxn ang="0">
                  <a:pos x="377" y="16"/>
                </a:cxn>
                <a:cxn ang="0">
                  <a:pos x="400" y="24"/>
                </a:cxn>
                <a:cxn ang="0">
                  <a:pos x="404" y="27"/>
                </a:cxn>
                <a:cxn ang="0">
                  <a:pos x="449" y="51"/>
                </a:cxn>
                <a:cxn ang="0">
                  <a:pos x="488" y="81"/>
                </a:cxn>
                <a:cxn ang="0">
                  <a:pos x="543" y="153"/>
                </a:cxn>
                <a:cxn ang="0">
                  <a:pos x="549" y="165"/>
                </a:cxn>
                <a:cxn ang="0">
                  <a:pos x="561" y="191"/>
                </a:cxn>
                <a:cxn ang="0">
                  <a:pos x="577" y="240"/>
                </a:cxn>
                <a:cxn ang="0">
                  <a:pos x="596" y="331"/>
                </a:cxn>
                <a:cxn ang="0">
                  <a:pos x="603" y="392"/>
                </a:cxn>
                <a:cxn ang="0">
                  <a:pos x="607" y="460"/>
                </a:cxn>
                <a:cxn ang="0">
                  <a:pos x="604" y="533"/>
                </a:cxn>
                <a:cxn ang="0">
                  <a:pos x="600" y="588"/>
                </a:cxn>
                <a:cxn ang="0">
                  <a:pos x="593" y="632"/>
                </a:cxn>
                <a:cxn ang="0">
                  <a:pos x="581" y="682"/>
                </a:cxn>
                <a:cxn ang="0">
                  <a:pos x="565" y="724"/>
                </a:cxn>
                <a:cxn ang="0">
                  <a:pos x="553" y="748"/>
                </a:cxn>
                <a:cxn ang="0">
                  <a:pos x="539" y="770"/>
                </a:cxn>
                <a:cxn ang="0">
                  <a:pos x="521" y="792"/>
                </a:cxn>
                <a:cxn ang="0">
                  <a:pos x="484" y="824"/>
                </a:cxn>
                <a:cxn ang="0">
                  <a:pos x="457" y="837"/>
                </a:cxn>
                <a:cxn ang="0">
                  <a:pos x="483" y="808"/>
                </a:cxn>
                <a:cxn ang="0">
                  <a:pos x="497" y="785"/>
                </a:cxn>
                <a:cxn ang="0">
                  <a:pos x="520" y="734"/>
                </a:cxn>
                <a:cxn ang="0">
                  <a:pos x="533" y="686"/>
                </a:cxn>
                <a:cxn ang="0">
                  <a:pos x="541" y="646"/>
                </a:cxn>
                <a:cxn ang="0">
                  <a:pos x="548" y="570"/>
                </a:cxn>
                <a:cxn ang="0">
                  <a:pos x="549" y="473"/>
                </a:cxn>
                <a:cxn ang="0">
                  <a:pos x="540" y="368"/>
                </a:cxn>
                <a:cxn ang="0">
                  <a:pos x="520" y="277"/>
                </a:cxn>
                <a:cxn ang="0">
                  <a:pos x="512" y="249"/>
                </a:cxn>
                <a:cxn ang="0">
                  <a:pos x="493" y="201"/>
                </a:cxn>
                <a:cxn ang="0">
                  <a:pos x="487" y="189"/>
                </a:cxn>
                <a:cxn ang="0">
                  <a:pos x="432" y="117"/>
                </a:cxn>
                <a:cxn ang="0">
                  <a:pos x="405" y="95"/>
                </a:cxn>
                <a:cxn ang="0">
                  <a:pos x="348" y="63"/>
                </a:cxn>
                <a:cxn ang="0">
                  <a:pos x="344" y="61"/>
                </a:cxn>
                <a:cxn ang="0">
                  <a:pos x="339" y="60"/>
                </a:cxn>
                <a:cxn ang="0">
                  <a:pos x="324" y="55"/>
                </a:cxn>
                <a:cxn ang="0">
                  <a:pos x="311" y="51"/>
                </a:cxn>
                <a:cxn ang="0">
                  <a:pos x="261" y="41"/>
                </a:cxn>
                <a:cxn ang="0">
                  <a:pos x="164" y="37"/>
                </a:cxn>
                <a:cxn ang="0">
                  <a:pos x="111" y="44"/>
                </a:cxn>
                <a:cxn ang="0">
                  <a:pos x="77" y="51"/>
                </a:cxn>
                <a:cxn ang="0">
                  <a:pos x="21" y="73"/>
                </a:cxn>
                <a:cxn ang="0">
                  <a:pos x="57" y="48"/>
                </a:cxn>
                <a:cxn ang="0">
                  <a:pos x="135" y="15"/>
                </a:cxn>
                <a:cxn ang="0">
                  <a:pos x="184" y="4"/>
                </a:cxn>
                <a:cxn ang="0">
                  <a:pos x="240" y="0"/>
                </a:cxn>
              </a:cxnLst>
              <a:rect l="0" t="0" r="r" b="b"/>
              <a:pathLst>
                <a:path w="607" h="861">
                  <a:moveTo>
                    <a:pt x="240" y="0"/>
                  </a:moveTo>
                  <a:lnTo>
                    <a:pt x="273" y="0"/>
                  </a:lnTo>
                  <a:lnTo>
                    <a:pt x="283" y="1"/>
                  </a:lnTo>
                  <a:lnTo>
                    <a:pt x="317" y="4"/>
                  </a:lnTo>
                  <a:lnTo>
                    <a:pt x="345" y="8"/>
                  </a:lnTo>
                  <a:lnTo>
                    <a:pt x="377" y="16"/>
                  </a:lnTo>
                  <a:lnTo>
                    <a:pt x="387" y="19"/>
                  </a:lnTo>
                  <a:lnTo>
                    <a:pt x="400" y="24"/>
                  </a:lnTo>
                  <a:lnTo>
                    <a:pt x="403" y="25"/>
                  </a:lnTo>
                  <a:lnTo>
                    <a:pt x="404" y="27"/>
                  </a:lnTo>
                  <a:lnTo>
                    <a:pt x="428" y="37"/>
                  </a:lnTo>
                  <a:lnTo>
                    <a:pt x="449" y="51"/>
                  </a:lnTo>
                  <a:lnTo>
                    <a:pt x="473" y="67"/>
                  </a:lnTo>
                  <a:lnTo>
                    <a:pt x="488" y="81"/>
                  </a:lnTo>
                  <a:lnTo>
                    <a:pt x="519" y="116"/>
                  </a:lnTo>
                  <a:lnTo>
                    <a:pt x="543" y="153"/>
                  </a:lnTo>
                  <a:lnTo>
                    <a:pt x="547" y="159"/>
                  </a:lnTo>
                  <a:lnTo>
                    <a:pt x="549" y="165"/>
                  </a:lnTo>
                  <a:lnTo>
                    <a:pt x="552" y="171"/>
                  </a:lnTo>
                  <a:lnTo>
                    <a:pt x="561" y="191"/>
                  </a:lnTo>
                  <a:lnTo>
                    <a:pt x="568" y="212"/>
                  </a:lnTo>
                  <a:lnTo>
                    <a:pt x="577" y="240"/>
                  </a:lnTo>
                  <a:lnTo>
                    <a:pt x="584" y="267"/>
                  </a:lnTo>
                  <a:lnTo>
                    <a:pt x="596" y="331"/>
                  </a:lnTo>
                  <a:lnTo>
                    <a:pt x="600" y="361"/>
                  </a:lnTo>
                  <a:lnTo>
                    <a:pt x="603" y="392"/>
                  </a:lnTo>
                  <a:lnTo>
                    <a:pt x="605" y="436"/>
                  </a:lnTo>
                  <a:lnTo>
                    <a:pt x="607" y="460"/>
                  </a:lnTo>
                  <a:lnTo>
                    <a:pt x="605" y="497"/>
                  </a:lnTo>
                  <a:lnTo>
                    <a:pt x="604" y="533"/>
                  </a:lnTo>
                  <a:lnTo>
                    <a:pt x="603" y="561"/>
                  </a:lnTo>
                  <a:lnTo>
                    <a:pt x="600" y="588"/>
                  </a:lnTo>
                  <a:lnTo>
                    <a:pt x="597" y="610"/>
                  </a:lnTo>
                  <a:lnTo>
                    <a:pt x="593" y="632"/>
                  </a:lnTo>
                  <a:lnTo>
                    <a:pt x="585" y="666"/>
                  </a:lnTo>
                  <a:lnTo>
                    <a:pt x="581" y="682"/>
                  </a:lnTo>
                  <a:lnTo>
                    <a:pt x="576" y="697"/>
                  </a:lnTo>
                  <a:lnTo>
                    <a:pt x="565" y="724"/>
                  </a:lnTo>
                  <a:lnTo>
                    <a:pt x="560" y="736"/>
                  </a:lnTo>
                  <a:lnTo>
                    <a:pt x="553" y="748"/>
                  </a:lnTo>
                  <a:lnTo>
                    <a:pt x="540" y="769"/>
                  </a:lnTo>
                  <a:lnTo>
                    <a:pt x="539" y="770"/>
                  </a:lnTo>
                  <a:lnTo>
                    <a:pt x="537" y="773"/>
                  </a:lnTo>
                  <a:lnTo>
                    <a:pt x="521" y="792"/>
                  </a:lnTo>
                  <a:lnTo>
                    <a:pt x="504" y="809"/>
                  </a:lnTo>
                  <a:lnTo>
                    <a:pt x="484" y="824"/>
                  </a:lnTo>
                  <a:lnTo>
                    <a:pt x="428" y="861"/>
                  </a:lnTo>
                  <a:lnTo>
                    <a:pt x="457" y="837"/>
                  </a:lnTo>
                  <a:lnTo>
                    <a:pt x="481" y="810"/>
                  </a:lnTo>
                  <a:lnTo>
                    <a:pt x="483" y="808"/>
                  </a:lnTo>
                  <a:lnTo>
                    <a:pt x="484" y="806"/>
                  </a:lnTo>
                  <a:lnTo>
                    <a:pt x="497" y="785"/>
                  </a:lnTo>
                  <a:lnTo>
                    <a:pt x="509" y="761"/>
                  </a:lnTo>
                  <a:lnTo>
                    <a:pt x="520" y="734"/>
                  </a:lnTo>
                  <a:lnTo>
                    <a:pt x="528" y="704"/>
                  </a:lnTo>
                  <a:lnTo>
                    <a:pt x="533" y="686"/>
                  </a:lnTo>
                  <a:lnTo>
                    <a:pt x="537" y="668"/>
                  </a:lnTo>
                  <a:lnTo>
                    <a:pt x="541" y="646"/>
                  </a:lnTo>
                  <a:lnTo>
                    <a:pt x="544" y="625"/>
                  </a:lnTo>
                  <a:lnTo>
                    <a:pt x="548" y="570"/>
                  </a:lnTo>
                  <a:lnTo>
                    <a:pt x="549" y="497"/>
                  </a:lnTo>
                  <a:lnTo>
                    <a:pt x="549" y="473"/>
                  </a:lnTo>
                  <a:lnTo>
                    <a:pt x="547" y="428"/>
                  </a:lnTo>
                  <a:lnTo>
                    <a:pt x="540" y="368"/>
                  </a:lnTo>
                  <a:lnTo>
                    <a:pt x="527" y="304"/>
                  </a:lnTo>
                  <a:lnTo>
                    <a:pt x="520" y="277"/>
                  </a:lnTo>
                  <a:lnTo>
                    <a:pt x="516" y="263"/>
                  </a:lnTo>
                  <a:lnTo>
                    <a:pt x="512" y="249"/>
                  </a:lnTo>
                  <a:lnTo>
                    <a:pt x="496" y="208"/>
                  </a:lnTo>
                  <a:lnTo>
                    <a:pt x="493" y="201"/>
                  </a:lnTo>
                  <a:lnTo>
                    <a:pt x="489" y="196"/>
                  </a:lnTo>
                  <a:lnTo>
                    <a:pt x="487" y="189"/>
                  </a:lnTo>
                  <a:lnTo>
                    <a:pt x="463" y="153"/>
                  </a:lnTo>
                  <a:lnTo>
                    <a:pt x="432" y="117"/>
                  </a:lnTo>
                  <a:lnTo>
                    <a:pt x="416" y="104"/>
                  </a:lnTo>
                  <a:lnTo>
                    <a:pt x="405" y="95"/>
                  </a:lnTo>
                  <a:lnTo>
                    <a:pt x="393" y="87"/>
                  </a:lnTo>
                  <a:lnTo>
                    <a:pt x="348" y="63"/>
                  </a:lnTo>
                  <a:lnTo>
                    <a:pt x="347" y="63"/>
                  </a:lnTo>
                  <a:lnTo>
                    <a:pt x="344" y="61"/>
                  </a:lnTo>
                  <a:lnTo>
                    <a:pt x="343" y="61"/>
                  </a:lnTo>
                  <a:lnTo>
                    <a:pt x="339" y="60"/>
                  </a:lnTo>
                  <a:lnTo>
                    <a:pt x="335" y="57"/>
                  </a:lnTo>
                  <a:lnTo>
                    <a:pt x="324" y="55"/>
                  </a:lnTo>
                  <a:lnTo>
                    <a:pt x="317" y="52"/>
                  </a:lnTo>
                  <a:lnTo>
                    <a:pt x="311" y="51"/>
                  </a:lnTo>
                  <a:lnTo>
                    <a:pt x="289" y="45"/>
                  </a:lnTo>
                  <a:lnTo>
                    <a:pt x="261" y="41"/>
                  </a:lnTo>
                  <a:lnTo>
                    <a:pt x="227" y="37"/>
                  </a:lnTo>
                  <a:lnTo>
                    <a:pt x="164" y="37"/>
                  </a:lnTo>
                  <a:lnTo>
                    <a:pt x="145" y="39"/>
                  </a:lnTo>
                  <a:lnTo>
                    <a:pt x="111" y="44"/>
                  </a:lnTo>
                  <a:lnTo>
                    <a:pt x="95" y="47"/>
                  </a:lnTo>
                  <a:lnTo>
                    <a:pt x="77" y="51"/>
                  </a:lnTo>
                  <a:lnTo>
                    <a:pt x="44" y="63"/>
                  </a:lnTo>
                  <a:lnTo>
                    <a:pt x="21" y="73"/>
                  </a:lnTo>
                  <a:lnTo>
                    <a:pt x="0" y="85"/>
                  </a:lnTo>
                  <a:lnTo>
                    <a:pt x="57" y="48"/>
                  </a:lnTo>
                  <a:lnTo>
                    <a:pt x="100" y="25"/>
                  </a:lnTo>
                  <a:lnTo>
                    <a:pt x="135" y="15"/>
                  </a:lnTo>
                  <a:lnTo>
                    <a:pt x="167" y="7"/>
                  </a:lnTo>
                  <a:lnTo>
                    <a:pt x="184" y="4"/>
                  </a:lnTo>
                  <a:lnTo>
                    <a:pt x="201" y="3"/>
                  </a:lnTo>
                  <a:lnTo>
                    <a:pt x="24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470"/>
            <p:cNvSpPr>
              <a:spLocks/>
            </p:cNvSpPr>
            <p:nvPr/>
          </p:nvSpPr>
          <p:spPr bwMode="auto">
            <a:xfrm rot="470338">
              <a:off x="2283408" y="2303500"/>
              <a:ext cx="712676" cy="1101978"/>
            </a:xfrm>
            <a:custGeom>
              <a:avLst/>
              <a:gdLst/>
              <a:ahLst/>
              <a:cxnLst>
                <a:cxn ang="0">
                  <a:pos x="249" y="2"/>
                </a:cxn>
                <a:cxn ang="0">
                  <a:pos x="289" y="6"/>
                </a:cxn>
                <a:cxn ang="0">
                  <a:pos x="321" y="12"/>
                </a:cxn>
                <a:cxn ang="0">
                  <a:pos x="352" y="22"/>
                </a:cxn>
                <a:cxn ang="0">
                  <a:pos x="396" y="44"/>
                </a:cxn>
                <a:cxn ang="0">
                  <a:pos x="445" y="80"/>
                </a:cxn>
                <a:cxn ang="0">
                  <a:pos x="500" y="152"/>
                </a:cxn>
                <a:cxn ang="0">
                  <a:pos x="525" y="211"/>
                </a:cxn>
                <a:cxn ang="0">
                  <a:pos x="533" y="240"/>
                </a:cxn>
                <a:cxn ang="0">
                  <a:pos x="560" y="391"/>
                </a:cxn>
                <a:cxn ang="0">
                  <a:pos x="558" y="568"/>
                </a:cxn>
                <a:cxn ang="0">
                  <a:pos x="550" y="625"/>
                </a:cxn>
                <a:cxn ang="0">
                  <a:pos x="534" y="689"/>
                </a:cxn>
                <a:cxn ang="0">
                  <a:pos x="524" y="719"/>
                </a:cxn>
                <a:cxn ang="0">
                  <a:pos x="516" y="739"/>
                </a:cxn>
                <a:cxn ang="0">
                  <a:pos x="504" y="759"/>
                </a:cxn>
                <a:cxn ang="0">
                  <a:pos x="493" y="773"/>
                </a:cxn>
                <a:cxn ang="0">
                  <a:pos x="470" y="800"/>
                </a:cxn>
                <a:cxn ang="0">
                  <a:pos x="406" y="843"/>
                </a:cxn>
                <a:cxn ang="0">
                  <a:pos x="288" y="868"/>
                </a:cxn>
                <a:cxn ang="0">
                  <a:pos x="154" y="861"/>
                </a:cxn>
                <a:cxn ang="0">
                  <a:pos x="145" y="857"/>
                </a:cxn>
                <a:cxn ang="0">
                  <a:pos x="272" y="865"/>
                </a:cxn>
                <a:cxn ang="0">
                  <a:pos x="386" y="840"/>
                </a:cxn>
                <a:cxn ang="0">
                  <a:pos x="456" y="793"/>
                </a:cxn>
                <a:cxn ang="0">
                  <a:pos x="472" y="775"/>
                </a:cxn>
                <a:cxn ang="0">
                  <a:pos x="478" y="764"/>
                </a:cxn>
                <a:cxn ang="0">
                  <a:pos x="493" y="739"/>
                </a:cxn>
                <a:cxn ang="0">
                  <a:pos x="504" y="712"/>
                </a:cxn>
                <a:cxn ang="0">
                  <a:pos x="517" y="671"/>
                </a:cxn>
                <a:cxn ang="0">
                  <a:pos x="526" y="629"/>
                </a:cxn>
                <a:cxn ang="0">
                  <a:pos x="537" y="519"/>
                </a:cxn>
                <a:cxn ang="0">
                  <a:pos x="536" y="400"/>
                </a:cxn>
                <a:cxn ang="0">
                  <a:pos x="524" y="316"/>
                </a:cxn>
                <a:cxn ang="0">
                  <a:pos x="508" y="247"/>
                </a:cxn>
                <a:cxn ang="0">
                  <a:pos x="486" y="184"/>
                </a:cxn>
                <a:cxn ang="0">
                  <a:pos x="476" y="166"/>
                </a:cxn>
                <a:cxn ang="0">
                  <a:pos x="424" y="98"/>
                </a:cxn>
                <a:cxn ang="0">
                  <a:pos x="421" y="95"/>
                </a:cxn>
                <a:cxn ang="0">
                  <a:pos x="368" y="58"/>
                </a:cxn>
                <a:cxn ang="0">
                  <a:pos x="340" y="43"/>
                </a:cxn>
                <a:cxn ang="0">
                  <a:pos x="329" y="40"/>
                </a:cxn>
                <a:cxn ang="0">
                  <a:pos x="306" y="32"/>
                </a:cxn>
                <a:cxn ang="0">
                  <a:pos x="249" y="23"/>
                </a:cxn>
                <a:cxn ang="0">
                  <a:pos x="161" y="22"/>
                </a:cxn>
                <a:cxn ang="0">
                  <a:pos x="85" y="34"/>
                </a:cxn>
                <a:cxn ang="0">
                  <a:pos x="44" y="48"/>
                </a:cxn>
                <a:cxn ang="0">
                  <a:pos x="12" y="64"/>
                </a:cxn>
                <a:cxn ang="0">
                  <a:pos x="29" y="39"/>
                </a:cxn>
                <a:cxn ang="0">
                  <a:pos x="81" y="16"/>
                </a:cxn>
                <a:cxn ang="0">
                  <a:pos x="141" y="4"/>
                </a:cxn>
              </a:cxnLst>
              <a:rect l="0" t="0" r="r" b="b"/>
              <a:pathLst>
                <a:path w="562" h="869">
                  <a:moveTo>
                    <a:pt x="189" y="0"/>
                  </a:moveTo>
                  <a:lnTo>
                    <a:pt x="233" y="0"/>
                  </a:lnTo>
                  <a:lnTo>
                    <a:pt x="249" y="2"/>
                  </a:lnTo>
                  <a:lnTo>
                    <a:pt x="264" y="3"/>
                  </a:lnTo>
                  <a:lnTo>
                    <a:pt x="277" y="4"/>
                  </a:lnTo>
                  <a:lnTo>
                    <a:pt x="289" y="6"/>
                  </a:lnTo>
                  <a:lnTo>
                    <a:pt x="301" y="8"/>
                  </a:lnTo>
                  <a:lnTo>
                    <a:pt x="312" y="11"/>
                  </a:lnTo>
                  <a:lnTo>
                    <a:pt x="321" y="12"/>
                  </a:lnTo>
                  <a:lnTo>
                    <a:pt x="330" y="15"/>
                  </a:lnTo>
                  <a:lnTo>
                    <a:pt x="346" y="20"/>
                  </a:lnTo>
                  <a:lnTo>
                    <a:pt x="352" y="22"/>
                  </a:lnTo>
                  <a:lnTo>
                    <a:pt x="356" y="24"/>
                  </a:lnTo>
                  <a:lnTo>
                    <a:pt x="376" y="32"/>
                  </a:lnTo>
                  <a:lnTo>
                    <a:pt x="396" y="44"/>
                  </a:lnTo>
                  <a:lnTo>
                    <a:pt x="418" y="59"/>
                  </a:lnTo>
                  <a:lnTo>
                    <a:pt x="442" y="78"/>
                  </a:lnTo>
                  <a:lnTo>
                    <a:pt x="445" y="80"/>
                  </a:lnTo>
                  <a:lnTo>
                    <a:pt x="476" y="115"/>
                  </a:lnTo>
                  <a:lnTo>
                    <a:pt x="498" y="151"/>
                  </a:lnTo>
                  <a:lnTo>
                    <a:pt x="500" y="152"/>
                  </a:lnTo>
                  <a:lnTo>
                    <a:pt x="509" y="171"/>
                  </a:lnTo>
                  <a:lnTo>
                    <a:pt x="518" y="192"/>
                  </a:lnTo>
                  <a:lnTo>
                    <a:pt x="525" y="211"/>
                  </a:lnTo>
                  <a:lnTo>
                    <a:pt x="530" y="231"/>
                  </a:lnTo>
                  <a:lnTo>
                    <a:pt x="533" y="236"/>
                  </a:lnTo>
                  <a:lnTo>
                    <a:pt x="533" y="240"/>
                  </a:lnTo>
                  <a:lnTo>
                    <a:pt x="542" y="278"/>
                  </a:lnTo>
                  <a:lnTo>
                    <a:pt x="553" y="336"/>
                  </a:lnTo>
                  <a:lnTo>
                    <a:pt x="560" y="391"/>
                  </a:lnTo>
                  <a:lnTo>
                    <a:pt x="562" y="433"/>
                  </a:lnTo>
                  <a:lnTo>
                    <a:pt x="562" y="513"/>
                  </a:lnTo>
                  <a:lnTo>
                    <a:pt x="558" y="568"/>
                  </a:lnTo>
                  <a:lnTo>
                    <a:pt x="556" y="589"/>
                  </a:lnTo>
                  <a:lnTo>
                    <a:pt x="553" y="608"/>
                  </a:lnTo>
                  <a:lnTo>
                    <a:pt x="550" y="625"/>
                  </a:lnTo>
                  <a:lnTo>
                    <a:pt x="548" y="640"/>
                  </a:lnTo>
                  <a:lnTo>
                    <a:pt x="541" y="667"/>
                  </a:lnTo>
                  <a:lnTo>
                    <a:pt x="534" y="689"/>
                  </a:lnTo>
                  <a:lnTo>
                    <a:pt x="532" y="699"/>
                  </a:lnTo>
                  <a:lnTo>
                    <a:pt x="528" y="709"/>
                  </a:lnTo>
                  <a:lnTo>
                    <a:pt x="524" y="719"/>
                  </a:lnTo>
                  <a:lnTo>
                    <a:pt x="520" y="727"/>
                  </a:lnTo>
                  <a:lnTo>
                    <a:pt x="518" y="733"/>
                  </a:lnTo>
                  <a:lnTo>
                    <a:pt x="516" y="739"/>
                  </a:lnTo>
                  <a:lnTo>
                    <a:pt x="512" y="744"/>
                  </a:lnTo>
                  <a:lnTo>
                    <a:pt x="508" y="752"/>
                  </a:lnTo>
                  <a:lnTo>
                    <a:pt x="504" y="759"/>
                  </a:lnTo>
                  <a:lnTo>
                    <a:pt x="498" y="767"/>
                  </a:lnTo>
                  <a:lnTo>
                    <a:pt x="497" y="769"/>
                  </a:lnTo>
                  <a:lnTo>
                    <a:pt x="493" y="773"/>
                  </a:lnTo>
                  <a:lnTo>
                    <a:pt x="488" y="781"/>
                  </a:lnTo>
                  <a:lnTo>
                    <a:pt x="477" y="795"/>
                  </a:lnTo>
                  <a:lnTo>
                    <a:pt x="470" y="800"/>
                  </a:lnTo>
                  <a:lnTo>
                    <a:pt x="465" y="805"/>
                  </a:lnTo>
                  <a:lnTo>
                    <a:pt x="437" y="825"/>
                  </a:lnTo>
                  <a:lnTo>
                    <a:pt x="406" y="843"/>
                  </a:lnTo>
                  <a:lnTo>
                    <a:pt x="370" y="855"/>
                  </a:lnTo>
                  <a:lnTo>
                    <a:pt x="332" y="864"/>
                  </a:lnTo>
                  <a:lnTo>
                    <a:pt x="288" y="868"/>
                  </a:lnTo>
                  <a:lnTo>
                    <a:pt x="240" y="869"/>
                  </a:lnTo>
                  <a:lnTo>
                    <a:pt x="196" y="867"/>
                  </a:lnTo>
                  <a:lnTo>
                    <a:pt x="154" y="861"/>
                  </a:lnTo>
                  <a:lnTo>
                    <a:pt x="118" y="852"/>
                  </a:lnTo>
                  <a:lnTo>
                    <a:pt x="109" y="848"/>
                  </a:lnTo>
                  <a:lnTo>
                    <a:pt x="145" y="857"/>
                  </a:lnTo>
                  <a:lnTo>
                    <a:pt x="184" y="863"/>
                  </a:lnTo>
                  <a:lnTo>
                    <a:pt x="226" y="867"/>
                  </a:lnTo>
                  <a:lnTo>
                    <a:pt x="272" y="865"/>
                  </a:lnTo>
                  <a:lnTo>
                    <a:pt x="313" y="860"/>
                  </a:lnTo>
                  <a:lnTo>
                    <a:pt x="352" y="852"/>
                  </a:lnTo>
                  <a:lnTo>
                    <a:pt x="386" y="840"/>
                  </a:lnTo>
                  <a:lnTo>
                    <a:pt x="417" y="824"/>
                  </a:lnTo>
                  <a:lnTo>
                    <a:pt x="444" y="805"/>
                  </a:lnTo>
                  <a:lnTo>
                    <a:pt x="456" y="793"/>
                  </a:lnTo>
                  <a:lnTo>
                    <a:pt x="460" y="788"/>
                  </a:lnTo>
                  <a:lnTo>
                    <a:pt x="466" y="781"/>
                  </a:lnTo>
                  <a:lnTo>
                    <a:pt x="472" y="775"/>
                  </a:lnTo>
                  <a:lnTo>
                    <a:pt x="473" y="772"/>
                  </a:lnTo>
                  <a:lnTo>
                    <a:pt x="477" y="768"/>
                  </a:lnTo>
                  <a:lnTo>
                    <a:pt x="478" y="764"/>
                  </a:lnTo>
                  <a:lnTo>
                    <a:pt x="481" y="761"/>
                  </a:lnTo>
                  <a:lnTo>
                    <a:pt x="489" y="745"/>
                  </a:lnTo>
                  <a:lnTo>
                    <a:pt x="493" y="739"/>
                  </a:lnTo>
                  <a:lnTo>
                    <a:pt x="497" y="729"/>
                  </a:lnTo>
                  <a:lnTo>
                    <a:pt x="502" y="719"/>
                  </a:lnTo>
                  <a:lnTo>
                    <a:pt x="504" y="712"/>
                  </a:lnTo>
                  <a:lnTo>
                    <a:pt x="512" y="693"/>
                  </a:lnTo>
                  <a:lnTo>
                    <a:pt x="514" y="681"/>
                  </a:lnTo>
                  <a:lnTo>
                    <a:pt x="517" y="671"/>
                  </a:lnTo>
                  <a:lnTo>
                    <a:pt x="521" y="657"/>
                  </a:lnTo>
                  <a:lnTo>
                    <a:pt x="524" y="644"/>
                  </a:lnTo>
                  <a:lnTo>
                    <a:pt x="526" y="629"/>
                  </a:lnTo>
                  <a:lnTo>
                    <a:pt x="529" y="613"/>
                  </a:lnTo>
                  <a:lnTo>
                    <a:pt x="536" y="547"/>
                  </a:lnTo>
                  <a:lnTo>
                    <a:pt x="537" y="519"/>
                  </a:lnTo>
                  <a:lnTo>
                    <a:pt x="538" y="483"/>
                  </a:lnTo>
                  <a:lnTo>
                    <a:pt x="538" y="441"/>
                  </a:lnTo>
                  <a:lnTo>
                    <a:pt x="536" y="400"/>
                  </a:lnTo>
                  <a:lnTo>
                    <a:pt x="533" y="372"/>
                  </a:lnTo>
                  <a:lnTo>
                    <a:pt x="529" y="346"/>
                  </a:lnTo>
                  <a:lnTo>
                    <a:pt x="524" y="316"/>
                  </a:lnTo>
                  <a:lnTo>
                    <a:pt x="518" y="288"/>
                  </a:lnTo>
                  <a:lnTo>
                    <a:pt x="509" y="251"/>
                  </a:lnTo>
                  <a:lnTo>
                    <a:pt x="508" y="247"/>
                  </a:lnTo>
                  <a:lnTo>
                    <a:pt x="506" y="242"/>
                  </a:lnTo>
                  <a:lnTo>
                    <a:pt x="494" y="204"/>
                  </a:lnTo>
                  <a:lnTo>
                    <a:pt x="486" y="184"/>
                  </a:lnTo>
                  <a:lnTo>
                    <a:pt x="477" y="167"/>
                  </a:lnTo>
                  <a:lnTo>
                    <a:pt x="477" y="166"/>
                  </a:lnTo>
                  <a:lnTo>
                    <a:pt x="476" y="166"/>
                  </a:lnTo>
                  <a:lnTo>
                    <a:pt x="476" y="164"/>
                  </a:lnTo>
                  <a:lnTo>
                    <a:pt x="452" y="131"/>
                  </a:lnTo>
                  <a:lnTo>
                    <a:pt x="424" y="98"/>
                  </a:lnTo>
                  <a:lnTo>
                    <a:pt x="424" y="96"/>
                  </a:lnTo>
                  <a:lnTo>
                    <a:pt x="422" y="96"/>
                  </a:lnTo>
                  <a:lnTo>
                    <a:pt x="421" y="95"/>
                  </a:lnTo>
                  <a:lnTo>
                    <a:pt x="398" y="76"/>
                  </a:lnTo>
                  <a:lnTo>
                    <a:pt x="377" y="63"/>
                  </a:lnTo>
                  <a:lnTo>
                    <a:pt x="368" y="58"/>
                  </a:lnTo>
                  <a:lnTo>
                    <a:pt x="352" y="50"/>
                  </a:lnTo>
                  <a:lnTo>
                    <a:pt x="345" y="46"/>
                  </a:lnTo>
                  <a:lnTo>
                    <a:pt x="340" y="43"/>
                  </a:lnTo>
                  <a:lnTo>
                    <a:pt x="336" y="42"/>
                  </a:lnTo>
                  <a:lnTo>
                    <a:pt x="333" y="40"/>
                  </a:lnTo>
                  <a:lnTo>
                    <a:pt x="329" y="40"/>
                  </a:lnTo>
                  <a:lnTo>
                    <a:pt x="325" y="38"/>
                  </a:lnTo>
                  <a:lnTo>
                    <a:pt x="314" y="35"/>
                  </a:lnTo>
                  <a:lnTo>
                    <a:pt x="306" y="32"/>
                  </a:lnTo>
                  <a:lnTo>
                    <a:pt x="297" y="31"/>
                  </a:lnTo>
                  <a:lnTo>
                    <a:pt x="274" y="27"/>
                  </a:lnTo>
                  <a:lnTo>
                    <a:pt x="249" y="23"/>
                  </a:lnTo>
                  <a:lnTo>
                    <a:pt x="220" y="20"/>
                  </a:lnTo>
                  <a:lnTo>
                    <a:pt x="194" y="20"/>
                  </a:lnTo>
                  <a:lnTo>
                    <a:pt x="161" y="22"/>
                  </a:lnTo>
                  <a:lnTo>
                    <a:pt x="133" y="24"/>
                  </a:lnTo>
                  <a:lnTo>
                    <a:pt x="108" y="28"/>
                  </a:lnTo>
                  <a:lnTo>
                    <a:pt x="85" y="34"/>
                  </a:lnTo>
                  <a:lnTo>
                    <a:pt x="74" y="36"/>
                  </a:lnTo>
                  <a:lnTo>
                    <a:pt x="64" y="40"/>
                  </a:lnTo>
                  <a:lnTo>
                    <a:pt x="44" y="48"/>
                  </a:lnTo>
                  <a:lnTo>
                    <a:pt x="33" y="52"/>
                  </a:lnTo>
                  <a:lnTo>
                    <a:pt x="22" y="58"/>
                  </a:lnTo>
                  <a:lnTo>
                    <a:pt x="12" y="64"/>
                  </a:lnTo>
                  <a:lnTo>
                    <a:pt x="0" y="72"/>
                  </a:lnTo>
                  <a:lnTo>
                    <a:pt x="5" y="54"/>
                  </a:lnTo>
                  <a:lnTo>
                    <a:pt x="29" y="39"/>
                  </a:lnTo>
                  <a:lnTo>
                    <a:pt x="40" y="34"/>
                  </a:lnTo>
                  <a:lnTo>
                    <a:pt x="49" y="28"/>
                  </a:lnTo>
                  <a:lnTo>
                    <a:pt x="81" y="16"/>
                  </a:lnTo>
                  <a:lnTo>
                    <a:pt x="92" y="14"/>
                  </a:lnTo>
                  <a:lnTo>
                    <a:pt x="116" y="8"/>
                  </a:lnTo>
                  <a:lnTo>
                    <a:pt x="141" y="4"/>
                  </a:lnTo>
                  <a:lnTo>
                    <a:pt x="172" y="2"/>
                  </a:lnTo>
                  <a:lnTo>
                    <a:pt x="189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471"/>
            <p:cNvSpPr>
              <a:spLocks noEditPoints="1"/>
            </p:cNvSpPr>
            <p:nvPr/>
          </p:nvSpPr>
          <p:spPr bwMode="auto">
            <a:xfrm rot="470338">
              <a:off x="2133838" y="2307088"/>
              <a:ext cx="837147" cy="1094228"/>
            </a:xfrm>
            <a:custGeom>
              <a:avLst/>
              <a:gdLst/>
              <a:ahLst/>
              <a:cxnLst>
                <a:cxn ang="0">
                  <a:pos x="286" y="134"/>
                </a:cxn>
                <a:cxn ang="0">
                  <a:pos x="248" y="152"/>
                </a:cxn>
                <a:cxn ang="0">
                  <a:pos x="223" y="196"/>
                </a:cxn>
                <a:cxn ang="0">
                  <a:pos x="210" y="247"/>
                </a:cxn>
                <a:cxn ang="0">
                  <a:pos x="203" y="322"/>
                </a:cxn>
                <a:cxn ang="0">
                  <a:pos x="203" y="417"/>
                </a:cxn>
                <a:cxn ang="0">
                  <a:pos x="208" y="515"/>
                </a:cxn>
                <a:cxn ang="0">
                  <a:pos x="220" y="589"/>
                </a:cxn>
                <a:cxn ang="0">
                  <a:pos x="239" y="641"/>
                </a:cxn>
                <a:cxn ang="0">
                  <a:pos x="270" y="687"/>
                </a:cxn>
                <a:cxn ang="0">
                  <a:pos x="308" y="707"/>
                </a:cxn>
                <a:cxn ang="0">
                  <a:pos x="351" y="709"/>
                </a:cxn>
                <a:cxn ang="0">
                  <a:pos x="383" y="696"/>
                </a:cxn>
                <a:cxn ang="0">
                  <a:pos x="411" y="668"/>
                </a:cxn>
                <a:cxn ang="0">
                  <a:pos x="430" y="627"/>
                </a:cxn>
                <a:cxn ang="0">
                  <a:pos x="440" y="575"/>
                </a:cxn>
                <a:cxn ang="0">
                  <a:pos x="444" y="512"/>
                </a:cxn>
                <a:cxn ang="0">
                  <a:pos x="443" y="429"/>
                </a:cxn>
                <a:cxn ang="0">
                  <a:pos x="438" y="328"/>
                </a:cxn>
                <a:cxn ang="0">
                  <a:pos x="426" y="252"/>
                </a:cxn>
                <a:cxn ang="0">
                  <a:pos x="408" y="199"/>
                </a:cxn>
                <a:cxn ang="0">
                  <a:pos x="379" y="155"/>
                </a:cxn>
                <a:cxn ang="0">
                  <a:pos x="339" y="135"/>
                </a:cxn>
                <a:cxn ang="0">
                  <a:pos x="318" y="0"/>
                </a:cxn>
                <a:cxn ang="0">
                  <a:pos x="390" y="7"/>
                </a:cxn>
                <a:cxn ang="0">
                  <a:pos x="450" y="23"/>
                </a:cxn>
                <a:cxn ang="0">
                  <a:pos x="510" y="58"/>
                </a:cxn>
                <a:cxn ang="0">
                  <a:pos x="563" y="111"/>
                </a:cxn>
                <a:cxn ang="0">
                  <a:pos x="599" y="172"/>
                </a:cxn>
                <a:cxn ang="0">
                  <a:pos x="619" y="231"/>
                </a:cxn>
                <a:cxn ang="0">
                  <a:pos x="643" y="359"/>
                </a:cxn>
                <a:cxn ang="0">
                  <a:pos x="648" y="485"/>
                </a:cxn>
                <a:cxn ang="0">
                  <a:pos x="639" y="593"/>
                </a:cxn>
                <a:cxn ang="0">
                  <a:pos x="618" y="683"/>
                </a:cxn>
                <a:cxn ang="0">
                  <a:pos x="584" y="751"/>
                </a:cxn>
                <a:cxn ang="0">
                  <a:pos x="535" y="799"/>
                </a:cxn>
                <a:cxn ang="0">
                  <a:pos x="468" y="831"/>
                </a:cxn>
                <a:cxn ang="0">
                  <a:pos x="384" y="845"/>
                </a:cxn>
                <a:cxn ang="0">
                  <a:pos x="290" y="843"/>
                </a:cxn>
                <a:cxn ang="0">
                  <a:pos x="207" y="824"/>
                </a:cxn>
                <a:cxn ang="0">
                  <a:pos x="144" y="791"/>
                </a:cxn>
                <a:cxn ang="0">
                  <a:pos x="92" y="741"/>
                </a:cxn>
                <a:cxn ang="0">
                  <a:pos x="55" y="688"/>
                </a:cxn>
                <a:cxn ang="0">
                  <a:pos x="32" y="624"/>
                </a:cxn>
                <a:cxn ang="0">
                  <a:pos x="11" y="533"/>
                </a:cxn>
                <a:cxn ang="0">
                  <a:pos x="0" y="412"/>
                </a:cxn>
                <a:cxn ang="0">
                  <a:pos x="4" y="291"/>
                </a:cxn>
                <a:cxn ang="0">
                  <a:pos x="22" y="191"/>
                </a:cxn>
                <a:cxn ang="0">
                  <a:pos x="52" y="115"/>
                </a:cxn>
                <a:cxn ang="0">
                  <a:pos x="96" y="63"/>
                </a:cxn>
                <a:cxn ang="0">
                  <a:pos x="156" y="27"/>
                </a:cxn>
                <a:cxn ang="0">
                  <a:pos x="231" y="7"/>
                </a:cxn>
                <a:cxn ang="0">
                  <a:pos x="318" y="0"/>
                </a:cxn>
              </a:cxnLst>
              <a:rect l="0" t="0" r="r" b="b"/>
              <a:pathLst>
                <a:path w="648" h="847">
                  <a:moveTo>
                    <a:pt x="312" y="132"/>
                  </a:moveTo>
                  <a:lnTo>
                    <a:pt x="286" y="134"/>
                  </a:lnTo>
                  <a:lnTo>
                    <a:pt x="264" y="140"/>
                  </a:lnTo>
                  <a:lnTo>
                    <a:pt x="248" y="152"/>
                  </a:lnTo>
                  <a:lnTo>
                    <a:pt x="235" y="171"/>
                  </a:lnTo>
                  <a:lnTo>
                    <a:pt x="223" y="196"/>
                  </a:lnTo>
                  <a:lnTo>
                    <a:pt x="216" y="219"/>
                  </a:lnTo>
                  <a:lnTo>
                    <a:pt x="210" y="247"/>
                  </a:lnTo>
                  <a:lnTo>
                    <a:pt x="206" y="282"/>
                  </a:lnTo>
                  <a:lnTo>
                    <a:pt x="203" y="322"/>
                  </a:lnTo>
                  <a:lnTo>
                    <a:pt x="202" y="367"/>
                  </a:lnTo>
                  <a:lnTo>
                    <a:pt x="203" y="417"/>
                  </a:lnTo>
                  <a:lnTo>
                    <a:pt x="206" y="469"/>
                  </a:lnTo>
                  <a:lnTo>
                    <a:pt x="208" y="515"/>
                  </a:lnTo>
                  <a:lnTo>
                    <a:pt x="214" y="555"/>
                  </a:lnTo>
                  <a:lnTo>
                    <a:pt x="220" y="589"/>
                  </a:lnTo>
                  <a:lnTo>
                    <a:pt x="230" y="617"/>
                  </a:lnTo>
                  <a:lnTo>
                    <a:pt x="239" y="641"/>
                  </a:lnTo>
                  <a:lnTo>
                    <a:pt x="254" y="668"/>
                  </a:lnTo>
                  <a:lnTo>
                    <a:pt x="270" y="687"/>
                  </a:lnTo>
                  <a:lnTo>
                    <a:pt x="288" y="700"/>
                  </a:lnTo>
                  <a:lnTo>
                    <a:pt x="308" y="707"/>
                  </a:lnTo>
                  <a:lnTo>
                    <a:pt x="331" y="709"/>
                  </a:lnTo>
                  <a:lnTo>
                    <a:pt x="351" y="709"/>
                  </a:lnTo>
                  <a:lnTo>
                    <a:pt x="368" y="705"/>
                  </a:lnTo>
                  <a:lnTo>
                    <a:pt x="383" y="696"/>
                  </a:lnTo>
                  <a:lnTo>
                    <a:pt x="398" y="683"/>
                  </a:lnTo>
                  <a:lnTo>
                    <a:pt x="411" y="668"/>
                  </a:lnTo>
                  <a:lnTo>
                    <a:pt x="422" y="649"/>
                  </a:lnTo>
                  <a:lnTo>
                    <a:pt x="430" y="627"/>
                  </a:lnTo>
                  <a:lnTo>
                    <a:pt x="436" y="599"/>
                  </a:lnTo>
                  <a:lnTo>
                    <a:pt x="440" y="575"/>
                  </a:lnTo>
                  <a:lnTo>
                    <a:pt x="443" y="545"/>
                  </a:lnTo>
                  <a:lnTo>
                    <a:pt x="444" y="512"/>
                  </a:lnTo>
                  <a:lnTo>
                    <a:pt x="444" y="473"/>
                  </a:lnTo>
                  <a:lnTo>
                    <a:pt x="443" y="429"/>
                  </a:lnTo>
                  <a:lnTo>
                    <a:pt x="442" y="375"/>
                  </a:lnTo>
                  <a:lnTo>
                    <a:pt x="438" y="328"/>
                  </a:lnTo>
                  <a:lnTo>
                    <a:pt x="432" y="287"/>
                  </a:lnTo>
                  <a:lnTo>
                    <a:pt x="426" y="252"/>
                  </a:lnTo>
                  <a:lnTo>
                    <a:pt x="418" y="223"/>
                  </a:lnTo>
                  <a:lnTo>
                    <a:pt x="408" y="199"/>
                  </a:lnTo>
                  <a:lnTo>
                    <a:pt x="394" y="174"/>
                  </a:lnTo>
                  <a:lnTo>
                    <a:pt x="379" y="155"/>
                  </a:lnTo>
                  <a:lnTo>
                    <a:pt x="360" y="142"/>
                  </a:lnTo>
                  <a:lnTo>
                    <a:pt x="339" y="135"/>
                  </a:lnTo>
                  <a:lnTo>
                    <a:pt x="312" y="132"/>
                  </a:lnTo>
                  <a:close/>
                  <a:moveTo>
                    <a:pt x="318" y="0"/>
                  </a:moveTo>
                  <a:lnTo>
                    <a:pt x="355" y="3"/>
                  </a:lnTo>
                  <a:lnTo>
                    <a:pt x="390" y="7"/>
                  </a:lnTo>
                  <a:lnTo>
                    <a:pt x="422" y="14"/>
                  </a:lnTo>
                  <a:lnTo>
                    <a:pt x="450" y="23"/>
                  </a:lnTo>
                  <a:lnTo>
                    <a:pt x="480" y="39"/>
                  </a:lnTo>
                  <a:lnTo>
                    <a:pt x="510" y="58"/>
                  </a:lnTo>
                  <a:lnTo>
                    <a:pt x="534" y="78"/>
                  </a:lnTo>
                  <a:lnTo>
                    <a:pt x="563" y="111"/>
                  </a:lnTo>
                  <a:lnTo>
                    <a:pt x="587" y="147"/>
                  </a:lnTo>
                  <a:lnTo>
                    <a:pt x="599" y="172"/>
                  </a:lnTo>
                  <a:lnTo>
                    <a:pt x="610" y="200"/>
                  </a:lnTo>
                  <a:lnTo>
                    <a:pt x="619" y="231"/>
                  </a:lnTo>
                  <a:lnTo>
                    <a:pt x="634" y="294"/>
                  </a:lnTo>
                  <a:lnTo>
                    <a:pt x="643" y="359"/>
                  </a:lnTo>
                  <a:lnTo>
                    <a:pt x="648" y="424"/>
                  </a:lnTo>
                  <a:lnTo>
                    <a:pt x="648" y="485"/>
                  </a:lnTo>
                  <a:lnTo>
                    <a:pt x="644" y="541"/>
                  </a:lnTo>
                  <a:lnTo>
                    <a:pt x="639" y="593"/>
                  </a:lnTo>
                  <a:lnTo>
                    <a:pt x="630" y="641"/>
                  </a:lnTo>
                  <a:lnTo>
                    <a:pt x="618" y="683"/>
                  </a:lnTo>
                  <a:lnTo>
                    <a:pt x="603" y="720"/>
                  </a:lnTo>
                  <a:lnTo>
                    <a:pt x="584" y="751"/>
                  </a:lnTo>
                  <a:lnTo>
                    <a:pt x="563" y="777"/>
                  </a:lnTo>
                  <a:lnTo>
                    <a:pt x="535" y="799"/>
                  </a:lnTo>
                  <a:lnTo>
                    <a:pt x="504" y="817"/>
                  </a:lnTo>
                  <a:lnTo>
                    <a:pt x="468" y="831"/>
                  </a:lnTo>
                  <a:lnTo>
                    <a:pt x="428" y="840"/>
                  </a:lnTo>
                  <a:lnTo>
                    <a:pt x="384" y="845"/>
                  </a:lnTo>
                  <a:lnTo>
                    <a:pt x="336" y="847"/>
                  </a:lnTo>
                  <a:lnTo>
                    <a:pt x="290" y="843"/>
                  </a:lnTo>
                  <a:lnTo>
                    <a:pt x="246" y="835"/>
                  </a:lnTo>
                  <a:lnTo>
                    <a:pt x="207" y="824"/>
                  </a:lnTo>
                  <a:lnTo>
                    <a:pt x="174" y="809"/>
                  </a:lnTo>
                  <a:lnTo>
                    <a:pt x="144" y="791"/>
                  </a:lnTo>
                  <a:lnTo>
                    <a:pt x="116" y="767"/>
                  </a:lnTo>
                  <a:lnTo>
                    <a:pt x="92" y="741"/>
                  </a:lnTo>
                  <a:lnTo>
                    <a:pt x="70" y="712"/>
                  </a:lnTo>
                  <a:lnTo>
                    <a:pt x="55" y="688"/>
                  </a:lnTo>
                  <a:lnTo>
                    <a:pt x="43" y="657"/>
                  </a:lnTo>
                  <a:lnTo>
                    <a:pt x="32" y="624"/>
                  </a:lnTo>
                  <a:lnTo>
                    <a:pt x="22" y="588"/>
                  </a:lnTo>
                  <a:lnTo>
                    <a:pt x="11" y="533"/>
                  </a:lnTo>
                  <a:lnTo>
                    <a:pt x="4" y="475"/>
                  </a:lnTo>
                  <a:lnTo>
                    <a:pt x="0" y="412"/>
                  </a:lnTo>
                  <a:lnTo>
                    <a:pt x="0" y="348"/>
                  </a:lnTo>
                  <a:lnTo>
                    <a:pt x="4" y="291"/>
                  </a:lnTo>
                  <a:lnTo>
                    <a:pt x="11" y="238"/>
                  </a:lnTo>
                  <a:lnTo>
                    <a:pt x="22" y="191"/>
                  </a:lnTo>
                  <a:lnTo>
                    <a:pt x="35" y="150"/>
                  </a:lnTo>
                  <a:lnTo>
                    <a:pt x="52" y="115"/>
                  </a:lnTo>
                  <a:lnTo>
                    <a:pt x="72" y="87"/>
                  </a:lnTo>
                  <a:lnTo>
                    <a:pt x="96" y="63"/>
                  </a:lnTo>
                  <a:lnTo>
                    <a:pt x="124" y="43"/>
                  </a:lnTo>
                  <a:lnTo>
                    <a:pt x="156" y="27"/>
                  </a:lnTo>
                  <a:lnTo>
                    <a:pt x="192" y="15"/>
                  </a:lnTo>
                  <a:lnTo>
                    <a:pt x="231" y="7"/>
                  </a:lnTo>
                  <a:lnTo>
                    <a:pt x="272" y="2"/>
                  </a:lnTo>
                  <a:lnTo>
                    <a:pt x="318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Freeform 108"/>
            <p:cNvSpPr>
              <a:spLocks noEditPoints="1"/>
            </p:cNvSpPr>
            <p:nvPr/>
          </p:nvSpPr>
          <p:spPr bwMode="auto">
            <a:xfrm>
              <a:off x="1894229" y="3045233"/>
              <a:ext cx="107585" cy="147616"/>
            </a:xfrm>
            <a:custGeom>
              <a:avLst/>
              <a:gdLst/>
              <a:ahLst/>
              <a:cxnLst>
                <a:cxn ang="0">
                  <a:pos x="84" y="117"/>
                </a:cxn>
                <a:cxn ang="0">
                  <a:pos x="85" y="117"/>
                </a:cxn>
                <a:cxn ang="0">
                  <a:pos x="86" y="118"/>
                </a:cxn>
                <a:cxn ang="0">
                  <a:pos x="84" y="117"/>
                </a:cxn>
                <a:cxn ang="0">
                  <a:pos x="81" y="116"/>
                </a:cxn>
                <a:cxn ang="0">
                  <a:pos x="84" y="117"/>
                </a:cxn>
                <a:cxn ang="0">
                  <a:pos x="82" y="117"/>
                </a:cxn>
                <a:cxn ang="0">
                  <a:pos x="81" y="116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14" y="28"/>
                </a:cxn>
                <a:cxn ang="0">
                  <a:pos x="21" y="48"/>
                </a:cxn>
                <a:cxn ang="0">
                  <a:pos x="36" y="74"/>
                </a:cxn>
                <a:cxn ang="0">
                  <a:pos x="54" y="96"/>
                </a:cxn>
                <a:cxn ang="0">
                  <a:pos x="56" y="98"/>
                </a:cxn>
                <a:cxn ang="0">
                  <a:pos x="57" y="100"/>
                </a:cxn>
                <a:cxn ang="0">
                  <a:pos x="65" y="105"/>
                </a:cxn>
                <a:cxn ang="0">
                  <a:pos x="69" y="109"/>
                </a:cxn>
                <a:cxn ang="0">
                  <a:pos x="73" y="112"/>
                </a:cxn>
                <a:cxn ang="0">
                  <a:pos x="81" y="116"/>
                </a:cxn>
                <a:cxn ang="0">
                  <a:pos x="74" y="113"/>
                </a:cxn>
                <a:cxn ang="0">
                  <a:pos x="69" y="110"/>
                </a:cxn>
                <a:cxn ang="0">
                  <a:pos x="65" y="109"/>
                </a:cxn>
                <a:cxn ang="0">
                  <a:pos x="62" y="106"/>
                </a:cxn>
                <a:cxn ang="0">
                  <a:pos x="54" y="101"/>
                </a:cxn>
                <a:cxn ang="0">
                  <a:pos x="52" y="100"/>
                </a:cxn>
                <a:cxn ang="0">
                  <a:pos x="48" y="96"/>
                </a:cxn>
                <a:cxn ang="0">
                  <a:pos x="45" y="94"/>
                </a:cxn>
                <a:cxn ang="0">
                  <a:pos x="44" y="93"/>
                </a:cxn>
                <a:cxn ang="0">
                  <a:pos x="28" y="73"/>
                </a:cxn>
                <a:cxn ang="0">
                  <a:pos x="14" y="44"/>
                </a:cxn>
                <a:cxn ang="0">
                  <a:pos x="6" y="24"/>
                </a:cxn>
                <a:cxn ang="0">
                  <a:pos x="0" y="0"/>
                </a:cxn>
              </a:cxnLst>
              <a:rect l="0" t="0" r="r" b="b"/>
              <a:pathLst>
                <a:path w="86" h="118">
                  <a:moveTo>
                    <a:pt x="84" y="117"/>
                  </a:moveTo>
                  <a:lnTo>
                    <a:pt x="85" y="117"/>
                  </a:lnTo>
                  <a:lnTo>
                    <a:pt x="86" y="118"/>
                  </a:lnTo>
                  <a:lnTo>
                    <a:pt x="84" y="117"/>
                  </a:lnTo>
                  <a:close/>
                  <a:moveTo>
                    <a:pt x="81" y="116"/>
                  </a:moveTo>
                  <a:lnTo>
                    <a:pt x="84" y="117"/>
                  </a:lnTo>
                  <a:lnTo>
                    <a:pt x="82" y="117"/>
                  </a:lnTo>
                  <a:lnTo>
                    <a:pt x="81" y="116"/>
                  </a:lnTo>
                  <a:close/>
                  <a:moveTo>
                    <a:pt x="0" y="0"/>
                  </a:moveTo>
                  <a:lnTo>
                    <a:pt x="8" y="6"/>
                  </a:lnTo>
                  <a:lnTo>
                    <a:pt x="14" y="28"/>
                  </a:lnTo>
                  <a:lnTo>
                    <a:pt x="21" y="48"/>
                  </a:lnTo>
                  <a:lnTo>
                    <a:pt x="36" y="74"/>
                  </a:lnTo>
                  <a:lnTo>
                    <a:pt x="54" y="96"/>
                  </a:lnTo>
                  <a:lnTo>
                    <a:pt x="56" y="98"/>
                  </a:lnTo>
                  <a:lnTo>
                    <a:pt x="57" y="100"/>
                  </a:lnTo>
                  <a:lnTo>
                    <a:pt x="65" y="105"/>
                  </a:lnTo>
                  <a:lnTo>
                    <a:pt x="69" y="109"/>
                  </a:lnTo>
                  <a:lnTo>
                    <a:pt x="73" y="112"/>
                  </a:lnTo>
                  <a:lnTo>
                    <a:pt x="81" y="116"/>
                  </a:lnTo>
                  <a:lnTo>
                    <a:pt x="74" y="113"/>
                  </a:lnTo>
                  <a:lnTo>
                    <a:pt x="69" y="110"/>
                  </a:lnTo>
                  <a:lnTo>
                    <a:pt x="65" y="109"/>
                  </a:lnTo>
                  <a:lnTo>
                    <a:pt x="62" y="106"/>
                  </a:lnTo>
                  <a:lnTo>
                    <a:pt x="54" y="101"/>
                  </a:lnTo>
                  <a:lnTo>
                    <a:pt x="52" y="100"/>
                  </a:lnTo>
                  <a:lnTo>
                    <a:pt x="48" y="96"/>
                  </a:lnTo>
                  <a:lnTo>
                    <a:pt x="45" y="94"/>
                  </a:lnTo>
                  <a:lnTo>
                    <a:pt x="44" y="93"/>
                  </a:lnTo>
                  <a:lnTo>
                    <a:pt x="28" y="73"/>
                  </a:lnTo>
                  <a:lnTo>
                    <a:pt x="14" y="44"/>
                  </a:lnTo>
                  <a:lnTo>
                    <a:pt x="6" y="2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Freeform 110"/>
            <p:cNvSpPr>
              <a:spLocks/>
            </p:cNvSpPr>
            <p:nvPr/>
          </p:nvSpPr>
          <p:spPr bwMode="auto">
            <a:xfrm>
              <a:off x="1535196" y="3045233"/>
              <a:ext cx="359033" cy="77561"/>
            </a:xfrm>
            <a:custGeom>
              <a:avLst/>
              <a:gdLst/>
              <a:ahLst/>
              <a:cxnLst>
                <a:cxn ang="0">
                  <a:pos x="287" y="0"/>
                </a:cxn>
                <a:cxn ang="0">
                  <a:pos x="216" y="22"/>
                </a:cxn>
                <a:cxn ang="0">
                  <a:pos x="0" y="62"/>
                </a:cxn>
                <a:cxn ang="0">
                  <a:pos x="71" y="41"/>
                </a:cxn>
                <a:cxn ang="0">
                  <a:pos x="287" y="0"/>
                </a:cxn>
              </a:cxnLst>
              <a:rect l="0" t="0" r="r" b="b"/>
              <a:pathLst>
                <a:path w="287" h="62">
                  <a:moveTo>
                    <a:pt x="287" y="0"/>
                  </a:moveTo>
                  <a:lnTo>
                    <a:pt x="216" y="22"/>
                  </a:lnTo>
                  <a:lnTo>
                    <a:pt x="0" y="62"/>
                  </a:lnTo>
                  <a:lnTo>
                    <a:pt x="71" y="4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Freeform 111"/>
            <p:cNvSpPr>
              <a:spLocks noEditPoints="1"/>
            </p:cNvSpPr>
            <p:nvPr/>
          </p:nvSpPr>
          <p:spPr bwMode="auto">
            <a:xfrm>
              <a:off x="2287039" y="2781276"/>
              <a:ext cx="155122" cy="436594"/>
            </a:xfrm>
            <a:custGeom>
              <a:avLst/>
              <a:gdLst/>
              <a:ahLst/>
              <a:cxnLst>
                <a:cxn ang="0">
                  <a:pos x="79" y="349"/>
                </a:cxn>
                <a:cxn ang="0">
                  <a:pos x="82" y="345"/>
                </a:cxn>
                <a:cxn ang="0">
                  <a:pos x="83" y="343"/>
                </a:cxn>
                <a:cxn ang="0">
                  <a:pos x="83" y="341"/>
                </a:cxn>
                <a:cxn ang="0">
                  <a:pos x="83" y="341"/>
                </a:cxn>
                <a:cxn ang="0">
                  <a:pos x="88" y="333"/>
                </a:cxn>
                <a:cxn ang="0">
                  <a:pos x="12" y="5"/>
                </a:cxn>
                <a:cxn ang="0">
                  <a:pos x="23" y="9"/>
                </a:cxn>
                <a:cxn ang="0">
                  <a:pos x="31" y="15"/>
                </a:cxn>
                <a:cxn ang="0">
                  <a:pos x="56" y="33"/>
                </a:cxn>
                <a:cxn ang="0">
                  <a:pos x="95" y="76"/>
                </a:cxn>
                <a:cxn ang="0">
                  <a:pos x="111" y="113"/>
                </a:cxn>
                <a:cxn ang="0">
                  <a:pos x="119" y="144"/>
                </a:cxn>
                <a:cxn ang="0">
                  <a:pos x="123" y="172"/>
                </a:cxn>
                <a:cxn ang="0">
                  <a:pos x="124" y="212"/>
                </a:cxn>
                <a:cxn ang="0">
                  <a:pos x="122" y="235"/>
                </a:cxn>
                <a:cxn ang="0">
                  <a:pos x="114" y="272"/>
                </a:cxn>
                <a:cxn ang="0">
                  <a:pos x="102" y="307"/>
                </a:cxn>
                <a:cxn ang="0">
                  <a:pos x="100" y="311"/>
                </a:cxn>
                <a:cxn ang="0">
                  <a:pos x="90" y="331"/>
                </a:cxn>
                <a:cxn ang="0">
                  <a:pos x="91" y="327"/>
                </a:cxn>
                <a:cxn ang="0">
                  <a:pos x="94" y="319"/>
                </a:cxn>
                <a:cxn ang="0">
                  <a:pos x="95" y="316"/>
                </a:cxn>
                <a:cxn ang="0">
                  <a:pos x="114" y="252"/>
                </a:cxn>
                <a:cxn ang="0">
                  <a:pos x="118" y="217"/>
                </a:cxn>
                <a:cxn ang="0">
                  <a:pos x="118" y="183"/>
                </a:cxn>
                <a:cxn ang="0">
                  <a:pos x="114" y="145"/>
                </a:cxn>
                <a:cxn ang="0">
                  <a:pos x="96" y="95"/>
                </a:cxn>
                <a:cxn ang="0">
                  <a:pos x="71" y="53"/>
                </a:cxn>
                <a:cxn ang="0">
                  <a:pos x="47" y="29"/>
                </a:cxn>
                <a:cxn ang="0">
                  <a:pos x="19" y="9"/>
                </a:cxn>
                <a:cxn ang="0">
                  <a:pos x="0" y="0"/>
                </a:cxn>
                <a:cxn ang="0">
                  <a:pos x="6" y="3"/>
                </a:cxn>
              </a:cxnLst>
              <a:rect l="0" t="0" r="r" b="b"/>
              <a:pathLst>
                <a:path w="124" h="349">
                  <a:moveTo>
                    <a:pt x="82" y="345"/>
                  </a:moveTo>
                  <a:lnTo>
                    <a:pt x="79" y="349"/>
                  </a:lnTo>
                  <a:lnTo>
                    <a:pt x="80" y="347"/>
                  </a:lnTo>
                  <a:lnTo>
                    <a:pt x="82" y="345"/>
                  </a:lnTo>
                  <a:close/>
                  <a:moveTo>
                    <a:pt x="83" y="341"/>
                  </a:moveTo>
                  <a:lnTo>
                    <a:pt x="83" y="343"/>
                  </a:lnTo>
                  <a:lnTo>
                    <a:pt x="82" y="345"/>
                  </a:lnTo>
                  <a:lnTo>
                    <a:pt x="83" y="341"/>
                  </a:lnTo>
                  <a:close/>
                  <a:moveTo>
                    <a:pt x="88" y="333"/>
                  </a:moveTo>
                  <a:lnTo>
                    <a:pt x="83" y="341"/>
                  </a:lnTo>
                  <a:lnTo>
                    <a:pt x="84" y="339"/>
                  </a:lnTo>
                  <a:lnTo>
                    <a:pt x="88" y="333"/>
                  </a:lnTo>
                  <a:close/>
                  <a:moveTo>
                    <a:pt x="6" y="3"/>
                  </a:moveTo>
                  <a:lnTo>
                    <a:pt x="12" y="5"/>
                  </a:lnTo>
                  <a:lnTo>
                    <a:pt x="18" y="8"/>
                  </a:lnTo>
                  <a:lnTo>
                    <a:pt x="23" y="9"/>
                  </a:lnTo>
                  <a:lnTo>
                    <a:pt x="31" y="13"/>
                  </a:lnTo>
                  <a:lnTo>
                    <a:pt x="31" y="15"/>
                  </a:lnTo>
                  <a:lnTo>
                    <a:pt x="44" y="23"/>
                  </a:lnTo>
                  <a:lnTo>
                    <a:pt x="56" y="33"/>
                  </a:lnTo>
                  <a:lnTo>
                    <a:pt x="79" y="56"/>
                  </a:lnTo>
                  <a:lnTo>
                    <a:pt x="95" y="76"/>
                  </a:lnTo>
                  <a:lnTo>
                    <a:pt x="104" y="93"/>
                  </a:lnTo>
                  <a:lnTo>
                    <a:pt x="111" y="113"/>
                  </a:lnTo>
                  <a:lnTo>
                    <a:pt x="115" y="128"/>
                  </a:lnTo>
                  <a:lnTo>
                    <a:pt x="119" y="144"/>
                  </a:lnTo>
                  <a:lnTo>
                    <a:pt x="122" y="159"/>
                  </a:lnTo>
                  <a:lnTo>
                    <a:pt x="123" y="172"/>
                  </a:lnTo>
                  <a:lnTo>
                    <a:pt x="124" y="175"/>
                  </a:lnTo>
                  <a:lnTo>
                    <a:pt x="124" y="212"/>
                  </a:lnTo>
                  <a:lnTo>
                    <a:pt x="123" y="223"/>
                  </a:lnTo>
                  <a:lnTo>
                    <a:pt x="122" y="235"/>
                  </a:lnTo>
                  <a:lnTo>
                    <a:pt x="119" y="245"/>
                  </a:lnTo>
                  <a:lnTo>
                    <a:pt x="114" y="272"/>
                  </a:lnTo>
                  <a:lnTo>
                    <a:pt x="108" y="289"/>
                  </a:lnTo>
                  <a:lnTo>
                    <a:pt x="102" y="307"/>
                  </a:lnTo>
                  <a:lnTo>
                    <a:pt x="102" y="309"/>
                  </a:lnTo>
                  <a:lnTo>
                    <a:pt x="100" y="311"/>
                  </a:lnTo>
                  <a:lnTo>
                    <a:pt x="92" y="327"/>
                  </a:lnTo>
                  <a:lnTo>
                    <a:pt x="90" y="331"/>
                  </a:lnTo>
                  <a:lnTo>
                    <a:pt x="88" y="333"/>
                  </a:lnTo>
                  <a:lnTo>
                    <a:pt x="91" y="327"/>
                  </a:lnTo>
                  <a:lnTo>
                    <a:pt x="94" y="321"/>
                  </a:lnTo>
                  <a:lnTo>
                    <a:pt x="94" y="319"/>
                  </a:lnTo>
                  <a:lnTo>
                    <a:pt x="95" y="317"/>
                  </a:lnTo>
                  <a:lnTo>
                    <a:pt x="95" y="316"/>
                  </a:lnTo>
                  <a:lnTo>
                    <a:pt x="108" y="280"/>
                  </a:lnTo>
                  <a:lnTo>
                    <a:pt x="114" y="252"/>
                  </a:lnTo>
                  <a:lnTo>
                    <a:pt x="118" y="228"/>
                  </a:lnTo>
                  <a:lnTo>
                    <a:pt x="118" y="217"/>
                  </a:lnTo>
                  <a:lnTo>
                    <a:pt x="119" y="207"/>
                  </a:lnTo>
                  <a:lnTo>
                    <a:pt x="118" y="183"/>
                  </a:lnTo>
                  <a:lnTo>
                    <a:pt x="118" y="177"/>
                  </a:lnTo>
                  <a:lnTo>
                    <a:pt x="114" y="145"/>
                  </a:lnTo>
                  <a:lnTo>
                    <a:pt x="104" y="113"/>
                  </a:lnTo>
                  <a:lnTo>
                    <a:pt x="96" y="95"/>
                  </a:lnTo>
                  <a:lnTo>
                    <a:pt x="87" y="76"/>
                  </a:lnTo>
                  <a:lnTo>
                    <a:pt x="71" y="53"/>
                  </a:lnTo>
                  <a:lnTo>
                    <a:pt x="59" y="40"/>
                  </a:lnTo>
                  <a:lnTo>
                    <a:pt x="47" y="29"/>
                  </a:lnTo>
                  <a:lnTo>
                    <a:pt x="20" y="9"/>
                  </a:lnTo>
                  <a:lnTo>
                    <a:pt x="19" y="9"/>
                  </a:lnTo>
                  <a:lnTo>
                    <a:pt x="6" y="3"/>
                  </a:lnTo>
                  <a:close/>
                  <a:moveTo>
                    <a:pt x="0" y="0"/>
                  </a:moveTo>
                  <a:lnTo>
                    <a:pt x="4" y="1"/>
                  </a:lnTo>
                  <a:lnTo>
                    <a:pt x="6" y="3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Freeform 112"/>
            <p:cNvSpPr>
              <a:spLocks noEditPoints="1"/>
            </p:cNvSpPr>
            <p:nvPr/>
          </p:nvSpPr>
          <p:spPr bwMode="auto">
            <a:xfrm>
              <a:off x="1839186" y="2895115"/>
              <a:ext cx="111338" cy="35028"/>
            </a:xfrm>
            <a:custGeom>
              <a:avLst/>
              <a:gdLst/>
              <a:ahLst/>
              <a:cxnLst>
                <a:cxn ang="0">
                  <a:pos x="50" y="12"/>
                </a:cxn>
                <a:cxn ang="0">
                  <a:pos x="18" y="22"/>
                </a:cxn>
                <a:cxn ang="0">
                  <a:pos x="13" y="24"/>
                </a:cxn>
                <a:cxn ang="0">
                  <a:pos x="6" y="26"/>
                </a:cxn>
                <a:cxn ang="0">
                  <a:pos x="0" y="28"/>
                </a:cxn>
                <a:cxn ang="0">
                  <a:pos x="50" y="12"/>
                </a:cxn>
                <a:cxn ang="0">
                  <a:pos x="89" y="0"/>
                </a:cxn>
                <a:cxn ang="0">
                  <a:pos x="78" y="4"/>
                </a:cxn>
                <a:cxn ang="0">
                  <a:pos x="50" y="12"/>
                </a:cxn>
                <a:cxn ang="0">
                  <a:pos x="89" y="0"/>
                </a:cxn>
              </a:cxnLst>
              <a:rect l="0" t="0" r="r" b="b"/>
              <a:pathLst>
                <a:path w="89" h="28">
                  <a:moveTo>
                    <a:pt x="50" y="12"/>
                  </a:moveTo>
                  <a:lnTo>
                    <a:pt x="18" y="22"/>
                  </a:lnTo>
                  <a:lnTo>
                    <a:pt x="13" y="24"/>
                  </a:lnTo>
                  <a:lnTo>
                    <a:pt x="6" y="26"/>
                  </a:lnTo>
                  <a:lnTo>
                    <a:pt x="0" y="28"/>
                  </a:lnTo>
                  <a:lnTo>
                    <a:pt x="50" y="12"/>
                  </a:lnTo>
                  <a:close/>
                  <a:moveTo>
                    <a:pt x="89" y="0"/>
                  </a:moveTo>
                  <a:lnTo>
                    <a:pt x="78" y="4"/>
                  </a:lnTo>
                  <a:lnTo>
                    <a:pt x="50" y="12"/>
                  </a:lnTo>
                  <a:lnTo>
                    <a:pt x="89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Freeform 113"/>
            <p:cNvSpPr>
              <a:spLocks/>
            </p:cNvSpPr>
            <p:nvPr/>
          </p:nvSpPr>
          <p:spPr bwMode="auto">
            <a:xfrm>
              <a:off x="1531443" y="3072755"/>
              <a:ext cx="273966" cy="67553"/>
            </a:xfrm>
            <a:custGeom>
              <a:avLst/>
              <a:gdLst/>
              <a:ahLst/>
              <a:cxnLst>
                <a:cxn ang="0">
                  <a:pos x="219" y="0"/>
                </a:cxn>
                <a:cxn ang="0">
                  <a:pos x="196" y="18"/>
                </a:cxn>
                <a:cxn ang="0">
                  <a:pos x="0" y="54"/>
                </a:cxn>
                <a:cxn ang="0">
                  <a:pos x="3" y="40"/>
                </a:cxn>
                <a:cxn ang="0">
                  <a:pos x="219" y="0"/>
                </a:cxn>
              </a:cxnLst>
              <a:rect l="0" t="0" r="r" b="b"/>
              <a:pathLst>
                <a:path w="219" h="54">
                  <a:moveTo>
                    <a:pt x="219" y="0"/>
                  </a:moveTo>
                  <a:lnTo>
                    <a:pt x="196" y="18"/>
                  </a:lnTo>
                  <a:lnTo>
                    <a:pt x="0" y="54"/>
                  </a:lnTo>
                  <a:lnTo>
                    <a:pt x="3" y="40"/>
                  </a:lnTo>
                  <a:lnTo>
                    <a:pt x="219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Freeform 114"/>
            <p:cNvSpPr>
              <a:spLocks noEditPoints="1"/>
            </p:cNvSpPr>
            <p:nvPr/>
          </p:nvSpPr>
          <p:spPr bwMode="auto">
            <a:xfrm>
              <a:off x="2179454" y="2305902"/>
              <a:ext cx="171386" cy="371543"/>
            </a:xfrm>
            <a:custGeom>
              <a:avLst/>
              <a:gdLst/>
              <a:ahLst/>
              <a:cxnLst>
                <a:cxn ang="0">
                  <a:pos x="102" y="297"/>
                </a:cxn>
                <a:cxn ang="0">
                  <a:pos x="109" y="287"/>
                </a:cxn>
                <a:cxn ang="0">
                  <a:pos x="17" y="7"/>
                </a:cxn>
                <a:cxn ang="0">
                  <a:pos x="34" y="16"/>
                </a:cxn>
                <a:cxn ang="0">
                  <a:pos x="46" y="23"/>
                </a:cxn>
                <a:cxn ang="0">
                  <a:pos x="56" y="30"/>
                </a:cxn>
                <a:cxn ang="0">
                  <a:pos x="57" y="31"/>
                </a:cxn>
                <a:cxn ang="0">
                  <a:pos x="85" y="58"/>
                </a:cxn>
                <a:cxn ang="0">
                  <a:pos x="122" y="122"/>
                </a:cxn>
                <a:cxn ang="0">
                  <a:pos x="137" y="178"/>
                </a:cxn>
                <a:cxn ang="0">
                  <a:pos x="136" y="204"/>
                </a:cxn>
                <a:cxn ang="0">
                  <a:pos x="134" y="215"/>
                </a:cxn>
                <a:cxn ang="0">
                  <a:pos x="132" y="228"/>
                </a:cxn>
                <a:cxn ang="0">
                  <a:pos x="128" y="248"/>
                </a:cxn>
                <a:cxn ang="0">
                  <a:pos x="122" y="263"/>
                </a:cxn>
                <a:cxn ang="0">
                  <a:pos x="117" y="275"/>
                </a:cxn>
                <a:cxn ang="0">
                  <a:pos x="114" y="279"/>
                </a:cxn>
                <a:cxn ang="0">
                  <a:pos x="109" y="285"/>
                </a:cxn>
                <a:cxn ang="0">
                  <a:pos x="122" y="256"/>
                </a:cxn>
                <a:cxn ang="0">
                  <a:pos x="126" y="236"/>
                </a:cxn>
                <a:cxn ang="0">
                  <a:pos x="130" y="222"/>
                </a:cxn>
                <a:cxn ang="0">
                  <a:pos x="132" y="207"/>
                </a:cxn>
                <a:cxn ang="0">
                  <a:pos x="130" y="188"/>
                </a:cxn>
                <a:cxn ang="0">
                  <a:pos x="128" y="159"/>
                </a:cxn>
                <a:cxn ang="0">
                  <a:pos x="101" y="87"/>
                </a:cxn>
                <a:cxn ang="0">
                  <a:pos x="49" y="28"/>
                </a:cxn>
                <a:cxn ang="0">
                  <a:pos x="45" y="26"/>
                </a:cxn>
                <a:cxn ang="0">
                  <a:pos x="36" y="19"/>
                </a:cxn>
                <a:cxn ang="0">
                  <a:pos x="22" y="11"/>
                </a:cxn>
                <a:cxn ang="0">
                  <a:pos x="13" y="6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137" h="297">
                  <a:moveTo>
                    <a:pt x="109" y="287"/>
                  </a:moveTo>
                  <a:lnTo>
                    <a:pt x="102" y="297"/>
                  </a:lnTo>
                  <a:lnTo>
                    <a:pt x="104" y="295"/>
                  </a:lnTo>
                  <a:lnTo>
                    <a:pt x="109" y="287"/>
                  </a:lnTo>
                  <a:close/>
                  <a:moveTo>
                    <a:pt x="13" y="6"/>
                  </a:moveTo>
                  <a:lnTo>
                    <a:pt x="17" y="7"/>
                  </a:lnTo>
                  <a:lnTo>
                    <a:pt x="21" y="10"/>
                  </a:lnTo>
                  <a:lnTo>
                    <a:pt x="34" y="16"/>
                  </a:lnTo>
                  <a:lnTo>
                    <a:pt x="41" y="20"/>
                  </a:lnTo>
                  <a:lnTo>
                    <a:pt x="46" y="23"/>
                  </a:lnTo>
                  <a:lnTo>
                    <a:pt x="50" y="26"/>
                  </a:lnTo>
                  <a:lnTo>
                    <a:pt x="56" y="30"/>
                  </a:lnTo>
                  <a:lnTo>
                    <a:pt x="57" y="30"/>
                  </a:lnTo>
                  <a:lnTo>
                    <a:pt x="57" y="31"/>
                  </a:lnTo>
                  <a:lnTo>
                    <a:pt x="58" y="32"/>
                  </a:lnTo>
                  <a:lnTo>
                    <a:pt x="85" y="58"/>
                  </a:lnTo>
                  <a:lnTo>
                    <a:pt x="106" y="88"/>
                  </a:lnTo>
                  <a:lnTo>
                    <a:pt x="122" y="122"/>
                  </a:lnTo>
                  <a:lnTo>
                    <a:pt x="133" y="156"/>
                  </a:lnTo>
                  <a:lnTo>
                    <a:pt x="137" y="178"/>
                  </a:lnTo>
                  <a:lnTo>
                    <a:pt x="137" y="200"/>
                  </a:lnTo>
                  <a:lnTo>
                    <a:pt x="136" y="204"/>
                  </a:lnTo>
                  <a:lnTo>
                    <a:pt x="136" y="210"/>
                  </a:lnTo>
                  <a:lnTo>
                    <a:pt x="134" y="215"/>
                  </a:lnTo>
                  <a:lnTo>
                    <a:pt x="134" y="219"/>
                  </a:lnTo>
                  <a:lnTo>
                    <a:pt x="132" y="228"/>
                  </a:lnTo>
                  <a:lnTo>
                    <a:pt x="130" y="238"/>
                  </a:lnTo>
                  <a:lnTo>
                    <a:pt x="128" y="248"/>
                  </a:lnTo>
                  <a:lnTo>
                    <a:pt x="124" y="257"/>
                  </a:lnTo>
                  <a:lnTo>
                    <a:pt x="122" y="263"/>
                  </a:lnTo>
                  <a:lnTo>
                    <a:pt x="121" y="267"/>
                  </a:lnTo>
                  <a:lnTo>
                    <a:pt x="117" y="275"/>
                  </a:lnTo>
                  <a:lnTo>
                    <a:pt x="116" y="276"/>
                  </a:lnTo>
                  <a:lnTo>
                    <a:pt x="114" y="279"/>
                  </a:lnTo>
                  <a:lnTo>
                    <a:pt x="109" y="287"/>
                  </a:lnTo>
                  <a:lnTo>
                    <a:pt x="109" y="285"/>
                  </a:lnTo>
                  <a:lnTo>
                    <a:pt x="118" y="267"/>
                  </a:lnTo>
                  <a:lnTo>
                    <a:pt x="122" y="256"/>
                  </a:lnTo>
                  <a:lnTo>
                    <a:pt x="125" y="245"/>
                  </a:lnTo>
                  <a:lnTo>
                    <a:pt x="126" y="236"/>
                  </a:lnTo>
                  <a:lnTo>
                    <a:pt x="129" y="227"/>
                  </a:lnTo>
                  <a:lnTo>
                    <a:pt x="130" y="222"/>
                  </a:lnTo>
                  <a:lnTo>
                    <a:pt x="130" y="211"/>
                  </a:lnTo>
                  <a:lnTo>
                    <a:pt x="132" y="207"/>
                  </a:lnTo>
                  <a:lnTo>
                    <a:pt x="132" y="192"/>
                  </a:lnTo>
                  <a:lnTo>
                    <a:pt x="130" y="188"/>
                  </a:lnTo>
                  <a:lnTo>
                    <a:pt x="130" y="182"/>
                  </a:lnTo>
                  <a:lnTo>
                    <a:pt x="128" y="159"/>
                  </a:lnTo>
                  <a:lnTo>
                    <a:pt x="117" y="122"/>
                  </a:lnTo>
                  <a:lnTo>
                    <a:pt x="101" y="87"/>
                  </a:lnTo>
                  <a:lnTo>
                    <a:pt x="78" y="56"/>
                  </a:lnTo>
                  <a:lnTo>
                    <a:pt x="49" y="28"/>
                  </a:lnTo>
                  <a:lnTo>
                    <a:pt x="46" y="27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6" y="19"/>
                  </a:lnTo>
                  <a:lnTo>
                    <a:pt x="30" y="16"/>
                  </a:lnTo>
                  <a:lnTo>
                    <a:pt x="22" y="11"/>
                  </a:lnTo>
                  <a:lnTo>
                    <a:pt x="14" y="7"/>
                  </a:lnTo>
                  <a:lnTo>
                    <a:pt x="13" y="6"/>
                  </a:lnTo>
                  <a:close/>
                  <a:moveTo>
                    <a:pt x="6" y="3"/>
                  </a:moveTo>
                  <a:lnTo>
                    <a:pt x="10" y="4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6" y="3"/>
                  </a:lnTo>
                  <a:close/>
                  <a:moveTo>
                    <a:pt x="0" y="0"/>
                  </a:moveTo>
                  <a:lnTo>
                    <a:pt x="6" y="3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115"/>
            <p:cNvSpPr>
              <a:spLocks noEditPoints="1"/>
            </p:cNvSpPr>
            <p:nvPr/>
          </p:nvSpPr>
          <p:spPr bwMode="auto">
            <a:xfrm>
              <a:off x="1805409" y="3045233"/>
              <a:ext cx="268962" cy="177640"/>
            </a:xfrm>
            <a:custGeom>
              <a:avLst/>
              <a:gdLst/>
              <a:ahLst/>
              <a:cxnLst>
                <a:cxn ang="0">
                  <a:pos x="212" y="117"/>
                </a:cxn>
                <a:cxn ang="0">
                  <a:pos x="207" y="118"/>
                </a:cxn>
                <a:cxn ang="0">
                  <a:pos x="71" y="0"/>
                </a:cxn>
                <a:cxn ang="0">
                  <a:pos x="75" y="14"/>
                </a:cxn>
                <a:cxn ang="0">
                  <a:pos x="92" y="61"/>
                </a:cxn>
                <a:cxn ang="0">
                  <a:pos x="115" y="93"/>
                </a:cxn>
                <a:cxn ang="0">
                  <a:pos x="119" y="96"/>
                </a:cxn>
                <a:cxn ang="0">
                  <a:pos x="120" y="98"/>
                </a:cxn>
                <a:cxn ang="0">
                  <a:pos x="125" y="102"/>
                </a:cxn>
                <a:cxn ang="0">
                  <a:pos x="131" y="106"/>
                </a:cxn>
                <a:cxn ang="0">
                  <a:pos x="136" y="109"/>
                </a:cxn>
                <a:cxn ang="0">
                  <a:pos x="140" y="110"/>
                </a:cxn>
                <a:cxn ang="0">
                  <a:pos x="144" y="112"/>
                </a:cxn>
                <a:cxn ang="0">
                  <a:pos x="149" y="114"/>
                </a:cxn>
                <a:cxn ang="0">
                  <a:pos x="153" y="116"/>
                </a:cxn>
                <a:cxn ang="0">
                  <a:pos x="159" y="117"/>
                </a:cxn>
                <a:cxn ang="0">
                  <a:pos x="165" y="118"/>
                </a:cxn>
                <a:cxn ang="0">
                  <a:pos x="177" y="120"/>
                </a:cxn>
                <a:cxn ang="0">
                  <a:pos x="191" y="121"/>
                </a:cxn>
                <a:cxn ang="0">
                  <a:pos x="201" y="120"/>
                </a:cxn>
                <a:cxn ang="0">
                  <a:pos x="207" y="118"/>
                </a:cxn>
                <a:cxn ang="0">
                  <a:pos x="141" y="140"/>
                </a:cxn>
                <a:cxn ang="0">
                  <a:pos x="135" y="141"/>
                </a:cxn>
                <a:cxn ang="0">
                  <a:pos x="128" y="142"/>
                </a:cxn>
                <a:cxn ang="0">
                  <a:pos x="100" y="141"/>
                </a:cxn>
                <a:cxn ang="0">
                  <a:pos x="91" y="140"/>
                </a:cxn>
                <a:cxn ang="0">
                  <a:pos x="85" y="138"/>
                </a:cxn>
                <a:cxn ang="0">
                  <a:pos x="81" y="137"/>
                </a:cxn>
                <a:cxn ang="0">
                  <a:pos x="77" y="136"/>
                </a:cxn>
                <a:cxn ang="0">
                  <a:pos x="73" y="134"/>
                </a:cxn>
                <a:cxn ang="0">
                  <a:pos x="69" y="133"/>
                </a:cxn>
                <a:cxn ang="0">
                  <a:pos x="64" y="129"/>
                </a:cxn>
                <a:cxn ang="0">
                  <a:pos x="60" y="128"/>
                </a:cxn>
                <a:cxn ang="0">
                  <a:pos x="55" y="124"/>
                </a:cxn>
                <a:cxn ang="0">
                  <a:pos x="49" y="120"/>
                </a:cxn>
                <a:cxn ang="0">
                  <a:pos x="32" y="100"/>
                </a:cxn>
                <a:cxn ang="0">
                  <a:pos x="25" y="89"/>
                </a:cxn>
                <a:cxn ang="0">
                  <a:pos x="13" y="61"/>
                </a:cxn>
                <a:cxn ang="0">
                  <a:pos x="1" y="29"/>
                </a:cxn>
                <a:cxn ang="0">
                  <a:pos x="71" y="0"/>
                </a:cxn>
              </a:cxnLst>
              <a:rect l="0" t="0" r="r" b="b"/>
              <a:pathLst>
                <a:path w="215" h="142">
                  <a:moveTo>
                    <a:pt x="215" y="116"/>
                  </a:moveTo>
                  <a:lnTo>
                    <a:pt x="212" y="117"/>
                  </a:lnTo>
                  <a:lnTo>
                    <a:pt x="208" y="118"/>
                  </a:lnTo>
                  <a:lnTo>
                    <a:pt x="207" y="118"/>
                  </a:lnTo>
                  <a:lnTo>
                    <a:pt x="215" y="116"/>
                  </a:lnTo>
                  <a:close/>
                  <a:moveTo>
                    <a:pt x="71" y="0"/>
                  </a:moveTo>
                  <a:lnTo>
                    <a:pt x="72" y="8"/>
                  </a:lnTo>
                  <a:lnTo>
                    <a:pt x="75" y="14"/>
                  </a:lnTo>
                  <a:lnTo>
                    <a:pt x="83" y="40"/>
                  </a:lnTo>
                  <a:lnTo>
                    <a:pt x="92" y="61"/>
                  </a:lnTo>
                  <a:lnTo>
                    <a:pt x="103" y="77"/>
                  </a:lnTo>
                  <a:lnTo>
                    <a:pt x="115" y="93"/>
                  </a:lnTo>
                  <a:lnTo>
                    <a:pt x="116" y="94"/>
                  </a:lnTo>
                  <a:lnTo>
                    <a:pt x="119" y="96"/>
                  </a:lnTo>
                  <a:lnTo>
                    <a:pt x="120" y="97"/>
                  </a:lnTo>
                  <a:lnTo>
                    <a:pt x="120" y="98"/>
                  </a:lnTo>
                  <a:lnTo>
                    <a:pt x="121" y="98"/>
                  </a:lnTo>
                  <a:lnTo>
                    <a:pt x="125" y="102"/>
                  </a:lnTo>
                  <a:lnTo>
                    <a:pt x="128" y="104"/>
                  </a:lnTo>
                  <a:lnTo>
                    <a:pt x="131" y="106"/>
                  </a:lnTo>
                  <a:lnTo>
                    <a:pt x="135" y="108"/>
                  </a:lnTo>
                  <a:lnTo>
                    <a:pt x="136" y="109"/>
                  </a:lnTo>
                  <a:lnTo>
                    <a:pt x="137" y="109"/>
                  </a:lnTo>
                  <a:lnTo>
                    <a:pt x="140" y="110"/>
                  </a:lnTo>
                  <a:lnTo>
                    <a:pt x="141" y="112"/>
                  </a:lnTo>
                  <a:lnTo>
                    <a:pt x="144" y="112"/>
                  </a:lnTo>
                  <a:lnTo>
                    <a:pt x="147" y="114"/>
                  </a:lnTo>
                  <a:lnTo>
                    <a:pt x="149" y="114"/>
                  </a:lnTo>
                  <a:lnTo>
                    <a:pt x="151" y="116"/>
                  </a:lnTo>
                  <a:lnTo>
                    <a:pt x="153" y="116"/>
                  </a:lnTo>
                  <a:lnTo>
                    <a:pt x="155" y="117"/>
                  </a:lnTo>
                  <a:lnTo>
                    <a:pt x="159" y="117"/>
                  </a:lnTo>
                  <a:lnTo>
                    <a:pt x="161" y="118"/>
                  </a:lnTo>
                  <a:lnTo>
                    <a:pt x="165" y="118"/>
                  </a:lnTo>
                  <a:lnTo>
                    <a:pt x="168" y="120"/>
                  </a:lnTo>
                  <a:lnTo>
                    <a:pt x="177" y="120"/>
                  </a:lnTo>
                  <a:lnTo>
                    <a:pt x="181" y="121"/>
                  </a:lnTo>
                  <a:lnTo>
                    <a:pt x="191" y="121"/>
                  </a:lnTo>
                  <a:lnTo>
                    <a:pt x="193" y="120"/>
                  </a:lnTo>
                  <a:lnTo>
                    <a:pt x="201" y="120"/>
                  </a:lnTo>
                  <a:lnTo>
                    <a:pt x="205" y="118"/>
                  </a:lnTo>
                  <a:lnTo>
                    <a:pt x="207" y="118"/>
                  </a:lnTo>
                  <a:lnTo>
                    <a:pt x="145" y="138"/>
                  </a:lnTo>
                  <a:lnTo>
                    <a:pt x="141" y="140"/>
                  </a:lnTo>
                  <a:lnTo>
                    <a:pt x="139" y="140"/>
                  </a:lnTo>
                  <a:lnTo>
                    <a:pt x="135" y="141"/>
                  </a:lnTo>
                  <a:lnTo>
                    <a:pt x="132" y="141"/>
                  </a:lnTo>
                  <a:lnTo>
                    <a:pt x="128" y="142"/>
                  </a:lnTo>
                  <a:lnTo>
                    <a:pt x="103" y="142"/>
                  </a:lnTo>
                  <a:lnTo>
                    <a:pt x="100" y="141"/>
                  </a:lnTo>
                  <a:lnTo>
                    <a:pt x="93" y="141"/>
                  </a:lnTo>
                  <a:lnTo>
                    <a:pt x="91" y="140"/>
                  </a:lnTo>
                  <a:lnTo>
                    <a:pt x="87" y="140"/>
                  </a:lnTo>
                  <a:lnTo>
                    <a:pt x="85" y="138"/>
                  </a:lnTo>
                  <a:lnTo>
                    <a:pt x="83" y="138"/>
                  </a:lnTo>
                  <a:lnTo>
                    <a:pt x="81" y="137"/>
                  </a:lnTo>
                  <a:lnTo>
                    <a:pt x="79" y="137"/>
                  </a:lnTo>
                  <a:lnTo>
                    <a:pt x="77" y="136"/>
                  </a:lnTo>
                  <a:lnTo>
                    <a:pt x="76" y="136"/>
                  </a:lnTo>
                  <a:lnTo>
                    <a:pt x="73" y="134"/>
                  </a:lnTo>
                  <a:lnTo>
                    <a:pt x="72" y="133"/>
                  </a:lnTo>
                  <a:lnTo>
                    <a:pt x="69" y="133"/>
                  </a:lnTo>
                  <a:lnTo>
                    <a:pt x="67" y="132"/>
                  </a:lnTo>
                  <a:lnTo>
                    <a:pt x="64" y="129"/>
                  </a:lnTo>
                  <a:lnTo>
                    <a:pt x="63" y="129"/>
                  </a:lnTo>
                  <a:lnTo>
                    <a:pt x="60" y="128"/>
                  </a:lnTo>
                  <a:lnTo>
                    <a:pt x="59" y="126"/>
                  </a:lnTo>
                  <a:lnTo>
                    <a:pt x="55" y="124"/>
                  </a:lnTo>
                  <a:lnTo>
                    <a:pt x="52" y="121"/>
                  </a:lnTo>
                  <a:lnTo>
                    <a:pt x="49" y="120"/>
                  </a:lnTo>
                  <a:lnTo>
                    <a:pt x="37" y="108"/>
                  </a:lnTo>
                  <a:lnTo>
                    <a:pt x="32" y="100"/>
                  </a:lnTo>
                  <a:lnTo>
                    <a:pt x="29" y="94"/>
                  </a:lnTo>
                  <a:lnTo>
                    <a:pt x="25" y="89"/>
                  </a:lnTo>
                  <a:lnTo>
                    <a:pt x="23" y="82"/>
                  </a:lnTo>
                  <a:lnTo>
                    <a:pt x="13" y="61"/>
                  </a:lnTo>
                  <a:lnTo>
                    <a:pt x="4" y="36"/>
                  </a:lnTo>
                  <a:lnTo>
                    <a:pt x="1" y="29"/>
                  </a:lnTo>
                  <a:lnTo>
                    <a:pt x="0" y="22"/>
                  </a:lnTo>
                  <a:lnTo>
                    <a:pt x="71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116"/>
            <p:cNvSpPr>
              <a:spLocks noEditPoints="1"/>
            </p:cNvSpPr>
            <p:nvPr/>
          </p:nvSpPr>
          <p:spPr bwMode="auto">
            <a:xfrm>
              <a:off x="1835432" y="2686201"/>
              <a:ext cx="156374" cy="33777"/>
            </a:xfrm>
            <a:custGeom>
              <a:avLst/>
              <a:gdLst/>
              <a:ahLst/>
              <a:cxnLst>
                <a:cxn ang="0">
                  <a:pos x="115" y="3"/>
                </a:cxn>
                <a:cxn ang="0">
                  <a:pos x="117" y="3"/>
                </a:cxn>
                <a:cxn ang="0">
                  <a:pos x="81" y="15"/>
                </a:cxn>
                <a:cxn ang="0">
                  <a:pos x="56" y="23"/>
                </a:cxn>
                <a:cxn ang="0">
                  <a:pos x="49" y="24"/>
                </a:cxn>
                <a:cxn ang="0">
                  <a:pos x="44" y="25"/>
                </a:cxn>
                <a:cxn ang="0">
                  <a:pos x="41" y="25"/>
                </a:cxn>
                <a:cxn ang="0">
                  <a:pos x="37" y="27"/>
                </a:cxn>
                <a:cxn ang="0">
                  <a:pos x="8" y="27"/>
                </a:cxn>
                <a:cxn ang="0">
                  <a:pos x="0" y="25"/>
                </a:cxn>
                <a:cxn ang="0">
                  <a:pos x="69" y="4"/>
                </a:cxn>
                <a:cxn ang="0">
                  <a:pos x="80" y="4"/>
                </a:cxn>
                <a:cxn ang="0">
                  <a:pos x="84" y="5"/>
                </a:cxn>
                <a:cxn ang="0">
                  <a:pos x="103" y="5"/>
                </a:cxn>
                <a:cxn ang="0">
                  <a:pos x="104" y="4"/>
                </a:cxn>
                <a:cxn ang="0">
                  <a:pos x="111" y="4"/>
                </a:cxn>
                <a:cxn ang="0">
                  <a:pos x="115" y="3"/>
                </a:cxn>
                <a:cxn ang="0">
                  <a:pos x="125" y="0"/>
                </a:cxn>
                <a:cxn ang="0">
                  <a:pos x="121" y="1"/>
                </a:cxn>
                <a:cxn ang="0">
                  <a:pos x="119" y="3"/>
                </a:cxn>
                <a:cxn ang="0">
                  <a:pos x="117" y="3"/>
                </a:cxn>
                <a:cxn ang="0">
                  <a:pos x="125" y="0"/>
                </a:cxn>
              </a:cxnLst>
              <a:rect l="0" t="0" r="r" b="b"/>
              <a:pathLst>
                <a:path w="125" h="27">
                  <a:moveTo>
                    <a:pt x="115" y="3"/>
                  </a:moveTo>
                  <a:lnTo>
                    <a:pt x="117" y="3"/>
                  </a:lnTo>
                  <a:lnTo>
                    <a:pt x="81" y="15"/>
                  </a:lnTo>
                  <a:lnTo>
                    <a:pt x="56" y="23"/>
                  </a:lnTo>
                  <a:lnTo>
                    <a:pt x="49" y="24"/>
                  </a:lnTo>
                  <a:lnTo>
                    <a:pt x="44" y="25"/>
                  </a:lnTo>
                  <a:lnTo>
                    <a:pt x="41" y="25"/>
                  </a:lnTo>
                  <a:lnTo>
                    <a:pt x="37" y="27"/>
                  </a:lnTo>
                  <a:lnTo>
                    <a:pt x="8" y="27"/>
                  </a:lnTo>
                  <a:lnTo>
                    <a:pt x="0" y="25"/>
                  </a:lnTo>
                  <a:lnTo>
                    <a:pt x="69" y="4"/>
                  </a:lnTo>
                  <a:lnTo>
                    <a:pt x="80" y="4"/>
                  </a:lnTo>
                  <a:lnTo>
                    <a:pt x="84" y="5"/>
                  </a:lnTo>
                  <a:lnTo>
                    <a:pt x="103" y="5"/>
                  </a:lnTo>
                  <a:lnTo>
                    <a:pt x="104" y="4"/>
                  </a:lnTo>
                  <a:lnTo>
                    <a:pt x="111" y="4"/>
                  </a:lnTo>
                  <a:lnTo>
                    <a:pt x="115" y="3"/>
                  </a:lnTo>
                  <a:close/>
                  <a:moveTo>
                    <a:pt x="125" y="0"/>
                  </a:moveTo>
                  <a:lnTo>
                    <a:pt x="121" y="1"/>
                  </a:lnTo>
                  <a:lnTo>
                    <a:pt x="119" y="3"/>
                  </a:lnTo>
                  <a:lnTo>
                    <a:pt x="117" y="3"/>
                  </a:lnTo>
                  <a:lnTo>
                    <a:pt x="125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117"/>
            <p:cNvSpPr>
              <a:spLocks/>
            </p:cNvSpPr>
            <p:nvPr/>
          </p:nvSpPr>
          <p:spPr bwMode="auto">
            <a:xfrm>
              <a:off x="1500168" y="2593628"/>
              <a:ext cx="270213" cy="425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1" y="26"/>
                </a:cxn>
                <a:cxn ang="0">
                  <a:pos x="216" y="34"/>
                </a:cxn>
                <a:cxn ang="0">
                  <a:pos x="5" y="4"/>
                </a:cxn>
                <a:cxn ang="0">
                  <a:pos x="0" y="0"/>
                </a:cxn>
              </a:cxnLst>
              <a:rect l="0" t="0" r="r" b="b"/>
              <a:pathLst>
                <a:path w="216" h="34">
                  <a:moveTo>
                    <a:pt x="0" y="0"/>
                  </a:moveTo>
                  <a:lnTo>
                    <a:pt x="191" y="26"/>
                  </a:lnTo>
                  <a:lnTo>
                    <a:pt x="216" y="34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Freeform 118"/>
            <p:cNvSpPr>
              <a:spLocks/>
            </p:cNvSpPr>
            <p:nvPr/>
          </p:nvSpPr>
          <p:spPr bwMode="auto">
            <a:xfrm>
              <a:off x="1770381" y="2466028"/>
              <a:ext cx="163880" cy="170134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12" y="8"/>
                </a:cxn>
                <a:cxn ang="0">
                  <a:pos x="96" y="22"/>
                </a:cxn>
                <a:cxn ang="0">
                  <a:pos x="96" y="23"/>
                </a:cxn>
                <a:cxn ang="0">
                  <a:pos x="95" y="24"/>
                </a:cxn>
                <a:cxn ang="0">
                  <a:pos x="93" y="27"/>
                </a:cxn>
                <a:cxn ang="0">
                  <a:pos x="89" y="31"/>
                </a:cxn>
                <a:cxn ang="0">
                  <a:pos x="88" y="34"/>
                </a:cxn>
                <a:cxn ang="0">
                  <a:pos x="87" y="35"/>
                </a:cxn>
                <a:cxn ang="0">
                  <a:pos x="85" y="38"/>
                </a:cxn>
                <a:cxn ang="0">
                  <a:pos x="85" y="39"/>
                </a:cxn>
                <a:cxn ang="0">
                  <a:pos x="83" y="44"/>
                </a:cxn>
                <a:cxn ang="0">
                  <a:pos x="83" y="46"/>
                </a:cxn>
                <a:cxn ang="0">
                  <a:pos x="80" y="54"/>
                </a:cxn>
                <a:cxn ang="0">
                  <a:pos x="77" y="59"/>
                </a:cxn>
                <a:cxn ang="0">
                  <a:pos x="77" y="63"/>
                </a:cxn>
                <a:cxn ang="0">
                  <a:pos x="75" y="74"/>
                </a:cxn>
                <a:cxn ang="0">
                  <a:pos x="73" y="78"/>
                </a:cxn>
                <a:cxn ang="0">
                  <a:pos x="73" y="82"/>
                </a:cxn>
                <a:cxn ang="0">
                  <a:pos x="72" y="87"/>
                </a:cxn>
                <a:cxn ang="0">
                  <a:pos x="72" y="92"/>
                </a:cxn>
                <a:cxn ang="0">
                  <a:pos x="71" y="99"/>
                </a:cxn>
                <a:cxn ang="0">
                  <a:pos x="71" y="107"/>
                </a:cxn>
                <a:cxn ang="0">
                  <a:pos x="69" y="111"/>
                </a:cxn>
                <a:cxn ang="0">
                  <a:pos x="69" y="113"/>
                </a:cxn>
                <a:cxn ang="0">
                  <a:pos x="0" y="136"/>
                </a:cxn>
                <a:cxn ang="0">
                  <a:pos x="0" y="127"/>
                </a:cxn>
                <a:cxn ang="0">
                  <a:pos x="1" y="120"/>
                </a:cxn>
                <a:cxn ang="0">
                  <a:pos x="1" y="115"/>
                </a:cxn>
                <a:cxn ang="0">
                  <a:pos x="3" y="108"/>
                </a:cxn>
                <a:cxn ang="0">
                  <a:pos x="3" y="104"/>
                </a:cxn>
                <a:cxn ang="0">
                  <a:pos x="4" y="99"/>
                </a:cxn>
                <a:cxn ang="0">
                  <a:pos x="4" y="95"/>
                </a:cxn>
                <a:cxn ang="0">
                  <a:pos x="5" y="91"/>
                </a:cxn>
                <a:cxn ang="0">
                  <a:pos x="5" y="88"/>
                </a:cxn>
                <a:cxn ang="0">
                  <a:pos x="7" y="84"/>
                </a:cxn>
                <a:cxn ang="0">
                  <a:pos x="8" y="82"/>
                </a:cxn>
                <a:cxn ang="0">
                  <a:pos x="8" y="79"/>
                </a:cxn>
                <a:cxn ang="0">
                  <a:pos x="9" y="75"/>
                </a:cxn>
                <a:cxn ang="0">
                  <a:pos x="11" y="74"/>
                </a:cxn>
                <a:cxn ang="0">
                  <a:pos x="11" y="71"/>
                </a:cxn>
                <a:cxn ang="0">
                  <a:pos x="13" y="66"/>
                </a:cxn>
                <a:cxn ang="0">
                  <a:pos x="13" y="64"/>
                </a:cxn>
                <a:cxn ang="0">
                  <a:pos x="16" y="59"/>
                </a:cxn>
                <a:cxn ang="0">
                  <a:pos x="19" y="56"/>
                </a:cxn>
                <a:cxn ang="0">
                  <a:pos x="19" y="54"/>
                </a:cxn>
                <a:cxn ang="0">
                  <a:pos x="20" y="52"/>
                </a:cxn>
                <a:cxn ang="0">
                  <a:pos x="21" y="50"/>
                </a:cxn>
                <a:cxn ang="0">
                  <a:pos x="25" y="46"/>
                </a:cxn>
                <a:cxn ang="0">
                  <a:pos x="25" y="44"/>
                </a:cxn>
                <a:cxn ang="0">
                  <a:pos x="27" y="44"/>
                </a:cxn>
                <a:cxn ang="0">
                  <a:pos x="41" y="31"/>
                </a:cxn>
                <a:cxn ang="0">
                  <a:pos x="60" y="22"/>
                </a:cxn>
                <a:cxn ang="0">
                  <a:pos x="131" y="0"/>
                </a:cxn>
              </a:cxnLst>
              <a:rect l="0" t="0" r="r" b="b"/>
              <a:pathLst>
                <a:path w="131" h="136">
                  <a:moveTo>
                    <a:pt x="131" y="0"/>
                  </a:moveTo>
                  <a:lnTo>
                    <a:pt x="112" y="8"/>
                  </a:lnTo>
                  <a:lnTo>
                    <a:pt x="96" y="22"/>
                  </a:lnTo>
                  <a:lnTo>
                    <a:pt x="96" y="23"/>
                  </a:lnTo>
                  <a:lnTo>
                    <a:pt x="95" y="24"/>
                  </a:lnTo>
                  <a:lnTo>
                    <a:pt x="93" y="27"/>
                  </a:lnTo>
                  <a:lnTo>
                    <a:pt x="89" y="31"/>
                  </a:lnTo>
                  <a:lnTo>
                    <a:pt x="88" y="34"/>
                  </a:lnTo>
                  <a:lnTo>
                    <a:pt x="87" y="35"/>
                  </a:lnTo>
                  <a:lnTo>
                    <a:pt x="85" y="38"/>
                  </a:lnTo>
                  <a:lnTo>
                    <a:pt x="85" y="39"/>
                  </a:lnTo>
                  <a:lnTo>
                    <a:pt x="83" y="44"/>
                  </a:lnTo>
                  <a:lnTo>
                    <a:pt x="83" y="46"/>
                  </a:lnTo>
                  <a:lnTo>
                    <a:pt x="80" y="54"/>
                  </a:lnTo>
                  <a:lnTo>
                    <a:pt x="77" y="59"/>
                  </a:lnTo>
                  <a:lnTo>
                    <a:pt x="77" y="63"/>
                  </a:lnTo>
                  <a:lnTo>
                    <a:pt x="75" y="74"/>
                  </a:lnTo>
                  <a:lnTo>
                    <a:pt x="73" y="78"/>
                  </a:lnTo>
                  <a:lnTo>
                    <a:pt x="73" y="82"/>
                  </a:lnTo>
                  <a:lnTo>
                    <a:pt x="72" y="87"/>
                  </a:lnTo>
                  <a:lnTo>
                    <a:pt x="72" y="92"/>
                  </a:lnTo>
                  <a:lnTo>
                    <a:pt x="71" y="99"/>
                  </a:lnTo>
                  <a:lnTo>
                    <a:pt x="71" y="107"/>
                  </a:lnTo>
                  <a:lnTo>
                    <a:pt x="69" y="111"/>
                  </a:lnTo>
                  <a:lnTo>
                    <a:pt x="69" y="113"/>
                  </a:lnTo>
                  <a:lnTo>
                    <a:pt x="0" y="136"/>
                  </a:lnTo>
                  <a:lnTo>
                    <a:pt x="0" y="127"/>
                  </a:lnTo>
                  <a:lnTo>
                    <a:pt x="1" y="120"/>
                  </a:lnTo>
                  <a:lnTo>
                    <a:pt x="1" y="115"/>
                  </a:lnTo>
                  <a:lnTo>
                    <a:pt x="3" y="108"/>
                  </a:lnTo>
                  <a:lnTo>
                    <a:pt x="3" y="104"/>
                  </a:lnTo>
                  <a:lnTo>
                    <a:pt x="4" y="99"/>
                  </a:lnTo>
                  <a:lnTo>
                    <a:pt x="4" y="95"/>
                  </a:lnTo>
                  <a:lnTo>
                    <a:pt x="5" y="91"/>
                  </a:lnTo>
                  <a:lnTo>
                    <a:pt x="5" y="88"/>
                  </a:lnTo>
                  <a:lnTo>
                    <a:pt x="7" y="84"/>
                  </a:lnTo>
                  <a:lnTo>
                    <a:pt x="8" y="82"/>
                  </a:lnTo>
                  <a:lnTo>
                    <a:pt x="8" y="79"/>
                  </a:lnTo>
                  <a:lnTo>
                    <a:pt x="9" y="75"/>
                  </a:lnTo>
                  <a:lnTo>
                    <a:pt x="11" y="74"/>
                  </a:lnTo>
                  <a:lnTo>
                    <a:pt x="11" y="71"/>
                  </a:lnTo>
                  <a:lnTo>
                    <a:pt x="13" y="66"/>
                  </a:lnTo>
                  <a:lnTo>
                    <a:pt x="13" y="64"/>
                  </a:lnTo>
                  <a:lnTo>
                    <a:pt x="16" y="59"/>
                  </a:lnTo>
                  <a:lnTo>
                    <a:pt x="19" y="56"/>
                  </a:lnTo>
                  <a:lnTo>
                    <a:pt x="19" y="54"/>
                  </a:lnTo>
                  <a:lnTo>
                    <a:pt x="20" y="52"/>
                  </a:lnTo>
                  <a:lnTo>
                    <a:pt x="21" y="50"/>
                  </a:lnTo>
                  <a:lnTo>
                    <a:pt x="25" y="46"/>
                  </a:lnTo>
                  <a:lnTo>
                    <a:pt x="25" y="44"/>
                  </a:lnTo>
                  <a:lnTo>
                    <a:pt x="27" y="44"/>
                  </a:lnTo>
                  <a:lnTo>
                    <a:pt x="41" y="31"/>
                  </a:lnTo>
                  <a:lnTo>
                    <a:pt x="60" y="22"/>
                  </a:lnTo>
                  <a:lnTo>
                    <a:pt x="131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Freeform 119"/>
            <p:cNvSpPr>
              <a:spLocks noEditPoints="1"/>
            </p:cNvSpPr>
            <p:nvPr/>
          </p:nvSpPr>
          <p:spPr bwMode="auto">
            <a:xfrm>
              <a:off x="1776636" y="3072755"/>
              <a:ext cx="270213" cy="170134"/>
            </a:xfrm>
            <a:custGeom>
              <a:avLst/>
              <a:gdLst/>
              <a:ahLst/>
              <a:cxnLst>
                <a:cxn ang="0">
                  <a:pos x="216" y="79"/>
                </a:cxn>
                <a:cxn ang="0">
                  <a:pos x="210" y="87"/>
                </a:cxn>
                <a:cxn ang="0">
                  <a:pos x="23" y="0"/>
                </a:cxn>
                <a:cxn ang="0">
                  <a:pos x="24" y="4"/>
                </a:cxn>
                <a:cxn ang="0">
                  <a:pos x="28" y="18"/>
                </a:cxn>
                <a:cxn ang="0">
                  <a:pos x="46" y="60"/>
                </a:cxn>
                <a:cxn ang="0">
                  <a:pos x="64" y="90"/>
                </a:cxn>
                <a:cxn ang="0">
                  <a:pos x="71" y="95"/>
                </a:cxn>
                <a:cxn ang="0">
                  <a:pos x="72" y="98"/>
                </a:cxn>
                <a:cxn ang="0">
                  <a:pos x="79" y="102"/>
                </a:cxn>
                <a:cxn ang="0">
                  <a:pos x="88" y="108"/>
                </a:cxn>
                <a:cxn ang="0">
                  <a:pos x="92" y="110"/>
                </a:cxn>
                <a:cxn ang="0">
                  <a:pos x="96" y="112"/>
                </a:cxn>
                <a:cxn ang="0">
                  <a:pos x="100" y="115"/>
                </a:cxn>
                <a:cxn ang="0">
                  <a:pos x="106" y="116"/>
                </a:cxn>
                <a:cxn ang="0">
                  <a:pos x="110" y="118"/>
                </a:cxn>
                <a:cxn ang="0">
                  <a:pos x="114" y="119"/>
                </a:cxn>
                <a:cxn ang="0">
                  <a:pos x="123" y="120"/>
                </a:cxn>
                <a:cxn ang="0">
                  <a:pos x="158" y="119"/>
                </a:cxn>
                <a:cxn ang="0">
                  <a:pos x="162" y="118"/>
                </a:cxn>
                <a:cxn ang="0">
                  <a:pos x="167" y="116"/>
                </a:cxn>
                <a:cxn ang="0">
                  <a:pos x="171" y="115"/>
                </a:cxn>
                <a:cxn ang="0">
                  <a:pos x="186" y="108"/>
                </a:cxn>
                <a:cxn ang="0">
                  <a:pos x="210" y="87"/>
                </a:cxn>
                <a:cxn ang="0">
                  <a:pos x="191" y="112"/>
                </a:cxn>
                <a:cxn ang="0">
                  <a:pos x="167" y="128"/>
                </a:cxn>
                <a:cxn ang="0">
                  <a:pos x="156" y="134"/>
                </a:cxn>
                <a:cxn ang="0">
                  <a:pos x="148" y="135"/>
                </a:cxn>
                <a:cxn ang="0">
                  <a:pos x="139" y="136"/>
                </a:cxn>
                <a:cxn ang="0">
                  <a:pos x="100" y="135"/>
                </a:cxn>
                <a:cxn ang="0">
                  <a:pos x="95" y="134"/>
                </a:cxn>
                <a:cxn ang="0">
                  <a:pos x="88" y="132"/>
                </a:cxn>
                <a:cxn ang="0">
                  <a:pos x="84" y="131"/>
                </a:cxn>
                <a:cxn ang="0">
                  <a:pos x="82" y="130"/>
                </a:cxn>
                <a:cxn ang="0">
                  <a:pos x="64" y="122"/>
                </a:cxn>
                <a:cxn ang="0">
                  <a:pos x="59" y="116"/>
                </a:cxn>
                <a:cxn ang="0">
                  <a:pos x="54" y="112"/>
                </a:cxn>
                <a:cxn ang="0">
                  <a:pos x="38" y="98"/>
                </a:cxn>
                <a:cxn ang="0">
                  <a:pos x="7" y="43"/>
                </a:cxn>
                <a:cxn ang="0">
                  <a:pos x="4" y="34"/>
                </a:cxn>
                <a:cxn ang="0">
                  <a:pos x="2" y="22"/>
                </a:cxn>
                <a:cxn ang="0">
                  <a:pos x="0" y="18"/>
                </a:cxn>
              </a:cxnLst>
              <a:rect l="0" t="0" r="r" b="b"/>
              <a:pathLst>
                <a:path w="216" h="136">
                  <a:moveTo>
                    <a:pt x="216" y="78"/>
                  </a:moveTo>
                  <a:lnTo>
                    <a:pt x="216" y="79"/>
                  </a:lnTo>
                  <a:lnTo>
                    <a:pt x="215" y="82"/>
                  </a:lnTo>
                  <a:lnTo>
                    <a:pt x="210" y="87"/>
                  </a:lnTo>
                  <a:lnTo>
                    <a:pt x="216" y="78"/>
                  </a:lnTo>
                  <a:close/>
                  <a:moveTo>
                    <a:pt x="23" y="0"/>
                  </a:moveTo>
                  <a:lnTo>
                    <a:pt x="24" y="2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8"/>
                  </a:lnTo>
                  <a:lnTo>
                    <a:pt x="32" y="28"/>
                  </a:lnTo>
                  <a:lnTo>
                    <a:pt x="46" y="60"/>
                  </a:lnTo>
                  <a:lnTo>
                    <a:pt x="60" y="84"/>
                  </a:lnTo>
                  <a:lnTo>
                    <a:pt x="64" y="90"/>
                  </a:lnTo>
                  <a:lnTo>
                    <a:pt x="70" y="95"/>
                  </a:lnTo>
                  <a:lnTo>
                    <a:pt x="71" y="95"/>
                  </a:lnTo>
                  <a:lnTo>
                    <a:pt x="71" y="96"/>
                  </a:lnTo>
                  <a:lnTo>
                    <a:pt x="72" y="98"/>
                  </a:lnTo>
                  <a:lnTo>
                    <a:pt x="75" y="99"/>
                  </a:lnTo>
                  <a:lnTo>
                    <a:pt x="79" y="102"/>
                  </a:lnTo>
                  <a:lnTo>
                    <a:pt x="84" y="107"/>
                  </a:lnTo>
                  <a:lnTo>
                    <a:pt x="88" y="108"/>
                  </a:lnTo>
                  <a:lnTo>
                    <a:pt x="90" y="110"/>
                  </a:lnTo>
                  <a:lnTo>
                    <a:pt x="92" y="110"/>
                  </a:lnTo>
                  <a:lnTo>
                    <a:pt x="95" y="112"/>
                  </a:lnTo>
                  <a:lnTo>
                    <a:pt x="96" y="112"/>
                  </a:lnTo>
                  <a:lnTo>
                    <a:pt x="99" y="114"/>
                  </a:lnTo>
                  <a:lnTo>
                    <a:pt x="100" y="115"/>
                  </a:lnTo>
                  <a:lnTo>
                    <a:pt x="104" y="115"/>
                  </a:lnTo>
                  <a:lnTo>
                    <a:pt x="106" y="116"/>
                  </a:lnTo>
                  <a:lnTo>
                    <a:pt x="108" y="116"/>
                  </a:lnTo>
                  <a:lnTo>
                    <a:pt x="110" y="118"/>
                  </a:lnTo>
                  <a:lnTo>
                    <a:pt x="112" y="118"/>
                  </a:lnTo>
                  <a:lnTo>
                    <a:pt x="114" y="119"/>
                  </a:lnTo>
                  <a:lnTo>
                    <a:pt x="122" y="119"/>
                  </a:lnTo>
                  <a:lnTo>
                    <a:pt x="123" y="120"/>
                  </a:lnTo>
                  <a:lnTo>
                    <a:pt x="154" y="120"/>
                  </a:lnTo>
                  <a:lnTo>
                    <a:pt x="158" y="119"/>
                  </a:lnTo>
                  <a:lnTo>
                    <a:pt x="160" y="119"/>
                  </a:lnTo>
                  <a:lnTo>
                    <a:pt x="162" y="118"/>
                  </a:lnTo>
                  <a:lnTo>
                    <a:pt x="164" y="118"/>
                  </a:lnTo>
                  <a:lnTo>
                    <a:pt x="167" y="116"/>
                  </a:lnTo>
                  <a:lnTo>
                    <a:pt x="170" y="116"/>
                  </a:lnTo>
                  <a:lnTo>
                    <a:pt x="171" y="115"/>
                  </a:lnTo>
                  <a:lnTo>
                    <a:pt x="175" y="114"/>
                  </a:lnTo>
                  <a:lnTo>
                    <a:pt x="186" y="108"/>
                  </a:lnTo>
                  <a:lnTo>
                    <a:pt x="200" y="98"/>
                  </a:lnTo>
                  <a:lnTo>
                    <a:pt x="210" y="87"/>
                  </a:lnTo>
                  <a:lnTo>
                    <a:pt x="206" y="95"/>
                  </a:lnTo>
                  <a:lnTo>
                    <a:pt x="191" y="112"/>
                  </a:lnTo>
                  <a:lnTo>
                    <a:pt x="175" y="124"/>
                  </a:lnTo>
                  <a:lnTo>
                    <a:pt x="167" y="128"/>
                  </a:lnTo>
                  <a:lnTo>
                    <a:pt x="164" y="131"/>
                  </a:lnTo>
                  <a:lnTo>
                    <a:pt x="156" y="134"/>
                  </a:lnTo>
                  <a:lnTo>
                    <a:pt x="151" y="134"/>
                  </a:lnTo>
                  <a:lnTo>
                    <a:pt x="148" y="135"/>
                  </a:lnTo>
                  <a:lnTo>
                    <a:pt x="142" y="135"/>
                  </a:lnTo>
                  <a:lnTo>
                    <a:pt x="139" y="136"/>
                  </a:lnTo>
                  <a:lnTo>
                    <a:pt x="103" y="136"/>
                  </a:lnTo>
                  <a:lnTo>
                    <a:pt x="100" y="135"/>
                  </a:lnTo>
                  <a:lnTo>
                    <a:pt x="96" y="135"/>
                  </a:lnTo>
                  <a:lnTo>
                    <a:pt x="95" y="134"/>
                  </a:lnTo>
                  <a:lnTo>
                    <a:pt x="90" y="134"/>
                  </a:lnTo>
                  <a:lnTo>
                    <a:pt x="88" y="132"/>
                  </a:lnTo>
                  <a:lnTo>
                    <a:pt x="86" y="132"/>
                  </a:lnTo>
                  <a:lnTo>
                    <a:pt x="84" y="131"/>
                  </a:lnTo>
                  <a:lnTo>
                    <a:pt x="83" y="131"/>
                  </a:lnTo>
                  <a:lnTo>
                    <a:pt x="82" y="130"/>
                  </a:lnTo>
                  <a:lnTo>
                    <a:pt x="80" y="130"/>
                  </a:lnTo>
                  <a:lnTo>
                    <a:pt x="64" y="122"/>
                  </a:lnTo>
                  <a:lnTo>
                    <a:pt x="60" y="119"/>
                  </a:lnTo>
                  <a:lnTo>
                    <a:pt x="59" y="116"/>
                  </a:lnTo>
                  <a:lnTo>
                    <a:pt x="56" y="115"/>
                  </a:lnTo>
                  <a:lnTo>
                    <a:pt x="54" y="112"/>
                  </a:lnTo>
                  <a:lnTo>
                    <a:pt x="51" y="111"/>
                  </a:lnTo>
                  <a:lnTo>
                    <a:pt x="38" y="98"/>
                  </a:lnTo>
                  <a:lnTo>
                    <a:pt x="20" y="72"/>
                  </a:lnTo>
                  <a:lnTo>
                    <a:pt x="7" y="43"/>
                  </a:lnTo>
                  <a:lnTo>
                    <a:pt x="6" y="38"/>
                  </a:lnTo>
                  <a:lnTo>
                    <a:pt x="4" y="3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23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120"/>
            <p:cNvSpPr>
              <a:spLocks/>
            </p:cNvSpPr>
            <p:nvPr/>
          </p:nvSpPr>
          <p:spPr bwMode="auto">
            <a:xfrm>
              <a:off x="1830428" y="2901370"/>
              <a:ext cx="160126" cy="2877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1" y="0"/>
                </a:cxn>
                <a:cxn ang="0">
                  <a:pos x="100" y="4"/>
                </a:cxn>
                <a:cxn ang="0">
                  <a:pos x="116" y="9"/>
                </a:cxn>
                <a:cxn ang="0">
                  <a:pos x="128" y="15"/>
                </a:cxn>
                <a:cxn ang="0">
                  <a:pos x="112" y="9"/>
                </a:cxn>
                <a:cxn ang="0">
                  <a:pos x="95" y="7"/>
                </a:cxn>
                <a:cxn ang="0">
                  <a:pos x="76" y="7"/>
                </a:cxn>
                <a:cxn ang="0">
                  <a:pos x="57" y="8"/>
                </a:cxn>
                <a:cxn ang="0">
                  <a:pos x="35" y="13"/>
                </a:cxn>
                <a:cxn ang="0">
                  <a:pos x="7" y="23"/>
                </a:cxn>
                <a:cxn ang="0">
                  <a:pos x="0" y="13"/>
                </a:cxn>
                <a:cxn ang="0">
                  <a:pos x="19" y="7"/>
                </a:cxn>
                <a:cxn ang="0">
                  <a:pos x="40" y="3"/>
                </a:cxn>
                <a:cxn ang="0">
                  <a:pos x="60" y="0"/>
                </a:cxn>
              </a:cxnLst>
              <a:rect l="0" t="0" r="r" b="b"/>
              <a:pathLst>
                <a:path w="128" h="23">
                  <a:moveTo>
                    <a:pt x="60" y="0"/>
                  </a:moveTo>
                  <a:lnTo>
                    <a:pt x="81" y="0"/>
                  </a:lnTo>
                  <a:lnTo>
                    <a:pt x="100" y="4"/>
                  </a:lnTo>
                  <a:lnTo>
                    <a:pt x="116" y="9"/>
                  </a:lnTo>
                  <a:lnTo>
                    <a:pt x="128" y="15"/>
                  </a:lnTo>
                  <a:lnTo>
                    <a:pt x="112" y="9"/>
                  </a:lnTo>
                  <a:lnTo>
                    <a:pt x="95" y="7"/>
                  </a:lnTo>
                  <a:lnTo>
                    <a:pt x="76" y="7"/>
                  </a:lnTo>
                  <a:lnTo>
                    <a:pt x="57" y="8"/>
                  </a:lnTo>
                  <a:lnTo>
                    <a:pt x="35" y="13"/>
                  </a:lnTo>
                  <a:lnTo>
                    <a:pt x="7" y="23"/>
                  </a:lnTo>
                  <a:lnTo>
                    <a:pt x="0" y="13"/>
                  </a:lnTo>
                  <a:lnTo>
                    <a:pt x="19" y="7"/>
                  </a:lnTo>
                  <a:lnTo>
                    <a:pt x="40" y="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Freeform 121"/>
            <p:cNvSpPr>
              <a:spLocks/>
            </p:cNvSpPr>
            <p:nvPr/>
          </p:nvSpPr>
          <p:spPr bwMode="auto">
            <a:xfrm>
              <a:off x="1739107" y="2481040"/>
              <a:ext cx="187648" cy="155122"/>
            </a:xfrm>
            <a:custGeom>
              <a:avLst/>
              <a:gdLst/>
              <a:ahLst/>
              <a:cxnLst>
                <a:cxn ang="0">
                  <a:pos x="110" y="0"/>
                </a:cxn>
                <a:cxn ang="0">
                  <a:pos x="138" y="8"/>
                </a:cxn>
                <a:cxn ang="0">
                  <a:pos x="132" y="7"/>
                </a:cxn>
                <a:cxn ang="0">
                  <a:pos x="93" y="8"/>
                </a:cxn>
                <a:cxn ang="0">
                  <a:pos x="64" y="20"/>
                </a:cxn>
                <a:cxn ang="0">
                  <a:pos x="50" y="32"/>
                </a:cxn>
                <a:cxn ang="0">
                  <a:pos x="46" y="38"/>
                </a:cxn>
                <a:cxn ang="0">
                  <a:pos x="45" y="42"/>
                </a:cxn>
                <a:cxn ang="0">
                  <a:pos x="42" y="46"/>
                </a:cxn>
                <a:cxn ang="0">
                  <a:pos x="40" y="50"/>
                </a:cxn>
                <a:cxn ang="0">
                  <a:pos x="38" y="54"/>
                </a:cxn>
                <a:cxn ang="0">
                  <a:pos x="37" y="56"/>
                </a:cxn>
                <a:cxn ang="0">
                  <a:pos x="36" y="60"/>
                </a:cxn>
                <a:cxn ang="0">
                  <a:pos x="34" y="64"/>
                </a:cxn>
                <a:cxn ang="0">
                  <a:pos x="33" y="68"/>
                </a:cxn>
                <a:cxn ang="0">
                  <a:pos x="32" y="75"/>
                </a:cxn>
                <a:cxn ang="0">
                  <a:pos x="30" y="80"/>
                </a:cxn>
                <a:cxn ang="0">
                  <a:pos x="29" y="87"/>
                </a:cxn>
                <a:cxn ang="0">
                  <a:pos x="28" y="96"/>
                </a:cxn>
                <a:cxn ang="0">
                  <a:pos x="26" y="107"/>
                </a:cxn>
                <a:cxn ang="0">
                  <a:pos x="25" y="124"/>
                </a:cxn>
                <a:cxn ang="0">
                  <a:pos x="0" y="101"/>
                </a:cxn>
                <a:cxn ang="0">
                  <a:pos x="1" y="91"/>
                </a:cxn>
                <a:cxn ang="0">
                  <a:pos x="2" y="83"/>
                </a:cxn>
                <a:cxn ang="0">
                  <a:pos x="4" y="75"/>
                </a:cxn>
                <a:cxn ang="0">
                  <a:pos x="6" y="70"/>
                </a:cxn>
                <a:cxn ang="0">
                  <a:pos x="8" y="66"/>
                </a:cxn>
                <a:cxn ang="0">
                  <a:pos x="9" y="62"/>
                </a:cxn>
                <a:cxn ang="0">
                  <a:pos x="10" y="58"/>
                </a:cxn>
                <a:cxn ang="0">
                  <a:pos x="12" y="54"/>
                </a:cxn>
                <a:cxn ang="0">
                  <a:pos x="17" y="44"/>
                </a:cxn>
                <a:cxn ang="0">
                  <a:pos x="20" y="39"/>
                </a:cxn>
                <a:cxn ang="0">
                  <a:pos x="25" y="32"/>
                </a:cxn>
                <a:cxn ang="0">
                  <a:pos x="26" y="31"/>
                </a:cxn>
                <a:cxn ang="0">
                  <a:pos x="28" y="30"/>
                </a:cxn>
                <a:cxn ang="0">
                  <a:pos x="36" y="20"/>
                </a:cxn>
                <a:cxn ang="0">
                  <a:pos x="41" y="16"/>
                </a:cxn>
                <a:cxn ang="0">
                  <a:pos x="73" y="2"/>
                </a:cxn>
              </a:cxnLst>
              <a:rect l="0" t="0" r="r" b="b"/>
              <a:pathLst>
                <a:path w="150" h="124">
                  <a:moveTo>
                    <a:pt x="93" y="0"/>
                  </a:moveTo>
                  <a:lnTo>
                    <a:pt x="110" y="0"/>
                  </a:lnTo>
                  <a:lnTo>
                    <a:pt x="125" y="3"/>
                  </a:lnTo>
                  <a:lnTo>
                    <a:pt x="138" y="8"/>
                  </a:lnTo>
                  <a:lnTo>
                    <a:pt x="150" y="12"/>
                  </a:lnTo>
                  <a:lnTo>
                    <a:pt x="132" y="7"/>
                  </a:lnTo>
                  <a:lnTo>
                    <a:pt x="110" y="6"/>
                  </a:lnTo>
                  <a:lnTo>
                    <a:pt x="93" y="8"/>
                  </a:lnTo>
                  <a:lnTo>
                    <a:pt x="77" y="14"/>
                  </a:lnTo>
                  <a:lnTo>
                    <a:pt x="64" y="20"/>
                  </a:lnTo>
                  <a:lnTo>
                    <a:pt x="52" y="32"/>
                  </a:lnTo>
                  <a:lnTo>
                    <a:pt x="50" y="32"/>
                  </a:lnTo>
                  <a:lnTo>
                    <a:pt x="50" y="34"/>
                  </a:lnTo>
                  <a:lnTo>
                    <a:pt x="46" y="38"/>
                  </a:lnTo>
                  <a:lnTo>
                    <a:pt x="45" y="40"/>
                  </a:lnTo>
                  <a:lnTo>
                    <a:pt x="45" y="42"/>
                  </a:lnTo>
                  <a:lnTo>
                    <a:pt x="44" y="44"/>
                  </a:lnTo>
                  <a:lnTo>
                    <a:pt x="42" y="46"/>
                  </a:lnTo>
                  <a:lnTo>
                    <a:pt x="41" y="48"/>
                  </a:lnTo>
                  <a:lnTo>
                    <a:pt x="40" y="50"/>
                  </a:lnTo>
                  <a:lnTo>
                    <a:pt x="38" y="52"/>
                  </a:lnTo>
                  <a:lnTo>
                    <a:pt x="38" y="54"/>
                  </a:lnTo>
                  <a:lnTo>
                    <a:pt x="37" y="55"/>
                  </a:lnTo>
                  <a:lnTo>
                    <a:pt x="37" y="56"/>
                  </a:lnTo>
                  <a:lnTo>
                    <a:pt x="36" y="59"/>
                  </a:lnTo>
                  <a:lnTo>
                    <a:pt x="36" y="60"/>
                  </a:lnTo>
                  <a:lnTo>
                    <a:pt x="34" y="63"/>
                  </a:lnTo>
                  <a:lnTo>
                    <a:pt x="34" y="64"/>
                  </a:lnTo>
                  <a:lnTo>
                    <a:pt x="33" y="67"/>
                  </a:lnTo>
                  <a:lnTo>
                    <a:pt x="33" y="68"/>
                  </a:lnTo>
                  <a:lnTo>
                    <a:pt x="32" y="71"/>
                  </a:lnTo>
                  <a:lnTo>
                    <a:pt x="32" y="75"/>
                  </a:lnTo>
                  <a:lnTo>
                    <a:pt x="30" y="78"/>
                  </a:lnTo>
                  <a:lnTo>
                    <a:pt x="30" y="80"/>
                  </a:lnTo>
                  <a:lnTo>
                    <a:pt x="29" y="83"/>
                  </a:lnTo>
                  <a:lnTo>
                    <a:pt x="29" y="87"/>
                  </a:lnTo>
                  <a:lnTo>
                    <a:pt x="28" y="90"/>
                  </a:lnTo>
                  <a:lnTo>
                    <a:pt x="28" y="96"/>
                  </a:lnTo>
                  <a:lnTo>
                    <a:pt x="26" y="101"/>
                  </a:lnTo>
                  <a:lnTo>
                    <a:pt x="26" y="107"/>
                  </a:lnTo>
                  <a:lnTo>
                    <a:pt x="25" y="112"/>
                  </a:lnTo>
                  <a:lnTo>
                    <a:pt x="25" y="124"/>
                  </a:lnTo>
                  <a:lnTo>
                    <a:pt x="0" y="116"/>
                  </a:lnTo>
                  <a:lnTo>
                    <a:pt x="0" y="101"/>
                  </a:lnTo>
                  <a:lnTo>
                    <a:pt x="1" y="98"/>
                  </a:lnTo>
                  <a:lnTo>
                    <a:pt x="1" y="91"/>
                  </a:lnTo>
                  <a:lnTo>
                    <a:pt x="2" y="87"/>
                  </a:lnTo>
                  <a:lnTo>
                    <a:pt x="2" y="83"/>
                  </a:lnTo>
                  <a:lnTo>
                    <a:pt x="4" y="79"/>
                  </a:lnTo>
                  <a:lnTo>
                    <a:pt x="4" y="75"/>
                  </a:lnTo>
                  <a:lnTo>
                    <a:pt x="5" y="71"/>
                  </a:lnTo>
                  <a:lnTo>
                    <a:pt x="6" y="70"/>
                  </a:lnTo>
                  <a:lnTo>
                    <a:pt x="6" y="67"/>
                  </a:lnTo>
                  <a:lnTo>
                    <a:pt x="8" y="66"/>
                  </a:lnTo>
                  <a:lnTo>
                    <a:pt x="9" y="63"/>
                  </a:lnTo>
                  <a:lnTo>
                    <a:pt x="9" y="62"/>
                  </a:lnTo>
                  <a:lnTo>
                    <a:pt x="10" y="59"/>
                  </a:lnTo>
                  <a:lnTo>
                    <a:pt x="10" y="58"/>
                  </a:lnTo>
                  <a:lnTo>
                    <a:pt x="12" y="56"/>
                  </a:lnTo>
                  <a:lnTo>
                    <a:pt x="12" y="54"/>
                  </a:lnTo>
                  <a:lnTo>
                    <a:pt x="13" y="52"/>
                  </a:lnTo>
                  <a:lnTo>
                    <a:pt x="17" y="44"/>
                  </a:lnTo>
                  <a:lnTo>
                    <a:pt x="20" y="42"/>
                  </a:lnTo>
                  <a:lnTo>
                    <a:pt x="20" y="39"/>
                  </a:lnTo>
                  <a:lnTo>
                    <a:pt x="25" y="34"/>
                  </a:lnTo>
                  <a:lnTo>
                    <a:pt x="25" y="32"/>
                  </a:lnTo>
                  <a:lnTo>
                    <a:pt x="26" y="32"/>
                  </a:lnTo>
                  <a:lnTo>
                    <a:pt x="26" y="31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8" y="19"/>
                  </a:lnTo>
                  <a:lnTo>
                    <a:pt x="41" y="16"/>
                  </a:lnTo>
                  <a:lnTo>
                    <a:pt x="56" y="7"/>
                  </a:lnTo>
                  <a:lnTo>
                    <a:pt x="73" y="2"/>
                  </a:lnTo>
                  <a:lnTo>
                    <a:pt x="93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122"/>
            <p:cNvSpPr>
              <a:spLocks/>
            </p:cNvSpPr>
            <p:nvPr/>
          </p:nvSpPr>
          <p:spPr bwMode="auto">
            <a:xfrm>
              <a:off x="1826676" y="2659930"/>
              <a:ext cx="145114" cy="80063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16"/>
                </a:cxn>
                <a:cxn ang="0">
                  <a:pos x="96" y="28"/>
                </a:cxn>
                <a:cxn ang="0">
                  <a:pos x="83" y="42"/>
                </a:cxn>
                <a:cxn ang="0">
                  <a:pos x="70" y="52"/>
                </a:cxn>
                <a:cxn ang="0">
                  <a:pos x="54" y="60"/>
                </a:cxn>
                <a:cxn ang="0">
                  <a:pos x="52" y="60"/>
                </a:cxn>
                <a:cxn ang="0">
                  <a:pos x="50" y="61"/>
                </a:cxn>
                <a:cxn ang="0">
                  <a:pos x="47" y="61"/>
                </a:cxn>
                <a:cxn ang="0">
                  <a:pos x="43" y="62"/>
                </a:cxn>
                <a:cxn ang="0">
                  <a:pos x="39" y="62"/>
                </a:cxn>
                <a:cxn ang="0">
                  <a:pos x="36" y="64"/>
                </a:cxn>
                <a:cxn ang="0">
                  <a:pos x="0" y="64"/>
                </a:cxn>
                <a:cxn ang="0">
                  <a:pos x="7" y="46"/>
                </a:cxn>
                <a:cxn ang="0">
                  <a:pos x="10" y="46"/>
                </a:cxn>
                <a:cxn ang="0">
                  <a:pos x="12" y="48"/>
                </a:cxn>
                <a:cxn ang="0">
                  <a:pos x="47" y="48"/>
                </a:cxn>
                <a:cxn ang="0">
                  <a:pos x="51" y="46"/>
                </a:cxn>
                <a:cxn ang="0">
                  <a:pos x="55" y="46"/>
                </a:cxn>
                <a:cxn ang="0">
                  <a:pos x="59" y="45"/>
                </a:cxn>
                <a:cxn ang="0">
                  <a:pos x="60" y="44"/>
                </a:cxn>
                <a:cxn ang="0">
                  <a:pos x="63" y="44"/>
                </a:cxn>
                <a:cxn ang="0">
                  <a:pos x="66" y="42"/>
                </a:cxn>
                <a:cxn ang="0">
                  <a:pos x="68" y="42"/>
                </a:cxn>
                <a:cxn ang="0">
                  <a:pos x="70" y="41"/>
                </a:cxn>
                <a:cxn ang="0">
                  <a:pos x="80" y="36"/>
                </a:cxn>
                <a:cxn ang="0">
                  <a:pos x="94" y="26"/>
                </a:cxn>
                <a:cxn ang="0">
                  <a:pos x="104" y="16"/>
                </a:cxn>
                <a:cxn ang="0">
                  <a:pos x="116" y="0"/>
                </a:cxn>
              </a:cxnLst>
              <a:rect l="0" t="0" r="r" b="b"/>
              <a:pathLst>
                <a:path w="116" h="64">
                  <a:moveTo>
                    <a:pt x="116" y="0"/>
                  </a:moveTo>
                  <a:lnTo>
                    <a:pt x="106" y="16"/>
                  </a:lnTo>
                  <a:lnTo>
                    <a:pt x="96" y="28"/>
                  </a:lnTo>
                  <a:lnTo>
                    <a:pt x="83" y="42"/>
                  </a:lnTo>
                  <a:lnTo>
                    <a:pt x="70" y="52"/>
                  </a:lnTo>
                  <a:lnTo>
                    <a:pt x="54" y="60"/>
                  </a:lnTo>
                  <a:lnTo>
                    <a:pt x="52" y="60"/>
                  </a:lnTo>
                  <a:lnTo>
                    <a:pt x="50" y="61"/>
                  </a:lnTo>
                  <a:lnTo>
                    <a:pt x="47" y="61"/>
                  </a:lnTo>
                  <a:lnTo>
                    <a:pt x="43" y="62"/>
                  </a:lnTo>
                  <a:lnTo>
                    <a:pt x="39" y="62"/>
                  </a:lnTo>
                  <a:lnTo>
                    <a:pt x="36" y="64"/>
                  </a:lnTo>
                  <a:lnTo>
                    <a:pt x="0" y="64"/>
                  </a:lnTo>
                  <a:lnTo>
                    <a:pt x="7" y="46"/>
                  </a:lnTo>
                  <a:lnTo>
                    <a:pt x="10" y="46"/>
                  </a:lnTo>
                  <a:lnTo>
                    <a:pt x="12" y="48"/>
                  </a:lnTo>
                  <a:lnTo>
                    <a:pt x="47" y="48"/>
                  </a:lnTo>
                  <a:lnTo>
                    <a:pt x="51" y="46"/>
                  </a:lnTo>
                  <a:lnTo>
                    <a:pt x="55" y="46"/>
                  </a:lnTo>
                  <a:lnTo>
                    <a:pt x="59" y="45"/>
                  </a:lnTo>
                  <a:lnTo>
                    <a:pt x="60" y="44"/>
                  </a:lnTo>
                  <a:lnTo>
                    <a:pt x="63" y="44"/>
                  </a:lnTo>
                  <a:lnTo>
                    <a:pt x="66" y="42"/>
                  </a:lnTo>
                  <a:lnTo>
                    <a:pt x="68" y="42"/>
                  </a:lnTo>
                  <a:lnTo>
                    <a:pt x="70" y="41"/>
                  </a:lnTo>
                  <a:lnTo>
                    <a:pt x="80" y="36"/>
                  </a:lnTo>
                  <a:lnTo>
                    <a:pt x="94" y="26"/>
                  </a:lnTo>
                  <a:lnTo>
                    <a:pt x="104" y="1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123"/>
            <p:cNvSpPr>
              <a:spLocks/>
            </p:cNvSpPr>
            <p:nvPr/>
          </p:nvSpPr>
          <p:spPr bwMode="auto">
            <a:xfrm>
              <a:off x="2124411" y="2761260"/>
              <a:ext cx="311496" cy="619238"/>
            </a:xfrm>
            <a:custGeom>
              <a:avLst/>
              <a:gdLst/>
              <a:ahLst/>
              <a:cxnLst>
                <a:cxn ang="0">
                  <a:pos x="98" y="5"/>
                </a:cxn>
                <a:cxn ang="0">
                  <a:pos x="112" y="9"/>
                </a:cxn>
                <a:cxn ang="0">
                  <a:pos x="124" y="15"/>
                </a:cxn>
                <a:cxn ang="0">
                  <a:pos x="134" y="19"/>
                </a:cxn>
                <a:cxn ang="0">
                  <a:pos x="146" y="24"/>
                </a:cxn>
                <a:cxn ang="0">
                  <a:pos x="162" y="33"/>
                </a:cxn>
                <a:cxn ang="0">
                  <a:pos x="174" y="43"/>
                </a:cxn>
                <a:cxn ang="0">
                  <a:pos x="189" y="56"/>
                </a:cxn>
                <a:cxn ang="0">
                  <a:pos x="213" y="87"/>
                </a:cxn>
                <a:cxn ang="0">
                  <a:pos x="217" y="92"/>
                </a:cxn>
                <a:cxn ang="0">
                  <a:pos x="221" y="100"/>
                </a:cxn>
                <a:cxn ang="0">
                  <a:pos x="237" y="137"/>
                </a:cxn>
                <a:cxn ang="0">
                  <a:pos x="242" y="160"/>
                </a:cxn>
                <a:cxn ang="0">
                  <a:pos x="246" y="188"/>
                </a:cxn>
                <a:cxn ang="0">
                  <a:pos x="248" y="203"/>
                </a:cxn>
                <a:cxn ang="0">
                  <a:pos x="249" y="228"/>
                </a:cxn>
                <a:cxn ang="0">
                  <a:pos x="248" y="245"/>
                </a:cxn>
                <a:cxn ang="0">
                  <a:pos x="246" y="257"/>
                </a:cxn>
                <a:cxn ang="0">
                  <a:pos x="244" y="275"/>
                </a:cxn>
                <a:cxn ang="0">
                  <a:pos x="240" y="292"/>
                </a:cxn>
                <a:cxn ang="0">
                  <a:pos x="236" y="304"/>
                </a:cxn>
                <a:cxn ang="0">
                  <a:pos x="232" y="316"/>
                </a:cxn>
                <a:cxn ang="0">
                  <a:pos x="228" y="328"/>
                </a:cxn>
                <a:cxn ang="0">
                  <a:pos x="224" y="337"/>
                </a:cxn>
                <a:cxn ang="0">
                  <a:pos x="220" y="347"/>
                </a:cxn>
                <a:cxn ang="0">
                  <a:pos x="210" y="363"/>
                </a:cxn>
                <a:cxn ang="0">
                  <a:pos x="198" y="381"/>
                </a:cxn>
                <a:cxn ang="0">
                  <a:pos x="182" y="401"/>
                </a:cxn>
                <a:cxn ang="0">
                  <a:pos x="129" y="447"/>
                </a:cxn>
                <a:cxn ang="0">
                  <a:pos x="70" y="473"/>
                </a:cxn>
                <a:cxn ang="0">
                  <a:pos x="30" y="483"/>
                </a:cxn>
                <a:cxn ang="0">
                  <a:pos x="88" y="448"/>
                </a:cxn>
                <a:cxn ang="0">
                  <a:pos x="137" y="392"/>
                </a:cxn>
                <a:cxn ang="0">
                  <a:pos x="145" y="377"/>
                </a:cxn>
                <a:cxn ang="0">
                  <a:pos x="150" y="364"/>
                </a:cxn>
                <a:cxn ang="0">
                  <a:pos x="162" y="337"/>
                </a:cxn>
                <a:cxn ang="0">
                  <a:pos x="166" y="325"/>
                </a:cxn>
                <a:cxn ang="0">
                  <a:pos x="169" y="313"/>
                </a:cxn>
                <a:cxn ang="0">
                  <a:pos x="173" y="296"/>
                </a:cxn>
                <a:cxn ang="0">
                  <a:pos x="177" y="273"/>
                </a:cxn>
                <a:cxn ang="0">
                  <a:pos x="178" y="256"/>
                </a:cxn>
                <a:cxn ang="0">
                  <a:pos x="177" y="219"/>
                </a:cxn>
                <a:cxn ang="0">
                  <a:pos x="176" y="204"/>
                </a:cxn>
                <a:cxn ang="0">
                  <a:pos x="166" y="160"/>
                </a:cxn>
                <a:cxn ang="0">
                  <a:pos x="150" y="120"/>
                </a:cxn>
                <a:cxn ang="0">
                  <a:pos x="141" y="105"/>
                </a:cxn>
                <a:cxn ang="0">
                  <a:pos x="118" y="79"/>
                </a:cxn>
                <a:cxn ang="0">
                  <a:pos x="98" y="60"/>
                </a:cxn>
                <a:cxn ang="0">
                  <a:pos x="72" y="43"/>
                </a:cxn>
                <a:cxn ang="0">
                  <a:pos x="61" y="39"/>
                </a:cxn>
                <a:cxn ang="0">
                  <a:pos x="52" y="35"/>
                </a:cxn>
                <a:cxn ang="0">
                  <a:pos x="41" y="32"/>
                </a:cxn>
                <a:cxn ang="0">
                  <a:pos x="29" y="28"/>
                </a:cxn>
                <a:cxn ang="0">
                  <a:pos x="77" y="0"/>
                </a:cxn>
              </a:cxnLst>
              <a:rect l="0" t="0" r="r" b="b"/>
              <a:pathLst>
                <a:path w="249" h="495">
                  <a:moveTo>
                    <a:pt x="77" y="0"/>
                  </a:moveTo>
                  <a:lnTo>
                    <a:pt x="98" y="5"/>
                  </a:lnTo>
                  <a:lnTo>
                    <a:pt x="105" y="8"/>
                  </a:lnTo>
                  <a:lnTo>
                    <a:pt x="112" y="9"/>
                  </a:lnTo>
                  <a:lnTo>
                    <a:pt x="117" y="12"/>
                  </a:lnTo>
                  <a:lnTo>
                    <a:pt x="124" y="15"/>
                  </a:lnTo>
                  <a:lnTo>
                    <a:pt x="132" y="16"/>
                  </a:lnTo>
                  <a:lnTo>
                    <a:pt x="134" y="19"/>
                  </a:lnTo>
                  <a:lnTo>
                    <a:pt x="138" y="20"/>
                  </a:lnTo>
                  <a:lnTo>
                    <a:pt x="146" y="24"/>
                  </a:lnTo>
                  <a:lnTo>
                    <a:pt x="150" y="25"/>
                  </a:lnTo>
                  <a:lnTo>
                    <a:pt x="162" y="33"/>
                  </a:lnTo>
                  <a:lnTo>
                    <a:pt x="168" y="39"/>
                  </a:lnTo>
                  <a:lnTo>
                    <a:pt x="174" y="43"/>
                  </a:lnTo>
                  <a:lnTo>
                    <a:pt x="180" y="47"/>
                  </a:lnTo>
                  <a:lnTo>
                    <a:pt x="189" y="56"/>
                  </a:lnTo>
                  <a:lnTo>
                    <a:pt x="212" y="83"/>
                  </a:lnTo>
                  <a:lnTo>
                    <a:pt x="213" y="87"/>
                  </a:lnTo>
                  <a:lnTo>
                    <a:pt x="216" y="89"/>
                  </a:lnTo>
                  <a:lnTo>
                    <a:pt x="217" y="92"/>
                  </a:lnTo>
                  <a:lnTo>
                    <a:pt x="220" y="96"/>
                  </a:lnTo>
                  <a:lnTo>
                    <a:pt x="221" y="100"/>
                  </a:lnTo>
                  <a:lnTo>
                    <a:pt x="224" y="103"/>
                  </a:lnTo>
                  <a:lnTo>
                    <a:pt x="237" y="137"/>
                  </a:lnTo>
                  <a:lnTo>
                    <a:pt x="240" y="148"/>
                  </a:lnTo>
                  <a:lnTo>
                    <a:pt x="242" y="160"/>
                  </a:lnTo>
                  <a:lnTo>
                    <a:pt x="246" y="181"/>
                  </a:lnTo>
                  <a:lnTo>
                    <a:pt x="246" y="188"/>
                  </a:lnTo>
                  <a:lnTo>
                    <a:pt x="248" y="193"/>
                  </a:lnTo>
                  <a:lnTo>
                    <a:pt x="248" y="203"/>
                  </a:lnTo>
                  <a:lnTo>
                    <a:pt x="249" y="213"/>
                  </a:lnTo>
                  <a:lnTo>
                    <a:pt x="249" y="228"/>
                  </a:lnTo>
                  <a:lnTo>
                    <a:pt x="248" y="235"/>
                  </a:lnTo>
                  <a:lnTo>
                    <a:pt x="248" y="245"/>
                  </a:lnTo>
                  <a:lnTo>
                    <a:pt x="246" y="252"/>
                  </a:lnTo>
                  <a:lnTo>
                    <a:pt x="246" y="257"/>
                  </a:lnTo>
                  <a:lnTo>
                    <a:pt x="244" y="268"/>
                  </a:lnTo>
                  <a:lnTo>
                    <a:pt x="244" y="275"/>
                  </a:lnTo>
                  <a:lnTo>
                    <a:pt x="241" y="283"/>
                  </a:lnTo>
                  <a:lnTo>
                    <a:pt x="240" y="292"/>
                  </a:lnTo>
                  <a:lnTo>
                    <a:pt x="237" y="297"/>
                  </a:lnTo>
                  <a:lnTo>
                    <a:pt x="236" y="304"/>
                  </a:lnTo>
                  <a:lnTo>
                    <a:pt x="234" y="309"/>
                  </a:lnTo>
                  <a:lnTo>
                    <a:pt x="232" y="316"/>
                  </a:lnTo>
                  <a:lnTo>
                    <a:pt x="229" y="321"/>
                  </a:lnTo>
                  <a:lnTo>
                    <a:pt x="228" y="328"/>
                  </a:lnTo>
                  <a:lnTo>
                    <a:pt x="225" y="333"/>
                  </a:lnTo>
                  <a:lnTo>
                    <a:pt x="224" y="337"/>
                  </a:lnTo>
                  <a:lnTo>
                    <a:pt x="221" y="341"/>
                  </a:lnTo>
                  <a:lnTo>
                    <a:pt x="220" y="347"/>
                  </a:lnTo>
                  <a:lnTo>
                    <a:pt x="214" y="355"/>
                  </a:lnTo>
                  <a:lnTo>
                    <a:pt x="210" y="363"/>
                  </a:lnTo>
                  <a:lnTo>
                    <a:pt x="204" y="372"/>
                  </a:lnTo>
                  <a:lnTo>
                    <a:pt x="198" y="381"/>
                  </a:lnTo>
                  <a:lnTo>
                    <a:pt x="192" y="392"/>
                  </a:lnTo>
                  <a:lnTo>
                    <a:pt x="182" y="401"/>
                  </a:lnTo>
                  <a:lnTo>
                    <a:pt x="157" y="425"/>
                  </a:lnTo>
                  <a:lnTo>
                    <a:pt x="129" y="447"/>
                  </a:lnTo>
                  <a:lnTo>
                    <a:pt x="101" y="461"/>
                  </a:lnTo>
                  <a:lnTo>
                    <a:pt x="70" y="473"/>
                  </a:lnTo>
                  <a:lnTo>
                    <a:pt x="0" y="495"/>
                  </a:lnTo>
                  <a:lnTo>
                    <a:pt x="30" y="483"/>
                  </a:lnTo>
                  <a:lnTo>
                    <a:pt x="58" y="469"/>
                  </a:lnTo>
                  <a:lnTo>
                    <a:pt x="88" y="448"/>
                  </a:lnTo>
                  <a:lnTo>
                    <a:pt x="113" y="424"/>
                  </a:lnTo>
                  <a:lnTo>
                    <a:pt x="137" y="392"/>
                  </a:lnTo>
                  <a:lnTo>
                    <a:pt x="140" y="385"/>
                  </a:lnTo>
                  <a:lnTo>
                    <a:pt x="145" y="377"/>
                  </a:lnTo>
                  <a:lnTo>
                    <a:pt x="149" y="368"/>
                  </a:lnTo>
                  <a:lnTo>
                    <a:pt x="150" y="364"/>
                  </a:lnTo>
                  <a:lnTo>
                    <a:pt x="157" y="351"/>
                  </a:lnTo>
                  <a:lnTo>
                    <a:pt x="162" y="337"/>
                  </a:lnTo>
                  <a:lnTo>
                    <a:pt x="164" y="332"/>
                  </a:lnTo>
                  <a:lnTo>
                    <a:pt x="166" y="325"/>
                  </a:lnTo>
                  <a:lnTo>
                    <a:pt x="168" y="320"/>
                  </a:lnTo>
                  <a:lnTo>
                    <a:pt x="169" y="313"/>
                  </a:lnTo>
                  <a:lnTo>
                    <a:pt x="170" y="305"/>
                  </a:lnTo>
                  <a:lnTo>
                    <a:pt x="173" y="296"/>
                  </a:lnTo>
                  <a:lnTo>
                    <a:pt x="176" y="280"/>
                  </a:lnTo>
                  <a:lnTo>
                    <a:pt x="177" y="273"/>
                  </a:lnTo>
                  <a:lnTo>
                    <a:pt x="177" y="263"/>
                  </a:lnTo>
                  <a:lnTo>
                    <a:pt x="178" y="256"/>
                  </a:lnTo>
                  <a:lnTo>
                    <a:pt x="178" y="221"/>
                  </a:lnTo>
                  <a:lnTo>
                    <a:pt x="177" y="219"/>
                  </a:lnTo>
                  <a:lnTo>
                    <a:pt x="177" y="208"/>
                  </a:lnTo>
                  <a:lnTo>
                    <a:pt x="176" y="204"/>
                  </a:lnTo>
                  <a:lnTo>
                    <a:pt x="173" y="183"/>
                  </a:lnTo>
                  <a:lnTo>
                    <a:pt x="166" y="160"/>
                  </a:lnTo>
                  <a:lnTo>
                    <a:pt x="161" y="141"/>
                  </a:lnTo>
                  <a:lnTo>
                    <a:pt x="150" y="120"/>
                  </a:lnTo>
                  <a:lnTo>
                    <a:pt x="146" y="113"/>
                  </a:lnTo>
                  <a:lnTo>
                    <a:pt x="141" y="105"/>
                  </a:lnTo>
                  <a:lnTo>
                    <a:pt x="130" y="92"/>
                  </a:lnTo>
                  <a:lnTo>
                    <a:pt x="118" y="79"/>
                  </a:lnTo>
                  <a:lnTo>
                    <a:pt x="105" y="65"/>
                  </a:lnTo>
                  <a:lnTo>
                    <a:pt x="98" y="60"/>
                  </a:lnTo>
                  <a:lnTo>
                    <a:pt x="92" y="56"/>
                  </a:lnTo>
                  <a:lnTo>
                    <a:pt x="72" y="43"/>
                  </a:lnTo>
                  <a:lnTo>
                    <a:pt x="66" y="41"/>
                  </a:lnTo>
                  <a:lnTo>
                    <a:pt x="61" y="39"/>
                  </a:lnTo>
                  <a:lnTo>
                    <a:pt x="57" y="37"/>
                  </a:lnTo>
                  <a:lnTo>
                    <a:pt x="52" y="35"/>
                  </a:lnTo>
                  <a:lnTo>
                    <a:pt x="48" y="33"/>
                  </a:lnTo>
                  <a:lnTo>
                    <a:pt x="41" y="32"/>
                  </a:lnTo>
                  <a:lnTo>
                    <a:pt x="36" y="29"/>
                  </a:lnTo>
                  <a:lnTo>
                    <a:pt x="29" y="28"/>
                  </a:lnTo>
                  <a:lnTo>
                    <a:pt x="8" y="23"/>
                  </a:lnTo>
                  <a:lnTo>
                    <a:pt x="77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124"/>
            <p:cNvSpPr>
              <a:spLocks/>
            </p:cNvSpPr>
            <p:nvPr/>
          </p:nvSpPr>
          <p:spPr bwMode="auto">
            <a:xfrm>
              <a:off x="1724095" y="2275878"/>
              <a:ext cx="620489" cy="514155"/>
            </a:xfrm>
            <a:custGeom>
              <a:avLst/>
              <a:gdLst/>
              <a:ahLst/>
              <a:cxnLst>
                <a:cxn ang="0">
                  <a:pos x="230" y="0"/>
                </a:cxn>
                <a:cxn ang="0">
                  <a:pos x="269" y="3"/>
                </a:cxn>
                <a:cxn ang="0">
                  <a:pos x="310" y="8"/>
                </a:cxn>
                <a:cxn ang="0">
                  <a:pos x="330" y="14"/>
                </a:cxn>
                <a:cxn ang="0">
                  <a:pos x="342" y="16"/>
                </a:cxn>
                <a:cxn ang="0">
                  <a:pos x="354" y="20"/>
                </a:cxn>
                <a:cxn ang="0">
                  <a:pos x="364" y="24"/>
                </a:cxn>
                <a:cxn ang="0">
                  <a:pos x="373" y="28"/>
                </a:cxn>
                <a:cxn ang="0">
                  <a:pos x="384" y="35"/>
                </a:cxn>
                <a:cxn ang="0">
                  <a:pos x="406" y="48"/>
                </a:cxn>
                <a:cxn ang="0">
                  <a:pos x="413" y="52"/>
                </a:cxn>
                <a:cxn ang="0">
                  <a:pos x="422" y="60"/>
                </a:cxn>
                <a:cxn ang="0">
                  <a:pos x="448" y="87"/>
                </a:cxn>
                <a:cxn ang="0">
                  <a:pos x="472" y="123"/>
                </a:cxn>
                <a:cxn ang="0">
                  <a:pos x="488" y="168"/>
                </a:cxn>
                <a:cxn ang="0">
                  <a:pos x="493" y="191"/>
                </a:cxn>
                <a:cxn ang="0">
                  <a:pos x="494" y="200"/>
                </a:cxn>
                <a:cxn ang="0">
                  <a:pos x="496" y="218"/>
                </a:cxn>
                <a:cxn ang="0">
                  <a:pos x="494" y="232"/>
                </a:cxn>
                <a:cxn ang="0">
                  <a:pos x="493" y="248"/>
                </a:cxn>
                <a:cxn ang="0">
                  <a:pos x="492" y="259"/>
                </a:cxn>
                <a:cxn ang="0">
                  <a:pos x="490" y="265"/>
                </a:cxn>
                <a:cxn ang="0">
                  <a:pos x="489" y="272"/>
                </a:cxn>
                <a:cxn ang="0">
                  <a:pos x="484" y="284"/>
                </a:cxn>
                <a:cxn ang="0">
                  <a:pos x="478" y="301"/>
                </a:cxn>
                <a:cxn ang="0">
                  <a:pos x="474" y="307"/>
                </a:cxn>
                <a:cxn ang="0">
                  <a:pos x="472" y="313"/>
                </a:cxn>
                <a:cxn ang="0">
                  <a:pos x="466" y="323"/>
                </a:cxn>
                <a:cxn ang="0">
                  <a:pos x="458" y="333"/>
                </a:cxn>
                <a:cxn ang="0">
                  <a:pos x="397" y="388"/>
                </a:cxn>
                <a:cxn ang="0">
                  <a:pos x="356" y="389"/>
                </a:cxn>
                <a:cxn ang="0">
                  <a:pos x="388" y="355"/>
                </a:cxn>
                <a:cxn ang="0">
                  <a:pos x="397" y="343"/>
                </a:cxn>
                <a:cxn ang="0">
                  <a:pos x="405" y="328"/>
                </a:cxn>
                <a:cxn ang="0">
                  <a:pos x="406" y="325"/>
                </a:cxn>
                <a:cxn ang="0">
                  <a:pos x="409" y="319"/>
                </a:cxn>
                <a:cxn ang="0">
                  <a:pos x="413" y="312"/>
                </a:cxn>
                <a:cxn ang="0">
                  <a:pos x="417" y="301"/>
                </a:cxn>
                <a:cxn ang="0">
                  <a:pos x="418" y="295"/>
                </a:cxn>
                <a:cxn ang="0">
                  <a:pos x="420" y="288"/>
                </a:cxn>
                <a:cxn ang="0">
                  <a:pos x="422" y="281"/>
                </a:cxn>
                <a:cxn ang="0">
                  <a:pos x="424" y="273"/>
                </a:cxn>
                <a:cxn ang="0">
                  <a:pos x="425" y="263"/>
                </a:cxn>
                <a:cxn ang="0">
                  <a:pos x="424" y="224"/>
                </a:cxn>
                <a:cxn ang="0">
                  <a:pos x="422" y="212"/>
                </a:cxn>
                <a:cxn ang="0">
                  <a:pos x="421" y="200"/>
                </a:cxn>
                <a:cxn ang="0">
                  <a:pos x="409" y="162"/>
                </a:cxn>
                <a:cxn ang="0">
                  <a:pos x="389" y="124"/>
                </a:cxn>
                <a:cxn ang="0">
                  <a:pos x="364" y="94"/>
                </a:cxn>
                <a:cxn ang="0">
                  <a:pos x="342" y="75"/>
                </a:cxn>
                <a:cxn ang="0">
                  <a:pos x="333" y="67"/>
                </a:cxn>
                <a:cxn ang="0">
                  <a:pos x="321" y="60"/>
                </a:cxn>
                <a:cxn ang="0">
                  <a:pos x="304" y="51"/>
                </a:cxn>
                <a:cxn ang="0">
                  <a:pos x="286" y="44"/>
                </a:cxn>
                <a:cxn ang="0">
                  <a:pos x="273" y="39"/>
                </a:cxn>
                <a:cxn ang="0">
                  <a:pos x="261" y="35"/>
                </a:cxn>
                <a:cxn ang="0">
                  <a:pos x="214" y="26"/>
                </a:cxn>
                <a:cxn ang="0">
                  <a:pos x="138" y="22"/>
                </a:cxn>
                <a:cxn ang="0">
                  <a:pos x="86" y="24"/>
                </a:cxn>
                <a:cxn ang="0">
                  <a:pos x="42" y="31"/>
                </a:cxn>
                <a:cxn ang="0">
                  <a:pos x="0" y="42"/>
                </a:cxn>
                <a:cxn ang="0">
                  <a:pos x="69" y="19"/>
                </a:cxn>
                <a:cxn ang="0">
                  <a:pos x="156" y="3"/>
                </a:cxn>
              </a:cxnLst>
              <a:rect l="0" t="0" r="r" b="b"/>
              <a:pathLst>
                <a:path w="496" h="411">
                  <a:moveTo>
                    <a:pt x="184" y="0"/>
                  </a:moveTo>
                  <a:lnTo>
                    <a:pt x="230" y="0"/>
                  </a:lnTo>
                  <a:lnTo>
                    <a:pt x="252" y="2"/>
                  </a:lnTo>
                  <a:lnTo>
                    <a:pt x="269" y="3"/>
                  </a:lnTo>
                  <a:lnTo>
                    <a:pt x="285" y="4"/>
                  </a:lnTo>
                  <a:lnTo>
                    <a:pt x="310" y="8"/>
                  </a:lnTo>
                  <a:lnTo>
                    <a:pt x="320" y="11"/>
                  </a:lnTo>
                  <a:lnTo>
                    <a:pt x="330" y="14"/>
                  </a:lnTo>
                  <a:lnTo>
                    <a:pt x="337" y="15"/>
                  </a:lnTo>
                  <a:lnTo>
                    <a:pt x="342" y="16"/>
                  </a:lnTo>
                  <a:lnTo>
                    <a:pt x="349" y="19"/>
                  </a:lnTo>
                  <a:lnTo>
                    <a:pt x="354" y="20"/>
                  </a:lnTo>
                  <a:lnTo>
                    <a:pt x="358" y="23"/>
                  </a:lnTo>
                  <a:lnTo>
                    <a:pt x="364" y="24"/>
                  </a:lnTo>
                  <a:lnTo>
                    <a:pt x="369" y="27"/>
                  </a:lnTo>
                  <a:lnTo>
                    <a:pt x="373" y="28"/>
                  </a:lnTo>
                  <a:lnTo>
                    <a:pt x="378" y="31"/>
                  </a:lnTo>
                  <a:lnTo>
                    <a:pt x="384" y="35"/>
                  </a:lnTo>
                  <a:lnTo>
                    <a:pt x="390" y="38"/>
                  </a:lnTo>
                  <a:lnTo>
                    <a:pt x="406" y="48"/>
                  </a:lnTo>
                  <a:lnTo>
                    <a:pt x="409" y="50"/>
                  </a:lnTo>
                  <a:lnTo>
                    <a:pt x="413" y="52"/>
                  </a:lnTo>
                  <a:lnTo>
                    <a:pt x="416" y="55"/>
                  </a:lnTo>
                  <a:lnTo>
                    <a:pt x="422" y="60"/>
                  </a:lnTo>
                  <a:lnTo>
                    <a:pt x="434" y="72"/>
                  </a:lnTo>
                  <a:lnTo>
                    <a:pt x="448" y="87"/>
                  </a:lnTo>
                  <a:lnTo>
                    <a:pt x="460" y="103"/>
                  </a:lnTo>
                  <a:lnTo>
                    <a:pt x="472" y="123"/>
                  </a:lnTo>
                  <a:lnTo>
                    <a:pt x="485" y="158"/>
                  </a:lnTo>
                  <a:lnTo>
                    <a:pt x="488" y="168"/>
                  </a:lnTo>
                  <a:lnTo>
                    <a:pt x="490" y="178"/>
                  </a:lnTo>
                  <a:lnTo>
                    <a:pt x="493" y="191"/>
                  </a:lnTo>
                  <a:lnTo>
                    <a:pt x="493" y="196"/>
                  </a:lnTo>
                  <a:lnTo>
                    <a:pt x="494" y="200"/>
                  </a:lnTo>
                  <a:lnTo>
                    <a:pt x="494" y="212"/>
                  </a:lnTo>
                  <a:lnTo>
                    <a:pt x="496" y="218"/>
                  </a:lnTo>
                  <a:lnTo>
                    <a:pt x="496" y="226"/>
                  </a:lnTo>
                  <a:lnTo>
                    <a:pt x="494" y="232"/>
                  </a:lnTo>
                  <a:lnTo>
                    <a:pt x="494" y="246"/>
                  </a:lnTo>
                  <a:lnTo>
                    <a:pt x="493" y="248"/>
                  </a:lnTo>
                  <a:lnTo>
                    <a:pt x="493" y="255"/>
                  </a:lnTo>
                  <a:lnTo>
                    <a:pt x="492" y="259"/>
                  </a:lnTo>
                  <a:lnTo>
                    <a:pt x="492" y="263"/>
                  </a:lnTo>
                  <a:lnTo>
                    <a:pt x="490" y="265"/>
                  </a:lnTo>
                  <a:lnTo>
                    <a:pt x="489" y="269"/>
                  </a:lnTo>
                  <a:lnTo>
                    <a:pt x="489" y="272"/>
                  </a:lnTo>
                  <a:lnTo>
                    <a:pt x="488" y="276"/>
                  </a:lnTo>
                  <a:lnTo>
                    <a:pt x="484" y="284"/>
                  </a:lnTo>
                  <a:lnTo>
                    <a:pt x="482" y="289"/>
                  </a:lnTo>
                  <a:lnTo>
                    <a:pt x="478" y="301"/>
                  </a:lnTo>
                  <a:lnTo>
                    <a:pt x="476" y="304"/>
                  </a:lnTo>
                  <a:lnTo>
                    <a:pt x="474" y="307"/>
                  </a:lnTo>
                  <a:lnTo>
                    <a:pt x="474" y="308"/>
                  </a:lnTo>
                  <a:lnTo>
                    <a:pt x="472" y="313"/>
                  </a:lnTo>
                  <a:lnTo>
                    <a:pt x="469" y="317"/>
                  </a:lnTo>
                  <a:lnTo>
                    <a:pt x="466" y="323"/>
                  </a:lnTo>
                  <a:lnTo>
                    <a:pt x="462" y="327"/>
                  </a:lnTo>
                  <a:lnTo>
                    <a:pt x="458" y="333"/>
                  </a:lnTo>
                  <a:lnTo>
                    <a:pt x="425" y="367"/>
                  </a:lnTo>
                  <a:lnTo>
                    <a:pt x="397" y="388"/>
                  </a:lnTo>
                  <a:lnTo>
                    <a:pt x="328" y="411"/>
                  </a:lnTo>
                  <a:lnTo>
                    <a:pt x="356" y="389"/>
                  </a:lnTo>
                  <a:lnTo>
                    <a:pt x="384" y="361"/>
                  </a:lnTo>
                  <a:lnTo>
                    <a:pt x="388" y="355"/>
                  </a:lnTo>
                  <a:lnTo>
                    <a:pt x="393" y="349"/>
                  </a:lnTo>
                  <a:lnTo>
                    <a:pt x="397" y="343"/>
                  </a:lnTo>
                  <a:lnTo>
                    <a:pt x="402" y="332"/>
                  </a:lnTo>
                  <a:lnTo>
                    <a:pt x="405" y="328"/>
                  </a:lnTo>
                  <a:lnTo>
                    <a:pt x="406" y="327"/>
                  </a:lnTo>
                  <a:lnTo>
                    <a:pt x="406" y="325"/>
                  </a:lnTo>
                  <a:lnTo>
                    <a:pt x="408" y="323"/>
                  </a:lnTo>
                  <a:lnTo>
                    <a:pt x="409" y="319"/>
                  </a:lnTo>
                  <a:lnTo>
                    <a:pt x="412" y="316"/>
                  </a:lnTo>
                  <a:lnTo>
                    <a:pt x="413" y="312"/>
                  </a:lnTo>
                  <a:lnTo>
                    <a:pt x="414" y="307"/>
                  </a:lnTo>
                  <a:lnTo>
                    <a:pt x="417" y="301"/>
                  </a:lnTo>
                  <a:lnTo>
                    <a:pt x="417" y="297"/>
                  </a:lnTo>
                  <a:lnTo>
                    <a:pt x="418" y="295"/>
                  </a:lnTo>
                  <a:lnTo>
                    <a:pt x="420" y="291"/>
                  </a:lnTo>
                  <a:lnTo>
                    <a:pt x="420" y="288"/>
                  </a:lnTo>
                  <a:lnTo>
                    <a:pt x="421" y="284"/>
                  </a:lnTo>
                  <a:lnTo>
                    <a:pt x="422" y="281"/>
                  </a:lnTo>
                  <a:lnTo>
                    <a:pt x="422" y="277"/>
                  </a:lnTo>
                  <a:lnTo>
                    <a:pt x="424" y="273"/>
                  </a:lnTo>
                  <a:lnTo>
                    <a:pt x="424" y="267"/>
                  </a:lnTo>
                  <a:lnTo>
                    <a:pt x="425" y="263"/>
                  </a:lnTo>
                  <a:lnTo>
                    <a:pt x="425" y="228"/>
                  </a:lnTo>
                  <a:lnTo>
                    <a:pt x="424" y="224"/>
                  </a:lnTo>
                  <a:lnTo>
                    <a:pt x="424" y="219"/>
                  </a:lnTo>
                  <a:lnTo>
                    <a:pt x="422" y="212"/>
                  </a:lnTo>
                  <a:lnTo>
                    <a:pt x="422" y="207"/>
                  </a:lnTo>
                  <a:lnTo>
                    <a:pt x="421" y="200"/>
                  </a:lnTo>
                  <a:lnTo>
                    <a:pt x="416" y="179"/>
                  </a:lnTo>
                  <a:lnTo>
                    <a:pt x="409" y="162"/>
                  </a:lnTo>
                  <a:lnTo>
                    <a:pt x="401" y="146"/>
                  </a:lnTo>
                  <a:lnTo>
                    <a:pt x="389" y="124"/>
                  </a:lnTo>
                  <a:lnTo>
                    <a:pt x="377" y="108"/>
                  </a:lnTo>
                  <a:lnTo>
                    <a:pt x="364" y="94"/>
                  </a:lnTo>
                  <a:lnTo>
                    <a:pt x="345" y="78"/>
                  </a:lnTo>
                  <a:lnTo>
                    <a:pt x="342" y="75"/>
                  </a:lnTo>
                  <a:lnTo>
                    <a:pt x="337" y="71"/>
                  </a:lnTo>
                  <a:lnTo>
                    <a:pt x="333" y="67"/>
                  </a:lnTo>
                  <a:lnTo>
                    <a:pt x="326" y="63"/>
                  </a:lnTo>
                  <a:lnTo>
                    <a:pt x="321" y="60"/>
                  </a:lnTo>
                  <a:lnTo>
                    <a:pt x="308" y="52"/>
                  </a:lnTo>
                  <a:lnTo>
                    <a:pt x="304" y="51"/>
                  </a:lnTo>
                  <a:lnTo>
                    <a:pt x="298" y="48"/>
                  </a:lnTo>
                  <a:lnTo>
                    <a:pt x="286" y="44"/>
                  </a:lnTo>
                  <a:lnTo>
                    <a:pt x="278" y="40"/>
                  </a:lnTo>
                  <a:lnTo>
                    <a:pt x="273" y="39"/>
                  </a:lnTo>
                  <a:lnTo>
                    <a:pt x="266" y="38"/>
                  </a:lnTo>
                  <a:lnTo>
                    <a:pt x="261" y="35"/>
                  </a:lnTo>
                  <a:lnTo>
                    <a:pt x="240" y="31"/>
                  </a:lnTo>
                  <a:lnTo>
                    <a:pt x="214" y="26"/>
                  </a:lnTo>
                  <a:lnTo>
                    <a:pt x="182" y="23"/>
                  </a:lnTo>
                  <a:lnTo>
                    <a:pt x="138" y="22"/>
                  </a:lnTo>
                  <a:lnTo>
                    <a:pt x="114" y="23"/>
                  </a:lnTo>
                  <a:lnTo>
                    <a:pt x="86" y="24"/>
                  </a:lnTo>
                  <a:lnTo>
                    <a:pt x="64" y="27"/>
                  </a:lnTo>
                  <a:lnTo>
                    <a:pt x="42" y="31"/>
                  </a:lnTo>
                  <a:lnTo>
                    <a:pt x="20" y="36"/>
                  </a:lnTo>
                  <a:lnTo>
                    <a:pt x="0" y="42"/>
                  </a:lnTo>
                  <a:lnTo>
                    <a:pt x="8" y="39"/>
                  </a:lnTo>
                  <a:lnTo>
                    <a:pt x="69" y="19"/>
                  </a:lnTo>
                  <a:lnTo>
                    <a:pt x="112" y="8"/>
                  </a:lnTo>
                  <a:lnTo>
                    <a:pt x="156" y="3"/>
                  </a:lnTo>
                  <a:lnTo>
                    <a:pt x="18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125"/>
            <p:cNvSpPr>
              <a:spLocks/>
            </p:cNvSpPr>
            <p:nvPr/>
          </p:nvSpPr>
          <p:spPr bwMode="auto">
            <a:xfrm>
              <a:off x="1746613" y="2790032"/>
              <a:ext cx="600473" cy="615485"/>
            </a:xfrm>
            <a:custGeom>
              <a:avLst/>
              <a:gdLst/>
              <a:ahLst/>
              <a:cxnLst>
                <a:cxn ang="0">
                  <a:pos x="324" y="4"/>
                </a:cxn>
                <a:cxn ang="0">
                  <a:pos x="360" y="14"/>
                </a:cxn>
                <a:cxn ang="0">
                  <a:pos x="374" y="21"/>
                </a:cxn>
                <a:cxn ang="0">
                  <a:pos x="382" y="25"/>
                </a:cxn>
                <a:cxn ang="0">
                  <a:pos x="391" y="30"/>
                </a:cxn>
                <a:cxn ang="0">
                  <a:pos x="400" y="37"/>
                </a:cxn>
                <a:cxn ang="0">
                  <a:pos x="420" y="54"/>
                </a:cxn>
                <a:cxn ang="0">
                  <a:pos x="448" y="90"/>
                </a:cxn>
                <a:cxn ang="0">
                  <a:pos x="474" y="156"/>
                </a:cxn>
                <a:cxn ang="0">
                  <a:pos x="478" y="178"/>
                </a:cxn>
                <a:cxn ang="0">
                  <a:pos x="480" y="198"/>
                </a:cxn>
                <a:cxn ang="0">
                  <a:pos x="479" y="246"/>
                </a:cxn>
                <a:cxn ang="0">
                  <a:pos x="475" y="272"/>
                </a:cxn>
                <a:cxn ang="0">
                  <a:pos x="468" y="300"/>
                </a:cxn>
                <a:cxn ang="0">
                  <a:pos x="459" y="326"/>
                </a:cxn>
                <a:cxn ang="0">
                  <a:pos x="455" y="337"/>
                </a:cxn>
                <a:cxn ang="0">
                  <a:pos x="439" y="368"/>
                </a:cxn>
                <a:cxn ang="0">
                  <a:pos x="428" y="385"/>
                </a:cxn>
                <a:cxn ang="0">
                  <a:pos x="412" y="404"/>
                </a:cxn>
                <a:cxn ang="0">
                  <a:pos x="392" y="422"/>
                </a:cxn>
                <a:cxn ang="0">
                  <a:pos x="284" y="477"/>
                </a:cxn>
                <a:cxn ang="0">
                  <a:pos x="135" y="492"/>
                </a:cxn>
                <a:cxn ang="0">
                  <a:pos x="12" y="472"/>
                </a:cxn>
                <a:cxn ang="0">
                  <a:pos x="74" y="482"/>
                </a:cxn>
                <a:cxn ang="0">
                  <a:pos x="210" y="481"/>
                </a:cxn>
                <a:cxn ang="0">
                  <a:pos x="312" y="456"/>
                </a:cxn>
                <a:cxn ang="0">
                  <a:pos x="348" y="434"/>
                </a:cxn>
                <a:cxn ang="0">
                  <a:pos x="372" y="414"/>
                </a:cxn>
                <a:cxn ang="0">
                  <a:pos x="392" y="393"/>
                </a:cxn>
                <a:cxn ang="0">
                  <a:pos x="407" y="377"/>
                </a:cxn>
                <a:cxn ang="0">
                  <a:pos x="416" y="362"/>
                </a:cxn>
                <a:cxn ang="0">
                  <a:pos x="426" y="345"/>
                </a:cxn>
                <a:cxn ang="0">
                  <a:pos x="432" y="330"/>
                </a:cxn>
                <a:cxn ang="0">
                  <a:pos x="439" y="314"/>
                </a:cxn>
                <a:cxn ang="0">
                  <a:pos x="444" y="294"/>
                </a:cxn>
                <a:cxn ang="0">
                  <a:pos x="448" y="273"/>
                </a:cxn>
                <a:cxn ang="0">
                  <a:pos x="452" y="256"/>
                </a:cxn>
                <a:cxn ang="0">
                  <a:pos x="454" y="196"/>
                </a:cxn>
                <a:cxn ang="0">
                  <a:pos x="451" y="178"/>
                </a:cxn>
                <a:cxn ang="0">
                  <a:pos x="438" y="128"/>
                </a:cxn>
                <a:cxn ang="0">
                  <a:pos x="404" y="76"/>
                </a:cxn>
                <a:cxn ang="0">
                  <a:pos x="386" y="57"/>
                </a:cxn>
                <a:cxn ang="0">
                  <a:pos x="362" y="40"/>
                </a:cxn>
                <a:cxn ang="0">
                  <a:pos x="356" y="37"/>
                </a:cxn>
                <a:cxn ang="0">
                  <a:pos x="344" y="32"/>
                </a:cxn>
                <a:cxn ang="0">
                  <a:pos x="322" y="24"/>
                </a:cxn>
                <a:cxn ang="0">
                  <a:pos x="280" y="13"/>
                </a:cxn>
              </a:cxnLst>
              <a:rect l="0" t="0" r="r" b="b"/>
              <a:pathLst>
                <a:path w="480" h="492">
                  <a:moveTo>
                    <a:pt x="310" y="0"/>
                  </a:moveTo>
                  <a:lnTo>
                    <a:pt x="316" y="2"/>
                  </a:lnTo>
                  <a:lnTo>
                    <a:pt x="324" y="4"/>
                  </a:lnTo>
                  <a:lnTo>
                    <a:pt x="351" y="10"/>
                  </a:lnTo>
                  <a:lnTo>
                    <a:pt x="355" y="13"/>
                  </a:lnTo>
                  <a:lnTo>
                    <a:pt x="360" y="14"/>
                  </a:lnTo>
                  <a:lnTo>
                    <a:pt x="364" y="17"/>
                  </a:lnTo>
                  <a:lnTo>
                    <a:pt x="370" y="18"/>
                  </a:lnTo>
                  <a:lnTo>
                    <a:pt x="374" y="21"/>
                  </a:lnTo>
                  <a:lnTo>
                    <a:pt x="379" y="24"/>
                  </a:lnTo>
                  <a:lnTo>
                    <a:pt x="380" y="24"/>
                  </a:lnTo>
                  <a:lnTo>
                    <a:pt x="382" y="25"/>
                  </a:lnTo>
                  <a:lnTo>
                    <a:pt x="384" y="26"/>
                  </a:lnTo>
                  <a:lnTo>
                    <a:pt x="388" y="29"/>
                  </a:lnTo>
                  <a:lnTo>
                    <a:pt x="391" y="30"/>
                  </a:lnTo>
                  <a:lnTo>
                    <a:pt x="394" y="33"/>
                  </a:lnTo>
                  <a:lnTo>
                    <a:pt x="398" y="36"/>
                  </a:lnTo>
                  <a:lnTo>
                    <a:pt x="400" y="37"/>
                  </a:lnTo>
                  <a:lnTo>
                    <a:pt x="406" y="42"/>
                  </a:lnTo>
                  <a:lnTo>
                    <a:pt x="412" y="46"/>
                  </a:lnTo>
                  <a:lnTo>
                    <a:pt x="420" y="54"/>
                  </a:lnTo>
                  <a:lnTo>
                    <a:pt x="427" y="62"/>
                  </a:lnTo>
                  <a:lnTo>
                    <a:pt x="439" y="76"/>
                  </a:lnTo>
                  <a:lnTo>
                    <a:pt x="448" y="90"/>
                  </a:lnTo>
                  <a:lnTo>
                    <a:pt x="463" y="118"/>
                  </a:lnTo>
                  <a:lnTo>
                    <a:pt x="471" y="145"/>
                  </a:lnTo>
                  <a:lnTo>
                    <a:pt x="474" y="156"/>
                  </a:lnTo>
                  <a:lnTo>
                    <a:pt x="476" y="165"/>
                  </a:lnTo>
                  <a:lnTo>
                    <a:pt x="478" y="172"/>
                  </a:lnTo>
                  <a:lnTo>
                    <a:pt x="478" y="178"/>
                  </a:lnTo>
                  <a:lnTo>
                    <a:pt x="479" y="184"/>
                  </a:lnTo>
                  <a:lnTo>
                    <a:pt x="479" y="196"/>
                  </a:lnTo>
                  <a:lnTo>
                    <a:pt x="480" y="198"/>
                  </a:lnTo>
                  <a:lnTo>
                    <a:pt x="480" y="230"/>
                  </a:lnTo>
                  <a:lnTo>
                    <a:pt x="479" y="238"/>
                  </a:lnTo>
                  <a:lnTo>
                    <a:pt x="479" y="246"/>
                  </a:lnTo>
                  <a:lnTo>
                    <a:pt x="476" y="262"/>
                  </a:lnTo>
                  <a:lnTo>
                    <a:pt x="476" y="268"/>
                  </a:lnTo>
                  <a:lnTo>
                    <a:pt x="475" y="272"/>
                  </a:lnTo>
                  <a:lnTo>
                    <a:pt x="474" y="277"/>
                  </a:lnTo>
                  <a:lnTo>
                    <a:pt x="471" y="293"/>
                  </a:lnTo>
                  <a:lnTo>
                    <a:pt x="468" y="300"/>
                  </a:lnTo>
                  <a:lnTo>
                    <a:pt x="466" y="308"/>
                  </a:lnTo>
                  <a:lnTo>
                    <a:pt x="463" y="314"/>
                  </a:lnTo>
                  <a:lnTo>
                    <a:pt x="459" y="326"/>
                  </a:lnTo>
                  <a:lnTo>
                    <a:pt x="458" y="332"/>
                  </a:lnTo>
                  <a:lnTo>
                    <a:pt x="455" y="336"/>
                  </a:lnTo>
                  <a:lnTo>
                    <a:pt x="455" y="337"/>
                  </a:lnTo>
                  <a:lnTo>
                    <a:pt x="447" y="353"/>
                  </a:lnTo>
                  <a:lnTo>
                    <a:pt x="443" y="360"/>
                  </a:lnTo>
                  <a:lnTo>
                    <a:pt x="439" y="368"/>
                  </a:lnTo>
                  <a:lnTo>
                    <a:pt x="435" y="374"/>
                  </a:lnTo>
                  <a:lnTo>
                    <a:pt x="431" y="380"/>
                  </a:lnTo>
                  <a:lnTo>
                    <a:pt x="428" y="385"/>
                  </a:lnTo>
                  <a:lnTo>
                    <a:pt x="424" y="389"/>
                  </a:lnTo>
                  <a:lnTo>
                    <a:pt x="418" y="397"/>
                  </a:lnTo>
                  <a:lnTo>
                    <a:pt x="412" y="404"/>
                  </a:lnTo>
                  <a:lnTo>
                    <a:pt x="404" y="412"/>
                  </a:lnTo>
                  <a:lnTo>
                    <a:pt x="396" y="418"/>
                  </a:lnTo>
                  <a:lnTo>
                    <a:pt x="392" y="422"/>
                  </a:lnTo>
                  <a:lnTo>
                    <a:pt x="360" y="446"/>
                  </a:lnTo>
                  <a:lnTo>
                    <a:pt x="326" y="464"/>
                  </a:lnTo>
                  <a:lnTo>
                    <a:pt x="284" y="477"/>
                  </a:lnTo>
                  <a:lnTo>
                    <a:pt x="238" y="486"/>
                  </a:lnTo>
                  <a:lnTo>
                    <a:pt x="186" y="490"/>
                  </a:lnTo>
                  <a:lnTo>
                    <a:pt x="135" y="492"/>
                  </a:lnTo>
                  <a:lnTo>
                    <a:pt x="88" y="489"/>
                  </a:lnTo>
                  <a:lnTo>
                    <a:pt x="48" y="482"/>
                  </a:lnTo>
                  <a:lnTo>
                    <a:pt x="12" y="472"/>
                  </a:lnTo>
                  <a:lnTo>
                    <a:pt x="0" y="466"/>
                  </a:lnTo>
                  <a:lnTo>
                    <a:pt x="34" y="477"/>
                  </a:lnTo>
                  <a:lnTo>
                    <a:pt x="74" y="482"/>
                  </a:lnTo>
                  <a:lnTo>
                    <a:pt x="119" y="485"/>
                  </a:lnTo>
                  <a:lnTo>
                    <a:pt x="168" y="485"/>
                  </a:lnTo>
                  <a:lnTo>
                    <a:pt x="210" y="481"/>
                  </a:lnTo>
                  <a:lnTo>
                    <a:pt x="247" y="476"/>
                  </a:lnTo>
                  <a:lnTo>
                    <a:pt x="282" y="466"/>
                  </a:lnTo>
                  <a:lnTo>
                    <a:pt x="312" y="456"/>
                  </a:lnTo>
                  <a:lnTo>
                    <a:pt x="339" y="441"/>
                  </a:lnTo>
                  <a:lnTo>
                    <a:pt x="344" y="438"/>
                  </a:lnTo>
                  <a:lnTo>
                    <a:pt x="348" y="434"/>
                  </a:lnTo>
                  <a:lnTo>
                    <a:pt x="354" y="432"/>
                  </a:lnTo>
                  <a:lnTo>
                    <a:pt x="367" y="421"/>
                  </a:lnTo>
                  <a:lnTo>
                    <a:pt x="372" y="414"/>
                  </a:lnTo>
                  <a:lnTo>
                    <a:pt x="380" y="408"/>
                  </a:lnTo>
                  <a:lnTo>
                    <a:pt x="387" y="400"/>
                  </a:lnTo>
                  <a:lnTo>
                    <a:pt x="392" y="393"/>
                  </a:lnTo>
                  <a:lnTo>
                    <a:pt x="399" y="386"/>
                  </a:lnTo>
                  <a:lnTo>
                    <a:pt x="403" y="381"/>
                  </a:lnTo>
                  <a:lnTo>
                    <a:pt x="407" y="377"/>
                  </a:lnTo>
                  <a:lnTo>
                    <a:pt x="410" y="372"/>
                  </a:lnTo>
                  <a:lnTo>
                    <a:pt x="412" y="368"/>
                  </a:lnTo>
                  <a:lnTo>
                    <a:pt x="416" y="362"/>
                  </a:lnTo>
                  <a:lnTo>
                    <a:pt x="422" y="354"/>
                  </a:lnTo>
                  <a:lnTo>
                    <a:pt x="423" y="349"/>
                  </a:lnTo>
                  <a:lnTo>
                    <a:pt x="426" y="345"/>
                  </a:lnTo>
                  <a:lnTo>
                    <a:pt x="430" y="337"/>
                  </a:lnTo>
                  <a:lnTo>
                    <a:pt x="430" y="336"/>
                  </a:lnTo>
                  <a:lnTo>
                    <a:pt x="432" y="330"/>
                  </a:lnTo>
                  <a:lnTo>
                    <a:pt x="435" y="324"/>
                  </a:lnTo>
                  <a:lnTo>
                    <a:pt x="436" y="318"/>
                  </a:lnTo>
                  <a:lnTo>
                    <a:pt x="439" y="314"/>
                  </a:lnTo>
                  <a:lnTo>
                    <a:pt x="440" y="309"/>
                  </a:lnTo>
                  <a:lnTo>
                    <a:pt x="442" y="302"/>
                  </a:lnTo>
                  <a:lnTo>
                    <a:pt x="444" y="294"/>
                  </a:lnTo>
                  <a:lnTo>
                    <a:pt x="446" y="288"/>
                  </a:lnTo>
                  <a:lnTo>
                    <a:pt x="447" y="280"/>
                  </a:lnTo>
                  <a:lnTo>
                    <a:pt x="448" y="273"/>
                  </a:lnTo>
                  <a:lnTo>
                    <a:pt x="451" y="265"/>
                  </a:lnTo>
                  <a:lnTo>
                    <a:pt x="451" y="261"/>
                  </a:lnTo>
                  <a:lnTo>
                    <a:pt x="452" y="256"/>
                  </a:lnTo>
                  <a:lnTo>
                    <a:pt x="452" y="250"/>
                  </a:lnTo>
                  <a:lnTo>
                    <a:pt x="454" y="242"/>
                  </a:lnTo>
                  <a:lnTo>
                    <a:pt x="454" y="196"/>
                  </a:lnTo>
                  <a:lnTo>
                    <a:pt x="452" y="193"/>
                  </a:lnTo>
                  <a:lnTo>
                    <a:pt x="452" y="185"/>
                  </a:lnTo>
                  <a:lnTo>
                    <a:pt x="451" y="178"/>
                  </a:lnTo>
                  <a:lnTo>
                    <a:pt x="450" y="173"/>
                  </a:lnTo>
                  <a:lnTo>
                    <a:pt x="446" y="153"/>
                  </a:lnTo>
                  <a:lnTo>
                    <a:pt x="438" y="128"/>
                  </a:lnTo>
                  <a:lnTo>
                    <a:pt x="424" y="101"/>
                  </a:lnTo>
                  <a:lnTo>
                    <a:pt x="415" y="89"/>
                  </a:lnTo>
                  <a:lnTo>
                    <a:pt x="404" y="76"/>
                  </a:lnTo>
                  <a:lnTo>
                    <a:pt x="396" y="68"/>
                  </a:lnTo>
                  <a:lnTo>
                    <a:pt x="388" y="61"/>
                  </a:lnTo>
                  <a:lnTo>
                    <a:pt x="386" y="57"/>
                  </a:lnTo>
                  <a:lnTo>
                    <a:pt x="378" y="52"/>
                  </a:lnTo>
                  <a:lnTo>
                    <a:pt x="374" y="48"/>
                  </a:lnTo>
                  <a:lnTo>
                    <a:pt x="362" y="40"/>
                  </a:lnTo>
                  <a:lnTo>
                    <a:pt x="360" y="38"/>
                  </a:lnTo>
                  <a:lnTo>
                    <a:pt x="358" y="37"/>
                  </a:lnTo>
                  <a:lnTo>
                    <a:pt x="356" y="37"/>
                  </a:lnTo>
                  <a:lnTo>
                    <a:pt x="354" y="36"/>
                  </a:lnTo>
                  <a:lnTo>
                    <a:pt x="350" y="33"/>
                  </a:lnTo>
                  <a:lnTo>
                    <a:pt x="344" y="32"/>
                  </a:lnTo>
                  <a:lnTo>
                    <a:pt x="339" y="29"/>
                  </a:lnTo>
                  <a:lnTo>
                    <a:pt x="328" y="26"/>
                  </a:lnTo>
                  <a:lnTo>
                    <a:pt x="322" y="24"/>
                  </a:lnTo>
                  <a:lnTo>
                    <a:pt x="308" y="20"/>
                  </a:lnTo>
                  <a:lnTo>
                    <a:pt x="291" y="16"/>
                  </a:lnTo>
                  <a:lnTo>
                    <a:pt x="280" y="13"/>
                  </a:lnTo>
                  <a:lnTo>
                    <a:pt x="267" y="10"/>
                  </a:lnTo>
                  <a:lnTo>
                    <a:pt x="31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126"/>
            <p:cNvSpPr>
              <a:spLocks/>
            </p:cNvSpPr>
            <p:nvPr/>
          </p:nvSpPr>
          <p:spPr bwMode="auto">
            <a:xfrm>
              <a:off x="1548957" y="2303400"/>
              <a:ext cx="706808" cy="499143"/>
            </a:xfrm>
            <a:custGeom>
              <a:avLst/>
              <a:gdLst/>
              <a:ahLst/>
              <a:cxnLst>
                <a:cxn ang="0">
                  <a:pos x="330" y="2"/>
                </a:cxn>
                <a:cxn ang="0">
                  <a:pos x="377" y="8"/>
                </a:cxn>
                <a:cxn ang="0">
                  <a:pos x="418" y="18"/>
                </a:cxn>
                <a:cxn ang="0">
                  <a:pos x="436" y="25"/>
                </a:cxn>
                <a:cxn ang="0">
                  <a:pos x="449" y="32"/>
                </a:cxn>
                <a:cxn ang="0">
                  <a:pos x="464" y="40"/>
                </a:cxn>
                <a:cxn ang="0">
                  <a:pos x="474" y="46"/>
                </a:cxn>
                <a:cxn ang="0">
                  <a:pos x="484" y="53"/>
                </a:cxn>
                <a:cxn ang="0">
                  <a:pos x="537" y="116"/>
                </a:cxn>
                <a:cxn ang="0">
                  <a:pos x="556" y="162"/>
                </a:cxn>
                <a:cxn ang="0">
                  <a:pos x="562" y="185"/>
                </a:cxn>
                <a:cxn ang="0">
                  <a:pos x="564" y="202"/>
                </a:cxn>
                <a:cxn ang="0">
                  <a:pos x="564" y="245"/>
                </a:cxn>
                <a:cxn ang="0">
                  <a:pos x="562" y="258"/>
                </a:cxn>
                <a:cxn ang="0">
                  <a:pos x="557" y="277"/>
                </a:cxn>
                <a:cxn ang="0">
                  <a:pos x="553" y="290"/>
                </a:cxn>
                <a:cxn ang="0">
                  <a:pos x="545" y="305"/>
                </a:cxn>
                <a:cxn ang="0">
                  <a:pos x="544" y="310"/>
                </a:cxn>
                <a:cxn ang="0">
                  <a:pos x="533" y="327"/>
                </a:cxn>
                <a:cxn ang="0">
                  <a:pos x="520" y="342"/>
                </a:cxn>
                <a:cxn ang="0">
                  <a:pos x="505" y="359"/>
                </a:cxn>
                <a:cxn ang="0">
                  <a:pos x="474" y="383"/>
                </a:cxn>
                <a:cxn ang="0">
                  <a:pos x="425" y="399"/>
                </a:cxn>
                <a:cxn ang="0">
                  <a:pos x="460" y="374"/>
                </a:cxn>
                <a:cxn ang="0">
                  <a:pos x="489" y="347"/>
                </a:cxn>
                <a:cxn ang="0">
                  <a:pos x="505" y="329"/>
                </a:cxn>
                <a:cxn ang="0">
                  <a:pos x="516" y="314"/>
                </a:cxn>
                <a:cxn ang="0">
                  <a:pos x="520" y="306"/>
                </a:cxn>
                <a:cxn ang="0">
                  <a:pos x="522" y="301"/>
                </a:cxn>
                <a:cxn ang="0">
                  <a:pos x="528" y="289"/>
                </a:cxn>
                <a:cxn ang="0">
                  <a:pos x="532" y="275"/>
                </a:cxn>
                <a:cxn ang="0">
                  <a:pos x="533" y="266"/>
                </a:cxn>
                <a:cxn ang="0">
                  <a:pos x="536" y="257"/>
                </a:cxn>
                <a:cxn ang="0">
                  <a:pos x="537" y="243"/>
                </a:cxn>
                <a:cxn ang="0">
                  <a:pos x="537" y="205"/>
                </a:cxn>
                <a:cxn ang="0">
                  <a:pos x="534" y="189"/>
                </a:cxn>
                <a:cxn ang="0">
                  <a:pos x="532" y="174"/>
                </a:cxn>
                <a:cxn ang="0">
                  <a:pos x="518" y="141"/>
                </a:cxn>
                <a:cxn ang="0">
                  <a:pos x="478" y="84"/>
                </a:cxn>
                <a:cxn ang="0">
                  <a:pos x="461" y="66"/>
                </a:cxn>
                <a:cxn ang="0">
                  <a:pos x="449" y="58"/>
                </a:cxn>
                <a:cxn ang="0">
                  <a:pos x="438" y="52"/>
                </a:cxn>
                <a:cxn ang="0">
                  <a:pos x="425" y="45"/>
                </a:cxn>
                <a:cxn ang="0">
                  <a:pos x="408" y="37"/>
                </a:cxn>
                <a:cxn ang="0">
                  <a:pos x="377" y="28"/>
                </a:cxn>
                <a:cxn ang="0">
                  <a:pos x="337" y="21"/>
                </a:cxn>
                <a:cxn ang="0">
                  <a:pos x="284" y="17"/>
                </a:cxn>
                <a:cxn ang="0">
                  <a:pos x="242" y="17"/>
                </a:cxn>
                <a:cxn ang="0">
                  <a:pos x="181" y="22"/>
                </a:cxn>
                <a:cxn ang="0">
                  <a:pos x="138" y="32"/>
                </a:cxn>
                <a:cxn ang="0">
                  <a:pos x="88" y="50"/>
                </a:cxn>
                <a:cxn ang="0">
                  <a:pos x="41" y="81"/>
                </a:cxn>
                <a:cxn ang="0">
                  <a:pos x="8" y="117"/>
                </a:cxn>
                <a:cxn ang="0">
                  <a:pos x="68" y="54"/>
                </a:cxn>
                <a:cxn ang="0">
                  <a:pos x="124" y="25"/>
                </a:cxn>
                <a:cxn ang="0">
                  <a:pos x="194" y="6"/>
                </a:cxn>
                <a:cxn ang="0">
                  <a:pos x="261" y="1"/>
                </a:cxn>
              </a:cxnLst>
              <a:rect l="0" t="0" r="r" b="b"/>
              <a:pathLst>
                <a:path w="565" h="399">
                  <a:moveTo>
                    <a:pt x="265" y="0"/>
                  </a:moveTo>
                  <a:lnTo>
                    <a:pt x="301" y="0"/>
                  </a:lnTo>
                  <a:lnTo>
                    <a:pt x="330" y="2"/>
                  </a:lnTo>
                  <a:lnTo>
                    <a:pt x="344" y="4"/>
                  </a:lnTo>
                  <a:lnTo>
                    <a:pt x="356" y="5"/>
                  </a:lnTo>
                  <a:lnTo>
                    <a:pt x="377" y="8"/>
                  </a:lnTo>
                  <a:lnTo>
                    <a:pt x="397" y="12"/>
                  </a:lnTo>
                  <a:lnTo>
                    <a:pt x="413" y="17"/>
                  </a:lnTo>
                  <a:lnTo>
                    <a:pt x="418" y="18"/>
                  </a:lnTo>
                  <a:lnTo>
                    <a:pt x="422" y="20"/>
                  </a:lnTo>
                  <a:lnTo>
                    <a:pt x="428" y="22"/>
                  </a:lnTo>
                  <a:lnTo>
                    <a:pt x="436" y="25"/>
                  </a:lnTo>
                  <a:lnTo>
                    <a:pt x="441" y="28"/>
                  </a:lnTo>
                  <a:lnTo>
                    <a:pt x="445" y="29"/>
                  </a:lnTo>
                  <a:lnTo>
                    <a:pt x="449" y="32"/>
                  </a:lnTo>
                  <a:lnTo>
                    <a:pt x="452" y="33"/>
                  </a:lnTo>
                  <a:lnTo>
                    <a:pt x="457" y="37"/>
                  </a:lnTo>
                  <a:lnTo>
                    <a:pt x="464" y="40"/>
                  </a:lnTo>
                  <a:lnTo>
                    <a:pt x="466" y="42"/>
                  </a:lnTo>
                  <a:lnTo>
                    <a:pt x="470" y="44"/>
                  </a:lnTo>
                  <a:lnTo>
                    <a:pt x="474" y="46"/>
                  </a:lnTo>
                  <a:lnTo>
                    <a:pt x="478" y="50"/>
                  </a:lnTo>
                  <a:lnTo>
                    <a:pt x="482" y="53"/>
                  </a:lnTo>
                  <a:lnTo>
                    <a:pt x="484" y="53"/>
                  </a:lnTo>
                  <a:lnTo>
                    <a:pt x="509" y="78"/>
                  </a:lnTo>
                  <a:lnTo>
                    <a:pt x="528" y="100"/>
                  </a:lnTo>
                  <a:lnTo>
                    <a:pt x="537" y="116"/>
                  </a:lnTo>
                  <a:lnTo>
                    <a:pt x="545" y="130"/>
                  </a:lnTo>
                  <a:lnTo>
                    <a:pt x="554" y="154"/>
                  </a:lnTo>
                  <a:lnTo>
                    <a:pt x="556" y="162"/>
                  </a:lnTo>
                  <a:lnTo>
                    <a:pt x="558" y="172"/>
                  </a:lnTo>
                  <a:lnTo>
                    <a:pt x="560" y="178"/>
                  </a:lnTo>
                  <a:lnTo>
                    <a:pt x="562" y="185"/>
                  </a:lnTo>
                  <a:lnTo>
                    <a:pt x="562" y="189"/>
                  </a:lnTo>
                  <a:lnTo>
                    <a:pt x="564" y="194"/>
                  </a:lnTo>
                  <a:lnTo>
                    <a:pt x="564" y="202"/>
                  </a:lnTo>
                  <a:lnTo>
                    <a:pt x="565" y="206"/>
                  </a:lnTo>
                  <a:lnTo>
                    <a:pt x="565" y="240"/>
                  </a:lnTo>
                  <a:lnTo>
                    <a:pt x="564" y="245"/>
                  </a:lnTo>
                  <a:lnTo>
                    <a:pt x="564" y="250"/>
                  </a:lnTo>
                  <a:lnTo>
                    <a:pt x="562" y="255"/>
                  </a:lnTo>
                  <a:lnTo>
                    <a:pt x="562" y="258"/>
                  </a:lnTo>
                  <a:lnTo>
                    <a:pt x="561" y="261"/>
                  </a:lnTo>
                  <a:lnTo>
                    <a:pt x="561" y="265"/>
                  </a:lnTo>
                  <a:lnTo>
                    <a:pt x="557" y="277"/>
                  </a:lnTo>
                  <a:lnTo>
                    <a:pt x="557" y="279"/>
                  </a:lnTo>
                  <a:lnTo>
                    <a:pt x="556" y="282"/>
                  </a:lnTo>
                  <a:lnTo>
                    <a:pt x="553" y="290"/>
                  </a:lnTo>
                  <a:lnTo>
                    <a:pt x="549" y="298"/>
                  </a:lnTo>
                  <a:lnTo>
                    <a:pt x="546" y="302"/>
                  </a:lnTo>
                  <a:lnTo>
                    <a:pt x="545" y="305"/>
                  </a:lnTo>
                  <a:lnTo>
                    <a:pt x="545" y="306"/>
                  </a:lnTo>
                  <a:lnTo>
                    <a:pt x="544" y="309"/>
                  </a:lnTo>
                  <a:lnTo>
                    <a:pt x="544" y="310"/>
                  </a:lnTo>
                  <a:lnTo>
                    <a:pt x="542" y="311"/>
                  </a:lnTo>
                  <a:lnTo>
                    <a:pt x="534" y="323"/>
                  </a:lnTo>
                  <a:lnTo>
                    <a:pt x="533" y="327"/>
                  </a:lnTo>
                  <a:lnTo>
                    <a:pt x="530" y="330"/>
                  </a:lnTo>
                  <a:lnTo>
                    <a:pt x="525" y="337"/>
                  </a:lnTo>
                  <a:lnTo>
                    <a:pt x="520" y="342"/>
                  </a:lnTo>
                  <a:lnTo>
                    <a:pt x="516" y="347"/>
                  </a:lnTo>
                  <a:lnTo>
                    <a:pt x="510" y="354"/>
                  </a:lnTo>
                  <a:lnTo>
                    <a:pt x="505" y="359"/>
                  </a:lnTo>
                  <a:lnTo>
                    <a:pt x="492" y="370"/>
                  </a:lnTo>
                  <a:lnTo>
                    <a:pt x="477" y="382"/>
                  </a:lnTo>
                  <a:lnTo>
                    <a:pt x="474" y="383"/>
                  </a:lnTo>
                  <a:lnTo>
                    <a:pt x="470" y="386"/>
                  </a:lnTo>
                  <a:lnTo>
                    <a:pt x="468" y="389"/>
                  </a:lnTo>
                  <a:lnTo>
                    <a:pt x="425" y="399"/>
                  </a:lnTo>
                  <a:lnTo>
                    <a:pt x="432" y="394"/>
                  </a:lnTo>
                  <a:lnTo>
                    <a:pt x="440" y="387"/>
                  </a:lnTo>
                  <a:lnTo>
                    <a:pt x="460" y="374"/>
                  </a:lnTo>
                  <a:lnTo>
                    <a:pt x="476" y="359"/>
                  </a:lnTo>
                  <a:lnTo>
                    <a:pt x="482" y="353"/>
                  </a:lnTo>
                  <a:lnTo>
                    <a:pt x="489" y="347"/>
                  </a:lnTo>
                  <a:lnTo>
                    <a:pt x="494" y="341"/>
                  </a:lnTo>
                  <a:lnTo>
                    <a:pt x="500" y="335"/>
                  </a:lnTo>
                  <a:lnTo>
                    <a:pt x="505" y="329"/>
                  </a:lnTo>
                  <a:lnTo>
                    <a:pt x="509" y="323"/>
                  </a:lnTo>
                  <a:lnTo>
                    <a:pt x="513" y="319"/>
                  </a:lnTo>
                  <a:lnTo>
                    <a:pt x="516" y="314"/>
                  </a:lnTo>
                  <a:lnTo>
                    <a:pt x="518" y="310"/>
                  </a:lnTo>
                  <a:lnTo>
                    <a:pt x="518" y="309"/>
                  </a:lnTo>
                  <a:lnTo>
                    <a:pt x="520" y="306"/>
                  </a:lnTo>
                  <a:lnTo>
                    <a:pt x="521" y="305"/>
                  </a:lnTo>
                  <a:lnTo>
                    <a:pt x="522" y="302"/>
                  </a:lnTo>
                  <a:lnTo>
                    <a:pt x="522" y="301"/>
                  </a:lnTo>
                  <a:lnTo>
                    <a:pt x="524" y="298"/>
                  </a:lnTo>
                  <a:lnTo>
                    <a:pt x="526" y="290"/>
                  </a:lnTo>
                  <a:lnTo>
                    <a:pt x="528" y="289"/>
                  </a:lnTo>
                  <a:lnTo>
                    <a:pt x="528" y="286"/>
                  </a:lnTo>
                  <a:lnTo>
                    <a:pt x="529" y="283"/>
                  </a:lnTo>
                  <a:lnTo>
                    <a:pt x="532" y="275"/>
                  </a:lnTo>
                  <a:lnTo>
                    <a:pt x="532" y="273"/>
                  </a:lnTo>
                  <a:lnTo>
                    <a:pt x="533" y="269"/>
                  </a:lnTo>
                  <a:lnTo>
                    <a:pt x="533" y="266"/>
                  </a:lnTo>
                  <a:lnTo>
                    <a:pt x="534" y="263"/>
                  </a:lnTo>
                  <a:lnTo>
                    <a:pt x="534" y="261"/>
                  </a:lnTo>
                  <a:lnTo>
                    <a:pt x="536" y="257"/>
                  </a:lnTo>
                  <a:lnTo>
                    <a:pt x="536" y="254"/>
                  </a:lnTo>
                  <a:lnTo>
                    <a:pt x="537" y="250"/>
                  </a:lnTo>
                  <a:lnTo>
                    <a:pt x="537" y="243"/>
                  </a:lnTo>
                  <a:lnTo>
                    <a:pt x="538" y="240"/>
                  </a:lnTo>
                  <a:lnTo>
                    <a:pt x="538" y="208"/>
                  </a:lnTo>
                  <a:lnTo>
                    <a:pt x="537" y="205"/>
                  </a:lnTo>
                  <a:lnTo>
                    <a:pt x="537" y="200"/>
                  </a:lnTo>
                  <a:lnTo>
                    <a:pt x="536" y="193"/>
                  </a:lnTo>
                  <a:lnTo>
                    <a:pt x="534" y="189"/>
                  </a:lnTo>
                  <a:lnTo>
                    <a:pt x="534" y="184"/>
                  </a:lnTo>
                  <a:lnTo>
                    <a:pt x="533" y="180"/>
                  </a:lnTo>
                  <a:lnTo>
                    <a:pt x="532" y="174"/>
                  </a:lnTo>
                  <a:lnTo>
                    <a:pt x="530" y="170"/>
                  </a:lnTo>
                  <a:lnTo>
                    <a:pt x="528" y="165"/>
                  </a:lnTo>
                  <a:lnTo>
                    <a:pt x="518" y="141"/>
                  </a:lnTo>
                  <a:lnTo>
                    <a:pt x="501" y="112"/>
                  </a:lnTo>
                  <a:lnTo>
                    <a:pt x="485" y="90"/>
                  </a:lnTo>
                  <a:lnTo>
                    <a:pt x="478" y="84"/>
                  </a:lnTo>
                  <a:lnTo>
                    <a:pt x="473" y="77"/>
                  </a:lnTo>
                  <a:lnTo>
                    <a:pt x="466" y="72"/>
                  </a:lnTo>
                  <a:lnTo>
                    <a:pt x="461" y="66"/>
                  </a:lnTo>
                  <a:lnTo>
                    <a:pt x="457" y="64"/>
                  </a:lnTo>
                  <a:lnTo>
                    <a:pt x="453" y="60"/>
                  </a:lnTo>
                  <a:lnTo>
                    <a:pt x="449" y="58"/>
                  </a:lnTo>
                  <a:lnTo>
                    <a:pt x="446" y="56"/>
                  </a:lnTo>
                  <a:lnTo>
                    <a:pt x="442" y="54"/>
                  </a:lnTo>
                  <a:lnTo>
                    <a:pt x="438" y="52"/>
                  </a:lnTo>
                  <a:lnTo>
                    <a:pt x="436" y="50"/>
                  </a:lnTo>
                  <a:lnTo>
                    <a:pt x="432" y="48"/>
                  </a:lnTo>
                  <a:lnTo>
                    <a:pt x="425" y="45"/>
                  </a:lnTo>
                  <a:lnTo>
                    <a:pt x="420" y="42"/>
                  </a:lnTo>
                  <a:lnTo>
                    <a:pt x="413" y="40"/>
                  </a:lnTo>
                  <a:lnTo>
                    <a:pt x="408" y="37"/>
                  </a:lnTo>
                  <a:lnTo>
                    <a:pt x="400" y="36"/>
                  </a:lnTo>
                  <a:lnTo>
                    <a:pt x="393" y="33"/>
                  </a:lnTo>
                  <a:lnTo>
                    <a:pt x="377" y="28"/>
                  </a:lnTo>
                  <a:lnTo>
                    <a:pt x="368" y="26"/>
                  </a:lnTo>
                  <a:lnTo>
                    <a:pt x="358" y="24"/>
                  </a:lnTo>
                  <a:lnTo>
                    <a:pt x="337" y="21"/>
                  </a:lnTo>
                  <a:lnTo>
                    <a:pt x="313" y="18"/>
                  </a:lnTo>
                  <a:lnTo>
                    <a:pt x="298" y="17"/>
                  </a:lnTo>
                  <a:lnTo>
                    <a:pt x="284" y="17"/>
                  </a:lnTo>
                  <a:lnTo>
                    <a:pt x="266" y="16"/>
                  </a:lnTo>
                  <a:lnTo>
                    <a:pt x="246" y="16"/>
                  </a:lnTo>
                  <a:lnTo>
                    <a:pt x="242" y="17"/>
                  </a:lnTo>
                  <a:lnTo>
                    <a:pt x="228" y="17"/>
                  </a:lnTo>
                  <a:lnTo>
                    <a:pt x="218" y="18"/>
                  </a:lnTo>
                  <a:lnTo>
                    <a:pt x="181" y="22"/>
                  </a:lnTo>
                  <a:lnTo>
                    <a:pt x="166" y="26"/>
                  </a:lnTo>
                  <a:lnTo>
                    <a:pt x="152" y="29"/>
                  </a:lnTo>
                  <a:lnTo>
                    <a:pt x="138" y="32"/>
                  </a:lnTo>
                  <a:lnTo>
                    <a:pt x="125" y="36"/>
                  </a:lnTo>
                  <a:lnTo>
                    <a:pt x="101" y="45"/>
                  </a:lnTo>
                  <a:lnTo>
                    <a:pt x="88" y="50"/>
                  </a:lnTo>
                  <a:lnTo>
                    <a:pt x="76" y="57"/>
                  </a:lnTo>
                  <a:lnTo>
                    <a:pt x="58" y="68"/>
                  </a:lnTo>
                  <a:lnTo>
                    <a:pt x="41" y="81"/>
                  </a:lnTo>
                  <a:lnTo>
                    <a:pt x="18" y="104"/>
                  </a:lnTo>
                  <a:lnTo>
                    <a:pt x="0" y="129"/>
                  </a:lnTo>
                  <a:lnTo>
                    <a:pt x="8" y="117"/>
                  </a:lnTo>
                  <a:lnTo>
                    <a:pt x="28" y="90"/>
                  </a:lnTo>
                  <a:lnTo>
                    <a:pt x="52" y="66"/>
                  </a:lnTo>
                  <a:lnTo>
                    <a:pt x="68" y="54"/>
                  </a:lnTo>
                  <a:lnTo>
                    <a:pt x="86" y="42"/>
                  </a:lnTo>
                  <a:lnTo>
                    <a:pt x="112" y="29"/>
                  </a:lnTo>
                  <a:lnTo>
                    <a:pt x="124" y="25"/>
                  </a:lnTo>
                  <a:lnTo>
                    <a:pt x="137" y="20"/>
                  </a:lnTo>
                  <a:lnTo>
                    <a:pt x="164" y="13"/>
                  </a:lnTo>
                  <a:lnTo>
                    <a:pt x="194" y="6"/>
                  </a:lnTo>
                  <a:lnTo>
                    <a:pt x="233" y="2"/>
                  </a:lnTo>
                  <a:lnTo>
                    <a:pt x="254" y="1"/>
                  </a:lnTo>
                  <a:lnTo>
                    <a:pt x="261" y="1"/>
                  </a:lnTo>
                  <a:lnTo>
                    <a:pt x="265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127"/>
            <p:cNvSpPr>
              <a:spLocks/>
            </p:cNvSpPr>
            <p:nvPr/>
          </p:nvSpPr>
          <p:spPr bwMode="auto">
            <a:xfrm>
              <a:off x="1500168" y="2324666"/>
              <a:ext cx="814392" cy="1072094"/>
            </a:xfrm>
            <a:custGeom>
              <a:avLst/>
              <a:gdLst/>
              <a:ahLst/>
              <a:cxnLst>
                <a:cxn ang="0">
                  <a:pos x="325" y="0"/>
                </a:cxn>
                <a:cxn ang="0">
                  <a:pos x="408" y="9"/>
                </a:cxn>
                <a:cxn ang="0">
                  <a:pos x="475" y="32"/>
                </a:cxn>
                <a:cxn ang="0">
                  <a:pos x="524" y="73"/>
                </a:cxn>
                <a:cxn ang="0">
                  <a:pos x="560" y="131"/>
                </a:cxn>
                <a:cxn ang="0">
                  <a:pos x="577" y="195"/>
                </a:cxn>
                <a:cxn ang="0">
                  <a:pos x="573" y="244"/>
                </a:cxn>
                <a:cxn ang="0">
                  <a:pos x="559" y="289"/>
                </a:cxn>
                <a:cxn ang="0">
                  <a:pos x="535" y="324"/>
                </a:cxn>
                <a:cxn ang="0">
                  <a:pos x="493" y="361"/>
                </a:cxn>
                <a:cxn ang="0">
                  <a:pos x="493" y="389"/>
                </a:cxn>
                <a:cxn ang="0">
                  <a:pos x="535" y="401"/>
                </a:cxn>
                <a:cxn ang="0">
                  <a:pos x="559" y="412"/>
                </a:cxn>
                <a:cxn ang="0">
                  <a:pos x="603" y="450"/>
                </a:cxn>
                <a:cxn ang="0">
                  <a:pos x="635" y="502"/>
                </a:cxn>
                <a:cxn ang="0">
                  <a:pos x="651" y="569"/>
                </a:cxn>
                <a:cxn ang="0">
                  <a:pos x="643" y="664"/>
                </a:cxn>
                <a:cxn ang="0">
                  <a:pos x="611" y="738"/>
                </a:cxn>
                <a:cxn ang="0">
                  <a:pos x="564" y="792"/>
                </a:cxn>
                <a:cxn ang="0">
                  <a:pos x="509" y="828"/>
                </a:cxn>
                <a:cxn ang="0">
                  <a:pos x="444" y="848"/>
                </a:cxn>
                <a:cxn ang="0">
                  <a:pos x="365" y="857"/>
                </a:cxn>
                <a:cxn ang="0">
                  <a:pos x="271" y="854"/>
                </a:cxn>
                <a:cxn ang="0">
                  <a:pos x="197" y="838"/>
                </a:cxn>
                <a:cxn ang="0">
                  <a:pos x="140" y="809"/>
                </a:cxn>
                <a:cxn ang="0">
                  <a:pos x="92" y="766"/>
                </a:cxn>
                <a:cxn ang="0">
                  <a:pos x="53" y="710"/>
                </a:cxn>
                <a:cxn ang="0">
                  <a:pos x="25" y="652"/>
                </a:cxn>
                <a:cxn ang="0">
                  <a:pos x="229" y="645"/>
                </a:cxn>
                <a:cxn ang="0">
                  <a:pos x="255" y="690"/>
                </a:cxn>
                <a:cxn ang="0">
                  <a:pos x="287" y="720"/>
                </a:cxn>
                <a:cxn ang="0">
                  <a:pos x="325" y="734"/>
                </a:cxn>
                <a:cxn ang="0">
                  <a:pos x="373" y="732"/>
                </a:cxn>
                <a:cxn ang="0">
                  <a:pos x="411" y="712"/>
                </a:cxn>
                <a:cxn ang="0">
                  <a:pos x="439" y="672"/>
                </a:cxn>
                <a:cxn ang="0">
                  <a:pos x="451" y="622"/>
                </a:cxn>
                <a:cxn ang="0">
                  <a:pos x="447" y="561"/>
                </a:cxn>
                <a:cxn ang="0">
                  <a:pos x="427" y="512"/>
                </a:cxn>
                <a:cxn ang="0">
                  <a:pos x="393" y="478"/>
                </a:cxn>
                <a:cxn ang="0">
                  <a:pos x="351" y="462"/>
                </a:cxn>
                <a:cxn ang="0">
                  <a:pos x="304" y="464"/>
                </a:cxn>
                <a:cxn ang="0">
                  <a:pos x="264" y="474"/>
                </a:cxn>
                <a:cxn ang="0">
                  <a:pos x="281" y="332"/>
                </a:cxn>
                <a:cxn ang="0">
                  <a:pos x="324" y="324"/>
                </a:cxn>
                <a:cxn ang="0">
                  <a:pos x="357" y="296"/>
                </a:cxn>
                <a:cxn ang="0">
                  <a:pos x="380" y="261"/>
                </a:cxn>
                <a:cxn ang="0">
                  <a:pos x="383" y="217"/>
                </a:cxn>
                <a:cxn ang="0">
                  <a:pos x="373" y="177"/>
                </a:cxn>
                <a:cxn ang="0">
                  <a:pos x="352" y="149"/>
                </a:cxn>
                <a:cxn ang="0">
                  <a:pos x="323" y="129"/>
                </a:cxn>
                <a:cxn ang="0">
                  <a:pos x="284" y="125"/>
                </a:cxn>
                <a:cxn ang="0">
                  <a:pos x="244" y="133"/>
                </a:cxn>
                <a:cxn ang="0">
                  <a:pos x="217" y="157"/>
                </a:cxn>
                <a:cxn ang="0">
                  <a:pos x="197" y="193"/>
                </a:cxn>
                <a:cxn ang="0">
                  <a:pos x="191" y="241"/>
                </a:cxn>
                <a:cxn ang="0">
                  <a:pos x="8" y="181"/>
                </a:cxn>
                <a:cxn ang="0">
                  <a:pos x="36" y="117"/>
                </a:cxn>
                <a:cxn ang="0">
                  <a:pos x="80" y="64"/>
                </a:cxn>
                <a:cxn ang="0">
                  <a:pos x="144" y="27"/>
                </a:cxn>
                <a:cxn ang="0">
                  <a:pos x="228" y="5"/>
                </a:cxn>
              </a:cxnLst>
              <a:rect l="0" t="0" r="r" b="b"/>
              <a:pathLst>
                <a:path w="651" h="857">
                  <a:moveTo>
                    <a:pt x="277" y="0"/>
                  </a:moveTo>
                  <a:lnTo>
                    <a:pt x="325" y="0"/>
                  </a:lnTo>
                  <a:lnTo>
                    <a:pt x="368" y="3"/>
                  </a:lnTo>
                  <a:lnTo>
                    <a:pt x="408" y="9"/>
                  </a:lnTo>
                  <a:lnTo>
                    <a:pt x="444" y="20"/>
                  </a:lnTo>
                  <a:lnTo>
                    <a:pt x="475" y="32"/>
                  </a:lnTo>
                  <a:lnTo>
                    <a:pt x="500" y="49"/>
                  </a:lnTo>
                  <a:lnTo>
                    <a:pt x="524" y="73"/>
                  </a:lnTo>
                  <a:lnTo>
                    <a:pt x="544" y="100"/>
                  </a:lnTo>
                  <a:lnTo>
                    <a:pt x="560" y="131"/>
                  </a:lnTo>
                  <a:lnTo>
                    <a:pt x="572" y="163"/>
                  </a:lnTo>
                  <a:lnTo>
                    <a:pt x="577" y="195"/>
                  </a:lnTo>
                  <a:lnTo>
                    <a:pt x="577" y="219"/>
                  </a:lnTo>
                  <a:lnTo>
                    <a:pt x="573" y="244"/>
                  </a:lnTo>
                  <a:lnTo>
                    <a:pt x="568" y="268"/>
                  </a:lnTo>
                  <a:lnTo>
                    <a:pt x="559" y="289"/>
                  </a:lnTo>
                  <a:lnTo>
                    <a:pt x="548" y="306"/>
                  </a:lnTo>
                  <a:lnTo>
                    <a:pt x="535" y="324"/>
                  </a:lnTo>
                  <a:lnTo>
                    <a:pt x="516" y="341"/>
                  </a:lnTo>
                  <a:lnTo>
                    <a:pt x="493" y="361"/>
                  </a:lnTo>
                  <a:lnTo>
                    <a:pt x="464" y="382"/>
                  </a:lnTo>
                  <a:lnTo>
                    <a:pt x="493" y="389"/>
                  </a:lnTo>
                  <a:lnTo>
                    <a:pt x="516" y="396"/>
                  </a:lnTo>
                  <a:lnTo>
                    <a:pt x="535" y="401"/>
                  </a:lnTo>
                  <a:lnTo>
                    <a:pt x="548" y="406"/>
                  </a:lnTo>
                  <a:lnTo>
                    <a:pt x="559" y="412"/>
                  </a:lnTo>
                  <a:lnTo>
                    <a:pt x="583" y="429"/>
                  </a:lnTo>
                  <a:lnTo>
                    <a:pt x="603" y="450"/>
                  </a:lnTo>
                  <a:lnTo>
                    <a:pt x="621" y="473"/>
                  </a:lnTo>
                  <a:lnTo>
                    <a:pt x="635" y="502"/>
                  </a:lnTo>
                  <a:lnTo>
                    <a:pt x="645" y="534"/>
                  </a:lnTo>
                  <a:lnTo>
                    <a:pt x="651" y="569"/>
                  </a:lnTo>
                  <a:lnTo>
                    <a:pt x="651" y="617"/>
                  </a:lnTo>
                  <a:lnTo>
                    <a:pt x="643" y="664"/>
                  </a:lnTo>
                  <a:lnTo>
                    <a:pt x="627" y="708"/>
                  </a:lnTo>
                  <a:lnTo>
                    <a:pt x="611" y="738"/>
                  </a:lnTo>
                  <a:lnTo>
                    <a:pt x="589" y="766"/>
                  </a:lnTo>
                  <a:lnTo>
                    <a:pt x="564" y="792"/>
                  </a:lnTo>
                  <a:lnTo>
                    <a:pt x="536" y="813"/>
                  </a:lnTo>
                  <a:lnTo>
                    <a:pt x="509" y="828"/>
                  </a:lnTo>
                  <a:lnTo>
                    <a:pt x="479" y="838"/>
                  </a:lnTo>
                  <a:lnTo>
                    <a:pt x="444" y="848"/>
                  </a:lnTo>
                  <a:lnTo>
                    <a:pt x="407" y="853"/>
                  </a:lnTo>
                  <a:lnTo>
                    <a:pt x="365" y="857"/>
                  </a:lnTo>
                  <a:lnTo>
                    <a:pt x="316" y="857"/>
                  </a:lnTo>
                  <a:lnTo>
                    <a:pt x="271" y="854"/>
                  </a:lnTo>
                  <a:lnTo>
                    <a:pt x="231" y="849"/>
                  </a:lnTo>
                  <a:lnTo>
                    <a:pt x="197" y="838"/>
                  </a:lnTo>
                  <a:lnTo>
                    <a:pt x="168" y="825"/>
                  </a:lnTo>
                  <a:lnTo>
                    <a:pt x="140" y="809"/>
                  </a:lnTo>
                  <a:lnTo>
                    <a:pt x="115" y="789"/>
                  </a:lnTo>
                  <a:lnTo>
                    <a:pt x="92" y="766"/>
                  </a:lnTo>
                  <a:lnTo>
                    <a:pt x="71" y="740"/>
                  </a:lnTo>
                  <a:lnTo>
                    <a:pt x="53" y="710"/>
                  </a:lnTo>
                  <a:lnTo>
                    <a:pt x="37" y="681"/>
                  </a:lnTo>
                  <a:lnTo>
                    <a:pt x="25" y="652"/>
                  </a:lnTo>
                  <a:lnTo>
                    <a:pt x="221" y="616"/>
                  </a:lnTo>
                  <a:lnTo>
                    <a:pt x="229" y="645"/>
                  </a:lnTo>
                  <a:lnTo>
                    <a:pt x="241" y="670"/>
                  </a:lnTo>
                  <a:lnTo>
                    <a:pt x="255" y="690"/>
                  </a:lnTo>
                  <a:lnTo>
                    <a:pt x="271" y="708"/>
                  </a:lnTo>
                  <a:lnTo>
                    <a:pt x="287" y="720"/>
                  </a:lnTo>
                  <a:lnTo>
                    <a:pt x="305" y="729"/>
                  </a:lnTo>
                  <a:lnTo>
                    <a:pt x="325" y="734"/>
                  </a:lnTo>
                  <a:lnTo>
                    <a:pt x="349" y="734"/>
                  </a:lnTo>
                  <a:lnTo>
                    <a:pt x="373" y="732"/>
                  </a:lnTo>
                  <a:lnTo>
                    <a:pt x="393" y="724"/>
                  </a:lnTo>
                  <a:lnTo>
                    <a:pt x="411" y="712"/>
                  </a:lnTo>
                  <a:lnTo>
                    <a:pt x="427" y="693"/>
                  </a:lnTo>
                  <a:lnTo>
                    <a:pt x="439" y="672"/>
                  </a:lnTo>
                  <a:lnTo>
                    <a:pt x="447" y="649"/>
                  </a:lnTo>
                  <a:lnTo>
                    <a:pt x="451" y="622"/>
                  </a:lnTo>
                  <a:lnTo>
                    <a:pt x="451" y="592"/>
                  </a:lnTo>
                  <a:lnTo>
                    <a:pt x="447" y="561"/>
                  </a:lnTo>
                  <a:lnTo>
                    <a:pt x="439" y="534"/>
                  </a:lnTo>
                  <a:lnTo>
                    <a:pt x="427" y="512"/>
                  </a:lnTo>
                  <a:lnTo>
                    <a:pt x="411" y="493"/>
                  </a:lnTo>
                  <a:lnTo>
                    <a:pt x="393" y="478"/>
                  </a:lnTo>
                  <a:lnTo>
                    <a:pt x="373" y="468"/>
                  </a:lnTo>
                  <a:lnTo>
                    <a:pt x="351" y="462"/>
                  </a:lnTo>
                  <a:lnTo>
                    <a:pt x="324" y="461"/>
                  </a:lnTo>
                  <a:lnTo>
                    <a:pt x="304" y="464"/>
                  </a:lnTo>
                  <a:lnTo>
                    <a:pt x="283" y="468"/>
                  </a:lnTo>
                  <a:lnTo>
                    <a:pt x="264" y="474"/>
                  </a:lnTo>
                  <a:lnTo>
                    <a:pt x="261" y="332"/>
                  </a:lnTo>
                  <a:lnTo>
                    <a:pt x="281" y="332"/>
                  </a:lnTo>
                  <a:lnTo>
                    <a:pt x="305" y="330"/>
                  </a:lnTo>
                  <a:lnTo>
                    <a:pt x="324" y="324"/>
                  </a:lnTo>
                  <a:lnTo>
                    <a:pt x="341" y="313"/>
                  </a:lnTo>
                  <a:lnTo>
                    <a:pt x="357" y="296"/>
                  </a:lnTo>
                  <a:lnTo>
                    <a:pt x="372" y="278"/>
                  </a:lnTo>
                  <a:lnTo>
                    <a:pt x="380" y="261"/>
                  </a:lnTo>
                  <a:lnTo>
                    <a:pt x="384" y="241"/>
                  </a:lnTo>
                  <a:lnTo>
                    <a:pt x="383" y="217"/>
                  </a:lnTo>
                  <a:lnTo>
                    <a:pt x="380" y="196"/>
                  </a:lnTo>
                  <a:lnTo>
                    <a:pt x="373" y="177"/>
                  </a:lnTo>
                  <a:lnTo>
                    <a:pt x="364" y="163"/>
                  </a:lnTo>
                  <a:lnTo>
                    <a:pt x="352" y="149"/>
                  </a:lnTo>
                  <a:lnTo>
                    <a:pt x="339" y="137"/>
                  </a:lnTo>
                  <a:lnTo>
                    <a:pt x="323" y="129"/>
                  </a:lnTo>
                  <a:lnTo>
                    <a:pt x="305" y="125"/>
                  </a:lnTo>
                  <a:lnTo>
                    <a:pt x="284" y="125"/>
                  </a:lnTo>
                  <a:lnTo>
                    <a:pt x="263" y="128"/>
                  </a:lnTo>
                  <a:lnTo>
                    <a:pt x="244" y="133"/>
                  </a:lnTo>
                  <a:lnTo>
                    <a:pt x="229" y="144"/>
                  </a:lnTo>
                  <a:lnTo>
                    <a:pt x="217" y="157"/>
                  </a:lnTo>
                  <a:lnTo>
                    <a:pt x="205" y="173"/>
                  </a:lnTo>
                  <a:lnTo>
                    <a:pt x="197" y="193"/>
                  </a:lnTo>
                  <a:lnTo>
                    <a:pt x="192" y="216"/>
                  </a:lnTo>
                  <a:lnTo>
                    <a:pt x="191" y="241"/>
                  </a:lnTo>
                  <a:lnTo>
                    <a:pt x="0" y="215"/>
                  </a:lnTo>
                  <a:lnTo>
                    <a:pt x="8" y="181"/>
                  </a:lnTo>
                  <a:lnTo>
                    <a:pt x="20" y="149"/>
                  </a:lnTo>
                  <a:lnTo>
                    <a:pt x="36" y="117"/>
                  </a:lnTo>
                  <a:lnTo>
                    <a:pt x="56" y="89"/>
                  </a:lnTo>
                  <a:lnTo>
                    <a:pt x="80" y="64"/>
                  </a:lnTo>
                  <a:lnTo>
                    <a:pt x="109" y="43"/>
                  </a:lnTo>
                  <a:lnTo>
                    <a:pt x="144" y="27"/>
                  </a:lnTo>
                  <a:lnTo>
                    <a:pt x="184" y="13"/>
                  </a:lnTo>
                  <a:lnTo>
                    <a:pt x="228" y="5"/>
                  </a:lnTo>
                  <a:lnTo>
                    <a:pt x="277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Freeform 506"/>
            <p:cNvSpPr>
              <a:spLocks/>
            </p:cNvSpPr>
            <p:nvPr/>
          </p:nvSpPr>
          <p:spPr bwMode="auto">
            <a:xfrm>
              <a:off x="2243920" y="3951423"/>
              <a:ext cx="28614" cy="870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2"/>
                </a:cxn>
                <a:cxn ang="0">
                  <a:pos x="11" y="36"/>
                </a:cxn>
                <a:cxn ang="0">
                  <a:pos x="16" y="57"/>
                </a:cxn>
                <a:cxn ang="0">
                  <a:pos x="24" y="73"/>
                </a:cxn>
                <a:cxn ang="0">
                  <a:pos x="14" y="57"/>
                </a:cxn>
                <a:cxn ang="0">
                  <a:pos x="7" y="41"/>
                </a:cxn>
                <a:cxn ang="0">
                  <a:pos x="3" y="21"/>
                </a:cxn>
                <a:cxn ang="0">
                  <a:pos x="0" y="0"/>
                </a:cxn>
              </a:cxnLst>
              <a:rect l="0" t="0" r="r" b="b"/>
              <a:pathLst>
                <a:path w="24" h="73">
                  <a:moveTo>
                    <a:pt x="0" y="0"/>
                  </a:moveTo>
                  <a:lnTo>
                    <a:pt x="10" y="12"/>
                  </a:lnTo>
                  <a:lnTo>
                    <a:pt x="11" y="36"/>
                  </a:lnTo>
                  <a:lnTo>
                    <a:pt x="16" y="57"/>
                  </a:lnTo>
                  <a:lnTo>
                    <a:pt x="24" y="73"/>
                  </a:lnTo>
                  <a:lnTo>
                    <a:pt x="14" y="57"/>
                  </a:lnTo>
                  <a:lnTo>
                    <a:pt x="7" y="41"/>
                  </a:lnTo>
                  <a:lnTo>
                    <a:pt x="3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529" name="Freeform 508"/>
            <p:cNvSpPr>
              <a:spLocks/>
            </p:cNvSpPr>
            <p:nvPr/>
          </p:nvSpPr>
          <p:spPr bwMode="auto">
            <a:xfrm>
              <a:off x="2243920" y="3796431"/>
              <a:ext cx="13115" cy="1692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2"/>
                </a:cxn>
                <a:cxn ang="0">
                  <a:pos x="10" y="142"/>
                </a:cxn>
                <a:cxn ang="0">
                  <a:pos x="0" y="130"/>
                </a:cxn>
                <a:cxn ang="0">
                  <a:pos x="0" y="0"/>
                </a:cxn>
              </a:cxnLst>
              <a:rect l="0" t="0" r="r" b="b"/>
              <a:pathLst>
                <a:path w="11" h="142">
                  <a:moveTo>
                    <a:pt x="0" y="0"/>
                  </a:moveTo>
                  <a:lnTo>
                    <a:pt x="11" y="12"/>
                  </a:lnTo>
                  <a:lnTo>
                    <a:pt x="10" y="142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Freeform 509"/>
            <p:cNvSpPr>
              <a:spLocks noEditPoints="1"/>
            </p:cNvSpPr>
            <p:nvPr/>
          </p:nvSpPr>
          <p:spPr bwMode="auto">
            <a:xfrm>
              <a:off x="2243920" y="3603287"/>
              <a:ext cx="371982" cy="207451"/>
            </a:xfrm>
            <a:custGeom>
              <a:avLst/>
              <a:gdLst/>
              <a:ahLst/>
              <a:cxnLst>
                <a:cxn ang="0">
                  <a:pos x="275" y="1"/>
                </a:cxn>
                <a:cxn ang="0">
                  <a:pos x="232" y="6"/>
                </a:cxn>
                <a:cxn ang="0">
                  <a:pos x="183" y="16"/>
                </a:cxn>
                <a:cxn ang="0">
                  <a:pos x="139" y="26"/>
                </a:cxn>
                <a:cxn ang="0">
                  <a:pos x="102" y="41"/>
                </a:cxn>
                <a:cxn ang="0">
                  <a:pos x="70" y="57"/>
                </a:cxn>
                <a:cxn ang="0">
                  <a:pos x="46" y="74"/>
                </a:cxn>
                <a:cxn ang="0">
                  <a:pos x="30" y="93"/>
                </a:cxn>
                <a:cxn ang="0">
                  <a:pos x="22" y="109"/>
                </a:cxn>
                <a:cxn ang="0">
                  <a:pos x="15" y="128"/>
                </a:cxn>
                <a:cxn ang="0">
                  <a:pos x="12" y="149"/>
                </a:cxn>
                <a:cxn ang="0">
                  <a:pos x="11" y="174"/>
                </a:cxn>
                <a:cxn ang="0">
                  <a:pos x="0" y="162"/>
                </a:cxn>
                <a:cxn ang="0">
                  <a:pos x="2" y="140"/>
                </a:cxn>
                <a:cxn ang="0">
                  <a:pos x="6" y="120"/>
                </a:cxn>
                <a:cxn ang="0">
                  <a:pos x="11" y="102"/>
                </a:cxn>
                <a:cxn ang="0">
                  <a:pos x="18" y="88"/>
                </a:cxn>
                <a:cxn ang="0">
                  <a:pos x="32" y="72"/>
                </a:cxn>
                <a:cxn ang="0">
                  <a:pos x="55" y="56"/>
                </a:cxn>
                <a:cxn ang="0">
                  <a:pos x="84" y="40"/>
                </a:cxn>
                <a:cxn ang="0">
                  <a:pos x="122" y="26"/>
                </a:cxn>
                <a:cxn ang="0">
                  <a:pos x="166" y="16"/>
                </a:cxn>
                <a:cxn ang="0">
                  <a:pos x="213" y="6"/>
                </a:cxn>
                <a:cxn ang="0">
                  <a:pos x="256" y="2"/>
                </a:cxn>
                <a:cxn ang="0">
                  <a:pos x="275" y="1"/>
                </a:cxn>
                <a:cxn ang="0">
                  <a:pos x="293" y="0"/>
                </a:cxn>
                <a:cxn ang="0">
                  <a:pos x="312" y="0"/>
                </a:cxn>
                <a:cxn ang="0">
                  <a:pos x="275" y="1"/>
                </a:cxn>
                <a:cxn ang="0">
                  <a:pos x="293" y="0"/>
                </a:cxn>
              </a:cxnLst>
              <a:rect l="0" t="0" r="r" b="b"/>
              <a:pathLst>
                <a:path w="312" h="174">
                  <a:moveTo>
                    <a:pt x="275" y="1"/>
                  </a:moveTo>
                  <a:lnTo>
                    <a:pt x="232" y="6"/>
                  </a:lnTo>
                  <a:lnTo>
                    <a:pt x="183" y="16"/>
                  </a:lnTo>
                  <a:lnTo>
                    <a:pt x="139" y="26"/>
                  </a:lnTo>
                  <a:lnTo>
                    <a:pt x="102" y="41"/>
                  </a:lnTo>
                  <a:lnTo>
                    <a:pt x="70" y="57"/>
                  </a:lnTo>
                  <a:lnTo>
                    <a:pt x="46" y="74"/>
                  </a:lnTo>
                  <a:lnTo>
                    <a:pt x="30" y="93"/>
                  </a:lnTo>
                  <a:lnTo>
                    <a:pt x="22" y="109"/>
                  </a:lnTo>
                  <a:lnTo>
                    <a:pt x="15" y="128"/>
                  </a:lnTo>
                  <a:lnTo>
                    <a:pt x="12" y="149"/>
                  </a:lnTo>
                  <a:lnTo>
                    <a:pt x="11" y="174"/>
                  </a:lnTo>
                  <a:lnTo>
                    <a:pt x="0" y="162"/>
                  </a:lnTo>
                  <a:lnTo>
                    <a:pt x="2" y="140"/>
                  </a:lnTo>
                  <a:lnTo>
                    <a:pt x="6" y="120"/>
                  </a:lnTo>
                  <a:lnTo>
                    <a:pt x="11" y="102"/>
                  </a:lnTo>
                  <a:lnTo>
                    <a:pt x="18" y="88"/>
                  </a:lnTo>
                  <a:lnTo>
                    <a:pt x="32" y="72"/>
                  </a:lnTo>
                  <a:lnTo>
                    <a:pt x="55" y="56"/>
                  </a:lnTo>
                  <a:lnTo>
                    <a:pt x="84" y="40"/>
                  </a:lnTo>
                  <a:lnTo>
                    <a:pt x="122" y="26"/>
                  </a:lnTo>
                  <a:lnTo>
                    <a:pt x="166" y="16"/>
                  </a:lnTo>
                  <a:lnTo>
                    <a:pt x="213" y="6"/>
                  </a:lnTo>
                  <a:lnTo>
                    <a:pt x="256" y="2"/>
                  </a:lnTo>
                  <a:lnTo>
                    <a:pt x="275" y="1"/>
                  </a:lnTo>
                  <a:close/>
                  <a:moveTo>
                    <a:pt x="293" y="0"/>
                  </a:moveTo>
                  <a:lnTo>
                    <a:pt x="312" y="0"/>
                  </a:lnTo>
                  <a:lnTo>
                    <a:pt x="275" y="1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Freeform 517"/>
            <p:cNvSpPr>
              <a:spLocks/>
            </p:cNvSpPr>
            <p:nvPr/>
          </p:nvSpPr>
          <p:spPr bwMode="auto">
            <a:xfrm>
              <a:off x="2495485" y="3685552"/>
              <a:ext cx="169299" cy="376750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136" y="45"/>
                </a:cxn>
                <a:cxn ang="0">
                  <a:pos x="136" y="47"/>
                </a:cxn>
                <a:cxn ang="0">
                  <a:pos x="137" y="47"/>
                </a:cxn>
                <a:cxn ang="0">
                  <a:pos x="137" y="48"/>
                </a:cxn>
                <a:cxn ang="0">
                  <a:pos x="140" y="55"/>
                </a:cxn>
                <a:cxn ang="0">
                  <a:pos x="142" y="67"/>
                </a:cxn>
                <a:cxn ang="0">
                  <a:pos x="142" y="269"/>
                </a:cxn>
                <a:cxn ang="0">
                  <a:pos x="141" y="287"/>
                </a:cxn>
                <a:cxn ang="0">
                  <a:pos x="138" y="299"/>
                </a:cxn>
                <a:cxn ang="0">
                  <a:pos x="138" y="301"/>
                </a:cxn>
                <a:cxn ang="0">
                  <a:pos x="137" y="301"/>
                </a:cxn>
                <a:cxn ang="0">
                  <a:pos x="137" y="304"/>
                </a:cxn>
                <a:cxn ang="0">
                  <a:pos x="136" y="304"/>
                </a:cxn>
                <a:cxn ang="0">
                  <a:pos x="136" y="305"/>
                </a:cxn>
                <a:cxn ang="0">
                  <a:pos x="134" y="305"/>
                </a:cxn>
                <a:cxn ang="0">
                  <a:pos x="134" y="307"/>
                </a:cxn>
                <a:cxn ang="0">
                  <a:pos x="132" y="307"/>
                </a:cxn>
                <a:cxn ang="0">
                  <a:pos x="129" y="309"/>
                </a:cxn>
                <a:cxn ang="0">
                  <a:pos x="124" y="312"/>
                </a:cxn>
                <a:cxn ang="0">
                  <a:pos x="110" y="315"/>
                </a:cxn>
                <a:cxn ang="0">
                  <a:pos x="97" y="316"/>
                </a:cxn>
                <a:cxn ang="0">
                  <a:pos x="88" y="315"/>
                </a:cxn>
                <a:cxn ang="0">
                  <a:pos x="86" y="315"/>
                </a:cxn>
                <a:cxn ang="0">
                  <a:pos x="86" y="313"/>
                </a:cxn>
                <a:cxn ang="0">
                  <a:pos x="85" y="313"/>
                </a:cxn>
                <a:cxn ang="0">
                  <a:pos x="0" y="268"/>
                </a:cxn>
                <a:cxn ang="0">
                  <a:pos x="4" y="268"/>
                </a:cxn>
                <a:cxn ang="0">
                  <a:pos x="13" y="269"/>
                </a:cxn>
                <a:cxn ang="0">
                  <a:pos x="26" y="268"/>
                </a:cxn>
                <a:cxn ang="0">
                  <a:pos x="40" y="265"/>
                </a:cxn>
                <a:cxn ang="0">
                  <a:pos x="44" y="264"/>
                </a:cxn>
                <a:cxn ang="0">
                  <a:pos x="45" y="263"/>
                </a:cxn>
                <a:cxn ang="0">
                  <a:pos x="46" y="263"/>
                </a:cxn>
                <a:cxn ang="0">
                  <a:pos x="48" y="261"/>
                </a:cxn>
                <a:cxn ang="0">
                  <a:pos x="49" y="261"/>
                </a:cxn>
                <a:cxn ang="0">
                  <a:pos x="49" y="260"/>
                </a:cxn>
                <a:cxn ang="0">
                  <a:pos x="50" y="260"/>
                </a:cxn>
                <a:cxn ang="0">
                  <a:pos x="50" y="259"/>
                </a:cxn>
                <a:cxn ang="0">
                  <a:pos x="52" y="259"/>
                </a:cxn>
                <a:cxn ang="0">
                  <a:pos x="52" y="257"/>
                </a:cxn>
                <a:cxn ang="0">
                  <a:pos x="53" y="257"/>
                </a:cxn>
                <a:cxn ang="0">
                  <a:pos x="53" y="255"/>
                </a:cxn>
                <a:cxn ang="0">
                  <a:pos x="54" y="255"/>
                </a:cxn>
                <a:cxn ang="0">
                  <a:pos x="54" y="253"/>
                </a:cxn>
                <a:cxn ang="0">
                  <a:pos x="57" y="241"/>
                </a:cxn>
                <a:cxn ang="0">
                  <a:pos x="58" y="223"/>
                </a:cxn>
                <a:cxn ang="0">
                  <a:pos x="58" y="20"/>
                </a:cxn>
                <a:cxn ang="0">
                  <a:pos x="56" y="9"/>
                </a:cxn>
                <a:cxn ang="0">
                  <a:pos x="53" y="3"/>
                </a:cxn>
                <a:cxn ang="0">
                  <a:pos x="53" y="1"/>
                </a:cxn>
                <a:cxn ang="0">
                  <a:pos x="52" y="0"/>
                </a:cxn>
              </a:cxnLst>
              <a:rect l="0" t="0" r="r" b="b"/>
              <a:pathLst>
                <a:path w="142" h="316">
                  <a:moveTo>
                    <a:pt x="52" y="0"/>
                  </a:moveTo>
                  <a:lnTo>
                    <a:pt x="136" y="45"/>
                  </a:lnTo>
                  <a:lnTo>
                    <a:pt x="136" y="47"/>
                  </a:lnTo>
                  <a:lnTo>
                    <a:pt x="137" y="47"/>
                  </a:lnTo>
                  <a:lnTo>
                    <a:pt x="137" y="48"/>
                  </a:lnTo>
                  <a:lnTo>
                    <a:pt x="140" y="55"/>
                  </a:lnTo>
                  <a:lnTo>
                    <a:pt x="142" y="67"/>
                  </a:lnTo>
                  <a:lnTo>
                    <a:pt x="142" y="269"/>
                  </a:lnTo>
                  <a:lnTo>
                    <a:pt x="141" y="287"/>
                  </a:lnTo>
                  <a:lnTo>
                    <a:pt x="138" y="299"/>
                  </a:lnTo>
                  <a:lnTo>
                    <a:pt x="138" y="301"/>
                  </a:lnTo>
                  <a:lnTo>
                    <a:pt x="137" y="301"/>
                  </a:lnTo>
                  <a:lnTo>
                    <a:pt x="137" y="304"/>
                  </a:lnTo>
                  <a:lnTo>
                    <a:pt x="136" y="304"/>
                  </a:lnTo>
                  <a:lnTo>
                    <a:pt x="136" y="305"/>
                  </a:lnTo>
                  <a:lnTo>
                    <a:pt x="134" y="305"/>
                  </a:lnTo>
                  <a:lnTo>
                    <a:pt x="134" y="307"/>
                  </a:lnTo>
                  <a:lnTo>
                    <a:pt x="132" y="307"/>
                  </a:lnTo>
                  <a:lnTo>
                    <a:pt x="129" y="309"/>
                  </a:lnTo>
                  <a:lnTo>
                    <a:pt x="124" y="312"/>
                  </a:lnTo>
                  <a:lnTo>
                    <a:pt x="110" y="315"/>
                  </a:lnTo>
                  <a:lnTo>
                    <a:pt x="97" y="316"/>
                  </a:lnTo>
                  <a:lnTo>
                    <a:pt x="88" y="315"/>
                  </a:lnTo>
                  <a:lnTo>
                    <a:pt x="86" y="315"/>
                  </a:lnTo>
                  <a:lnTo>
                    <a:pt x="86" y="313"/>
                  </a:lnTo>
                  <a:lnTo>
                    <a:pt x="85" y="313"/>
                  </a:lnTo>
                  <a:lnTo>
                    <a:pt x="0" y="268"/>
                  </a:lnTo>
                  <a:lnTo>
                    <a:pt x="4" y="268"/>
                  </a:lnTo>
                  <a:lnTo>
                    <a:pt x="13" y="269"/>
                  </a:lnTo>
                  <a:lnTo>
                    <a:pt x="26" y="268"/>
                  </a:lnTo>
                  <a:lnTo>
                    <a:pt x="40" y="265"/>
                  </a:lnTo>
                  <a:lnTo>
                    <a:pt x="44" y="264"/>
                  </a:lnTo>
                  <a:lnTo>
                    <a:pt x="45" y="263"/>
                  </a:lnTo>
                  <a:lnTo>
                    <a:pt x="46" y="263"/>
                  </a:lnTo>
                  <a:lnTo>
                    <a:pt x="48" y="261"/>
                  </a:lnTo>
                  <a:lnTo>
                    <a:pt x="49" y="261"/>
                  </a:lnTo>
                  <a:lnTo>
                    <a:pt x="49" y="260"/>
                  </a:lnTo>
                  <a:lnTo>
                    <a:pt x="50" y="260"/>
                  </a:lnTo>
                  <a:lnTo>
                    <a:pt x="50" y="259"/>
                  </a:lnTo>
                  <a:lnTo>
                    <a:pt x="52" y="259"/>
                  </a:lnTo>
                  <a:lnTo>
                    <a:pt x="52" y="257"/>
                  </a:lnTo>
                  <a:lnTo>
                    <a:pt x="53" y="257"/>
                  </a:lnTo>
                  <a:lnTo>
                    <a:pt x="53" y="255"/>
                  </a:lnTo>
                  <a:lnTo>
                    <a:pt x="54" y="255"/>
                  </a:lnTo>
                  <a:lnTo>
                    <a:pt x="54" y="253"/>
                  </a:lnTo>
                  <a:lnTo>
                    <a:pt x="57" y="241"/>
                  </a:lnTo>
                  <a:lnTo>
                    <a:pt x="58" y="223"/>
                  </a:lnTo>
                  <a:lnTo>
                    <a:pt x="58" y="20"/>
                  </a:lnTo>
                  <a:lnTo>
                    <a:pt x="56" y="9"/>
                  </a:lnTo>
                  <a:lnTo>
                    <a:pt x="53" y="3"/>
                  </a:lnTo>
                  <a:lnTo>
                    <a:pt x="53" y="1"/>
                  </a:lnTo>
                  <a:lnTo>
                    <a:pt x="5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Freeform 518"/>
            <p:cNvSpPr>
              <a:spLocks/>
            </p:cNvSpPr>
            <p:nvPr/>
          </p:nvSpPr>
          <p:spPr bwMode="auto">
            <a:xfrm>
              <a:off x="2593249" y="3736819"/>
              <a:ext cx="107302" cy="350521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74" y="1"/>
                </a:cxn>
                <a:cxn ang="0">
                  <a:pos x="76" y="2"/>
                </a:cxn>
                <a:cxn ang="0">
                  <a:pos x="79" y="4"/>
                </a:cxn>
                <a:cxn ang="0">
                  <a:pos x="80" y="5"/>
                </a:cxn>
                <a:cxn ang="0">
                  <a:pos x="82" y="6"/>
                </a:cxn>
                <a:cxn ang="0">
                  <a:pos x="83" y="8"/>
                </a:cxn>
                <a:cxn ang="0">
                  <a:pos x="84" y="9"/>
                </a:cxn>
                <a:cxn ang="0">
                  <a:pos x="86" y="12"/>
                </a:cxn>
                <a:cxn ang="0">
                  <a:pos x="87" y="16"/>
                </a:cxn>
                <a:cxn ang="0">
                  <a:pos x="88" y="18"/>
                </a:cxn>
                <a:cxn ang="0">
                  <a:pos x="90" y="25"/>
                </a:cxn>
                <a:cxn ang="0">
                  <a:pos x="88" y="256"/>
                </a:cxn>
                <a:cxn ang="0">
                  <a:pos x="87" y="264"/>
                </a:cxn>
                <a:cxn ang="0">
                  <a:pos x="86" y="268"/>
                </a:cxn>
                <a:cxn ang="0">
                  <a:pos x="84" y="272"/>
                </a:cxn>
                <a:cxn ang="0">
                  <a:pos x="83" y="274"/>
                </a:cxn>
                <a:cxn ang="0">
                  <a:pos x="82" y="277"/>
                </a:cxn>
                <a:cxn ang="0">
                  <a:pos x="80" y="278"/>
                </a:cxn>
                <a:cxn ang="0">
                  <a:pos x="79" y="280"/>
                </a:cxn>
                <a:cxn ang="0">
                  <a:pos x="78" y="281"/>
                </a:cxn>
                <a:cxn ang="0">
                  <a:pos x="75" y="282"/>
                </a:cxn>
                <a:cxn ang="0">
                  <a:pos x="74" y="284"/>
                </a:cxn>
                <a:cxn ang="0">
                  <a:pos x="72" y="285"/>
                </a:cxn>
                <a:cxn ang="0">
                  <a:pos x="68" y="288"/>
                </a:cxn>
                <a:cxn ang="0">
                  <a:pos x="66" y="289"/>
                </a:cxn>
                <a:cxn ang="0">
                  <a:pos x="56" y="292"/>
                </a:cxn>
                <a:cxn ang="0">
                  <a:pos x="47" y="293"/>
                </a:cxn>
                <a:cxn ang="0">
                  <a:pos x="38" y="294"/>
                </a:cxn>
                <a:cxn ang="0">
                  <a:pos x="23" y="293"/>
                </a:cxn>
                <a:cxn ang="0">
                  <a:pos x="20" y="292"/>
                </a:cxn>
                <a:cxn ang="0">
                  <a:pos x="18" y="290"/>
                </a:cxn>
                <a:cxn ang="0">
                  <a:pos x="15" y="289"/>
                </a:cxn>
                <a:cxn ang="0">
                  <a:pos x="14" y="288"/>
                </a:cxn>
                <a:cxn ang="0">
                  <a:pos x="0" y="269"/>
                </a:cxn>
                <a:cxn ang="0">
                  <a:pos x="2" y="270"/>
                </a:cxn>
                <a:cxn ang="0">
                  <a:pos x="4" y="272"/>
                </a:cxn>
                <a:cxn ang="0">
                  <a:pos x="30" y="270"/>
                </a:cxn>
                <a:cxn ang="0">
                  <a:pos x="39" y="269"/>
                </a:cxn>
                <a:cxn ang="0">
                  <a:pos x="44" y="268"/>
                </a:cxn>
                <a:cxn ang="0">
                  <a:pos x="48" y="265"/>
                </a:cxn>
                <a:cxn ang="0">
                  <a:pos x="51" y="264"/>
                </a:cxn>
                <a:cxn ang="0">
                  <a:pos x="52" y="262"/>
                </a:cxn>
                <a:cxn ang="0">
                  <a:pos x="54" y="261"/>
                </a:cxn>
                <a:cxn ang="0">
                  <a:pos x="55" y="258"/>
                </a:cxn>
                <a:cxn ang="0">
                  <a:pos x="56" y="256"/>
                </a:cxn>
                <a:cxn ang="0">
                  <a:pos x="58" y="250"/>
                </a:cxn>
                <a:cxn ang="0">
                  <a:pos x="59" y="244"/>
                </a:cxn>
                <a:cxn ang="0">
                  <a:pos x="60" y="20"/>
                </a:cxn>
                <a:cxn ang="0">
                  <a:pos x="59" y="12"/>
                </a:cxn>
                <a:cxn ang="0">
                  <a:pos x="58" y="8"/>
                </a:cxn>
                <a:cxn ang="0">
                  <a:pos x="56" y="5"/>
                </a:cxn>
                <a:cxn ang="0">
                  <a:pos x="54" y="4"/>
                </a:cxn>
                <a:cxn ang="0">
                  <a:pos x="44" y="1"/>
                </a:cxn>
                <a:cxn ang="0">
                  <a:pos x="50" y="0"/>
                </a:cxn>
              </a:cxnLst>
              <a:rect l="0" t="0" r="r" b="b"/>
              <a:pathLst>
                <a:path w="90" h="294">
                  <a:moveTo>
                    <a:pt x="50" y="0"/>
                  </a:moveTo>
                  <a:lnTo>
                    <a:pt x="70" y="0"/>
                  </a:lnTo>
                  <a:lnTo>
                    <a:pt x="70" y="1"/>
                  </a:lnTo>
                  <a:lnTo>
                    <a:pt x="74" y="1"/>
                  </a:lnTo>
                  <a:lnTo>
                    <a:pt x="75" y="2"/>
                  </a:lnTo>
                  <a:lnTo>
                    <a:pt x="76" y="2"/>
                  </a:lnTo>
                  <a:lnTo>
                    <a:pt x="76" y="4"/>
                  </a:lnTo>
                  <a:lnTo>
                    <a:pt x="79" y="4"/>
                  </a:lnTo>
                  <a:lnTo>
                    <a:pt x="79" y="5"/>
                  </a:lnTo>
                  <a:lnTo>
                    <a:pt x="80" y="5"/>
                  </a:lnTo>
                  <a:lnTo>
                    <a:pt x="80" y="6"/>
                  </a:lnTo>
                  <a:lnTo>
                    <a:pt x="82" y="6"/>
                  </a:lnTo>
                  <a:lnTo>
                    <a:pt x="82" y="8"/>
                  </a:lnTo>
                  <a:lnTo>
                    <a:pt x="83" y="8"/>
                  </a:lnTo>
                  <a:lnTo>
                    <a:pt x="83" y="9"/>
                  </a:lnTo>
                  <a:lnTo>
                    <a:pt x="84" y="9"/>
                  </a:lnTo>
                  <a:lnTo>
                    <a:pt x="84" y="12"/>
                  </a:lnTo>
                  <a:lnTo>
                    <a:pt x="86" y="12"/>
                  </a:lnTo>
                  <a:lnTo>
                    <a:pt x="86" y="14"/>
                  </a:lnTo>
                  <a:lnTo>
                    <a:pt x="87" y="16"/>
                  </a:lnTo>
                  <a:lnTo>
                    <a:pt x="87" y="18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90" y="25"/>
                  </a:lnTo>
                  <a:lnTo>
                    <a:pt x="90" y="249"/>
                  </a:lnTo>
                  <a:lnTo>
                    <a:pt x="88" y="256"/>
                  </a:lnTo>
                  <a:lnTo>
                    <a:pt x="88" y="260"/>
                  </a:lnTo>
                  <a:lnTo>
                    <a:pt x="87" y="264"/>
                  </a:lnTo>
                  <a:lnTo>
                    <a:pt x="87" y="265"/>
                  </a:lnTo>
                  <a:lnTo>
                    <a:pt x="86" y="268"/>
                  </a:lnTo>
                  <a:lnTo>
                    <a:pt x="86" y="269"/>
                  </a:lnTo>
                  <a:lnTo>
                    <a:pt x="84" y="272"/>
                  </a:lnTo>
                  <a:lnTo>
                    <a:pt x="83" y="273"/>
                  </a:lnTo>
                  <a:lnTo>
                    <a:pt x="83" y="274"/>
                  </a:lnTo>
                  <a:lnTo>
                    <a:pt x="82" y="276"/>
                  </a:lnTo>
                  <a:lnTo>
                    <a:pt x="82" y="277"/>
                  </a:lnTo>
                  <a:lnTo>
                    <a:pt x="80" y="277"/>
                  </a:lnTo>
                  <a:lnTo>
                    <a:pt x="80" y="278"/>
                  </a:lnTo>
                  <a:lnTo>
                    <a:pt x="79" y="278"/>
                  </a:lnTo>
                  <a:lnTo>
                    <a:pt x="79" y="280"/>
                  </a:lnTo>
                  <a:lnTo>
                    <a:pt x="78" y="280"/>
                  </a:lnTo>
                  <a:lnTo>
                    <a:pt x="78" y="281"/>
                  </a:lnTo>
                  <a:lnTo>
                    <a:pt x="76" y="282"/>
                  </a:lnTo>
                  <a:lnTo>
                    <a:pt x="75" y="282"/>
                  </a:lnTo>
                  <a:lnTo>
                    <a:pt x="75" y="284"/>
                  </a:lnTo>
                  <a:lnTo>
                    <a:pt x="74" y="284"/>
                  </a:lnTo>
                  <a:lnTo>
                    <a:pt x="74" y="285"/>
                  </a:lnTo>
                  <a:lnTo>
                    <a:pt x="72" y="285"/>
                  </a:lnTo>
                  <a:lnTo>
                    <a:pt x="71" y="286"/>
                  </a:lnTo>
                  <a:lnTo>
                    <a:pt x="68" y="288"/>
                  </a:lnTo>
                  <a:lnTo>
                    <a:pt x="67" y="288"/>
                  </a:lnTo>
                  <a:lnTo>
                    <a:pt x="66" y="289"/>
                  </a:lnTo>
                  <a:lnTo>
                    <a:pt x="62" y="290"/>
                  </a:lnTo>
                  <a:lnTo>
                    <a:pt x="56" y="292"/>
                  </a:lnTo>
                  <a:lnTo>
                    <a:pt x="47" y="292"/>
                  </a:lnTo>
                  <a:lnTo>
                    <a:pt x="47" y="293"/>
                  </a:lnTo>
                  <a:lnTo>
                    <a:pt x="46" y="293"/>
                  </a:lnTo>
                  <a:lnTo>
                    <a:pt x="38" y="294"/>
                  </a:lnTo>
                  <a:lnTo>
                    <a:pt x="26" y="294"/>
                  </a:lnTo>
                  <a:lnTo>
                    <a:pt x="23" y="293"/>
                  </a:lnTo>
                  <a:lnTo>
                    <a:pt x="20" y="293"/>
                  </a:lnTo>
                  <a:lnTo>
                    <a:pt x="20" y="292"/>
                  </a:lnTo>
                  <a:lnTo>
                    <a:pt x="18" y="292"/>
                  </a:lnTo>
                  <a:lnTo>
                    <a:pt x="18" y="290"/>
                  </a:lnTo>
                  <a:lnTo>
                    <a:pt x="16" y="290"/>
                  </a:lnTo>
                  <a:lnTo>
                    <a:pt x="15" y="289"/>
                  </a:lnTo>
                  <a:lnTo>
                    <a:pt x="14" y="289"/>
                  </a:lnTo>
                  <a:lnTo>
                    <a:pt x="14" y="288"/>
                  </a:lnTo>
                  <a:lnTo>
                    <a:pt x="12" y="288"/>
                  </a:lnTo>
                  <a:lnTo>
                    <a:pt x="0" y="269"/>
                  </a:lnTo>
                  <a:lnTo>
                    <a:pt x="2" y="269"/>
                  </a:lnTo>
                  <a:lnTo>
                    <a:pt x="2" y="270"/>
                  </a:lnTo>
                  <a:lnTo>
                    <a:pt x="4" y="270"/>
                  </a:lnTo>
                  <a:lnTo>
                    <a:pt x="4" y="272"/>
                  </a:lnTo>
                  <a:lnTo>
                    <a:pt x="30" y="272"/>
                  </a:lnTo>
                  <a:lnTo>
                    <a:pt x="30" y="270"/>
                  </a:lnTo>
                  <a:lnTo>
                    <a:pt x="35" y="270"/>
                  </a:lnTo>
                  <a:lnTo>
                    <a:pt x="39" y="269"/>
                  </a:lnTo>
                  <a:lnTo>
                    <a:pt x="42" y="268"/>
                  </a:lnTo>
                  <a:lnTo>
                    <a:pt x="44" y="268"/>
                  </a:lnTo>
                  <a:lnTo>
                    <a:pt x="47" y="266"/>
                  </a:lnTo>
                  <a:lnTo>
                    <a:pt x="48" y="265"/>
                  </a:lnTo>
                  <a:lnTo>
                    <a:pt x="50" y="265"/>
                  </a:lnTo>
                  <a:lnTo>
                    <a:pt x="51" y="264"/>
                  </a:lnTo>
                  <a:lnTo>
                    <a:pt x="52" y="264"/>
                  </a:lnTo>
                  <a:lnTo>
                    <a:pt x="52" y="262"/>
                  </a:lnTo>
                  <a:lnTo>
                    <a:pt x="54" y="262"/>
                  </a:lnTo>
                  <a:lnTo>
                    <a:pt x="54" y="261"/>
                  </a:lnTo>
                  <a:lnTo>
                    <a:pt x="55" y="261"/>
                  </a:lnTo>
                  <a:lnTo>
                    <a:pt x="55" y="258"/>
                  </a:lnTo>
                  <a:lnTo>
                    <a:pt x="56" y="258"/>
                  </a:lnTo>
                  <a:lnTo>
                    <a:pt x="56" y="256"/>
                  </a:lnTo>
                  <a:lnTo>
                    <a:pt x="58" y="254"/>
                  </a:lnTo>
                  <a:lnTo>
                    <a:pt x="58" y="250"/>
                  </a:lnTo>
                  <a:lnTo>
                    <a:pt x="59" y="248"/>
                  </a:lnTo>
                  <a:lnTo>
                    <a:pt x="59" y="244"/>
                  </a:lnTo>
                  <a:lnTo>
                    <a:pt x="60" y="241"/>
                  </a:lnTo>
                  <a:lnTo>
                    <a:pt x="60" y="20"/>
                  </a:lnTo>
                  <a:lnTo>
                    <a:pt x="59" y="20"/>
                  </a:lnTo>
                  <a:lnTo>
                    <a:pt x="59" y="12"/>
                  </a:lnTo>
                  <a:lnTo>
                    <a:pt x="58" y="10"/>
                  </a:lnTo>
                  <a:lnTo>
                    <a:pt x="58" y="8"/>
                  </a:lnTo>
                  <a:lnTo>
                    <a:pt x="56" y="8"/>
                  </a:lnTo>
                  <a:lnTo>
                    <a:pt x="56" y="5"/>
                  </a:lnTo>
                  <a:lnTo>
                    <a:pt x="55" y="5"/>
                  </a:lnTo>
                  <a:lnTo>
                    <a:pt x="54" y="4"/>
                  </a:lnTo>
                  <a:lnTo>
                    <a:pt x="50" y="2"/>
                  </a:lnTo>
                  <a:lnTo>
                    <a:pt x="44" y="1"/>
                  </a:lnTo>
                  <a:lnTo>
                    <a:pt x="39" y="1"/>
                  </a:lnTo>
                  <a:lnTo>
                    <a:pt x="5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Freeform 519"/>
            <p:cNvSpPr>
              <a:spLocks noEditPoints="1"/>
            </p:cNvSpPr>
            <p:nvPr/>
          </p:nvSpPr>
          <p:spPr bwMode="auto">
            <a:xfrm>
              <a:off x="2255842" y="3603287"/>
              <a:ext cx="597317" cy="515051"/>
            </a:xfrm>
            <a:custGeom>
              <a:avLst/>
              <a:gdLst/>
              <a:ahLst/>
              <a:cxnLst>
                <a:cxn ang="0">
                  <a:pos x="122" y="432"/>
                </a:cxn>
                <a:cxn ang="0">
                  <a:pos x="112" y="426"/>
                </a:cxn>
                <a:cxn ang="0">
                  <a:pos x="499" y="66"/>
                </a:cxn>
                <a:cxn ang="0">
                  <a:pos x="494" y="64"/>
                </a:cxn>
                <a:cxn ang="0">
                  <a:pos x="334" y="1"/>
                </a:cxn>
                <a:cxn ang="0">
                  <a:pos x="377" y="8"/>
                </a:cxn>
                <a:cxn ang="0">
                  <a:pos x="398" y="14"/>
                </a:cxn>
                <a:cxn ang="0">
                  <a:pos x="414" y="20"/>
                </a:cxn>
                <a:cxn ang="0">
                  <a:pos x="415" y="21"/>
                </a:cxn>
                <a:cxn ang="0">
                  <a:pos x="466" y="54"/>
                </a:cxn>
                <a:cxn ang="0">
                  <a:pos x="447" y="50"/>
                </a:cxn>
                <a:cxn ang="0">
                  <a:pos x="386" y="45"/>
                </a:cxn>
                <a:cxn ang="0">
                  <a:pos x="307" y="53"/>
                </a:cxn>
                <a:cxn ang="0">
                  <a:pos x="213" y="73"/>
                </a:cxn>
                <a:cxn ang="0">
                  <a:pos x="149" y="100"/>
                </a:cxn>
                <a:cxn ang="0">
                  <a:pos x="128" y="113"/>
                </a:cxn>
                <a:cxn ang="0">
                  <a:pos x="118" y="121"/>
                </a:cxn>
                <a:cxn ang="0">
                  <a:pos x="110" y="130"/>
                </a:cxn>
                <a:cxn ang="0">
                  <a:pos x="105" y="137"/>
                </a:cxn>
                <a:cxn ang="0">
                  <a:pos x="104" y="138"/>
                </a:cxn>
                <a:cxn ang="0">
                  <a:pos x="100" y="145"/>
                </a:cxn>
                <a:cxn ang="0">
                  <a:pos x="89" y="176"/>
                </a:cxn>
                <a:cxn ang="0">
                  <a:pos x="85" y="221"/>
                </a:cxn>
                <a:cxn ang="0">
                  <a:pos x="86" y="377"/>
                </a:cxn>
                <a:cxn ang="0">
                  <a:pos x="102" y="417"/>
                </a:cxn>
                <a:cxn ang="0">
                  <a:pos x="37" y="386"/>
                </a:cxn>
                <a:cxn ang="0">
                  <a:pos x="18" y="370"/>
                </a:cxn>
                <a:cxn ang="0">
                  <a:pos x="5" y="342"/>
                </a:cxn>
                <a:cxn ang="0">
                  <a:pos x="0" y="304"/>
                </a:cxn>
                <a:cxn ang="0">
                  <a:pos x="2" y="150"/>
                </a:cxn>
                <a:cxn ang="0">
                  <a:pos x="10" y="112"/>
                </a:cxn>
                <a:cxn ang="0">
                  <a:pos x="16" y="100"/>
                </a:cxn>
                <a:cxn ang="0">
                  <a:pos x="20" y="93"/>
                </a:cxn>
                <a:cxn ang="0">
                  <a:pos x="24" y="88"/>
                </a:cxn>
                <a:cxn ang="0">
                  <a:pos x="41" y="69"/>
                </a:cxn>
                <a:cxn ang="0">
                  <a:pos x="65" y="54"/>
                </a:cxn>
                <a:cxn ang="0">
                  <a:pos x="129" y="26"/>
                </a:cxn>
                <a:cxn ang="0">
                  <a:pos x="222" y="6"/>
                </a:cxn>
                <a:cxn ang="0">
                  <a:pos x="301" y="0"/>
                </a:cxn>
              </a:cxnLst>
              <a:rect l="0" t="0" r="r" b="b"/>
              <a:pathLst>
                <a:path w="501" h="432">
                  <a:moveTo>
                    <a:pt x="112" y="426"/>
                  </a:moveTo>
                  <a:lnTo>
                    <a:pt x="122" y="432"/>
                  </a:lnTo>
                  <a:lnTo>
                    <a:pt x="116" y="429"/>
                  </a:lnTo>
                  <a:lnTo>
                    <a:pt x="112" y="426"/>
                  </a:lnTo>
                  <a:close/>
                  <a:moveTo>
                    <a:pt x="494" y="64"/>
                  </a:moveTo>
                  <a:lnTo>
                    <a:pt x="499" y="66"/>
                  </a:lnTo>
                  <a:lnTo>
                    <a:pt x="501" y="68"/>
                  </a:lnTo>
                  <a:lnTo>
                    <a:pt x="494" y="64"/>
                  </a:lnTo>
                  <a:close/>
                  <a:moveTo>
                    <a:pt x="301" y="0"/>
                  </a:moveTo>
                  <a:lnTo>
                    <a:pt x="334" y="1"/>
                  </a:lnTo>
                  <a:lnTo>
                    <a:pt x="363" y="5"/>
                  </a:lnTo>
                  <a:lnTo>
                    <a:pt x="377" y="8"/>
                  </a:lnTo>
                  <a:lnTo>
                    <a:pt x="382" y="9"/>
                  </a:lnTo>
                  <a:lnTo>
                    <a:pt x="398" y="14"/>
                  </a:lnTo>
                  <a:lnTo>
                    <a:pt x="413" y="20"/>
                  </a:lnTo>
                  <a:lnTo>
                    <a:pt x="414" y="20"/>
                  </a:lnTo>
                  <a:lnTo>
                    <a:pt x="414" y="21"/>
                  </a:lnTo>
                  <a:lnTo>
                    <a:pt x="415" y="21"/>
                  </a:lnTo>
                  <a:lnTo>
                    <a:pt x="494" y="64"/>
                  </a:lnTo>
                  <a:lnTo>
                    <a:pt x="466" y="54"/>
                  </a:lnTo>
                  <a:lnTo>
                    <a:pt x="457" y="52"/>
                  </a:lnTo>
                  <a:lnTo>
                    <a:pt x="447" y="50"/>
                  </a:lnTo>
                  <a:lnTo>
                    <a:pt x="418" y="46"/>
                  </a:lnTo>
                  <a:lnTo>
                    <a:pt x="386" y="45"/>
                  </a:lnTo>
                  <a:lnTo>
                    <a:pt x="349" y="48"/>
                  </a:lnTo>
                  <a:lnTo>
                    <a:pt x="307" y="53"/>
                  </a:lnTo>
                  <a:lnTo>
                    <a:pt x="257" y="61"/>
                  </a:lnTo>
                  <a:lnTo>
                    <a:pt x="213" y="73"/>
                  </a:lnTo>
                  <a:lnTo>
                    <a:pt x="175" y="86"/>
                  </a:lnTo>
                  <a:lnTo>
                    <a:pt x="149" y="100"/>
                  </a:lnTo>
                  <a:lnTo>
                    <a:pt x="133" y="110"/>
                  </a:lnTo>
                  <a:lnTo>
                    <a:pt x="128" y="113"/>
                  </a:lnTo>
                  <a:lnTo>
                    <a:pt x="124" y="117"/>
                  </a:lnTo>
                  <a:lnTo>
                    <a:pt x="118" y="121"/>
                  </a:lnTo>
                  <a:lnTo>
                    <a:pt x="114" y="125"/>
                  </a:lnTo>
                  <a:lnTo>
                    <a:pt x="110" y="130"/>
                  </a:lnTo>
                  <a:lnTo>
                    <a:pt x="108" y="132"/>
                  </a:lnTo>
                  <a:lnTo>
                    <a:pt x="105" y="137"/>
                  </a:lnTo>
                  <a:lnTo>
                    <a:pt x="104" y="137"/>
                  </a:lnTo>
                  <a:lnTo>
                    <a:pt x="104" y="138"/>
                  </a:lnTo>
                  <a:lnTo>
                    <a:pt x="102" y="141"/>
                  </a:lnTo>
                  <a:lnTo>
                    <a:pt x="100" y="145"/>
                  </a:lnTo>
                  <a:lnTo>
                    <a:pt x="94" y="158"/>
                  </a:lnTo>
                  <a:lnTo>
                    <a:pt x="89" y="176"/>
                  </a:lnTo>
                  <a:lnTo>
                    <a:pt x="86" y="197"/>
                  </a:lnTo>
                  <a:lnTo>
                    <a:pt x="85" y="221"/>
                  </a:lnTo>
                  <a:lnTo>
                    <a:pt x="85" y="350"/>
                  </a:lnTo>
                  <a:lnTo>
                    <a:pt x="86" y="377"/>
                  </a:lnTo>
                  <a:lnTo>
                    <a:pt x="93" y="400"/>
                  </a:lnTo>
                  <a:lnTo>
                    <a:pt x="102" y="417"/>
                  </a:lnTo>
                  <a:lnTo>
                    <a:pt x="112" y="426"/>
                  </a:lnTo>
                  <a:lnTo>
                    <a:pt x="37" y="386"/>
                  </a:lnTo>
                  <a:lnTo>
                    <a:pt x="26" y="378"/>
                  </a:lnTo>
                  <a:lnTo>
                    <a:pt x="18" y="370"/>
                  </a:lnTo>
                  <a:lnTo>
                    <a:pt x="10" y="358"/>
                  </a:lnTo>
                  <a:lnTo>
                    <a:pt x="5" y="342"/>
                  </a:lnTo>
                  <a:lnTo>
                    <a:pt x="1" y="325"/>
                  </a:lnTo>
                  <a:lnTo>
                    <a:pt x="0" y="304"/>
                  </a:lnTo>
                  <a:lnTo>
                    <a:pt x="1" y="174"/>
                  </a:lnTo>
                  <a:lnTo>
                    <a:pt x="2" y="150"/>
                  </a:lnTo>
                  <a:lnTo>
                    <a:pt x="5" y="130"/>
                  </a:lnTo>
                  <a:lnTo>
                    <a:pt x="10" y="112"/>
                  </a:lnTo>
                  <a:lnTo>
                    <a:pt x="13" y="105"/>
                  </a:lnTo>
                  <a:lnTo>
                    <a:pt x="16" y="100"/>
                  </a:lnTo>
                  <a:lnTo>
                    <a:pt x="18" y="96"/>
                  </a:lnTo>
                  <a:lnTo>
                    <a:pt x="20" y="93"/>
                  </a:lnTo>
                  <a:lnTo>
                    <a:pt x="20" y="92"/>
                  </a:lnTo>
                  <a:lnTo>
                    <a:pt x="24" y="88"/>
                  </a:lnTo>
                  <a:lnTo>
                    <a:pt x="26" y="84"/>
                  </a:lnTo>
                  <a:lnTo>
                    <a:pt x="41" y="69"/>
                  </a:lnTo>
                  <a:lnTo>
                    <a:pt x="49" y="64"/>
                  </a:lnTo>
                  <a:lnTo>
                    <a:pt x="65" y="54"/>
                  </a:lnTo>
                  <a:lnTo>
                    <a:pt x="92" y="41"/>
                  </a:lnTo>
                  <a:lnTo>
                    <a:pt x="129" y="26"/>
                  </a:lnTo>
                  <a:lnTo>
                    <a:pt x="173" y="16"/>
                  </a:lnTo>
                  <a:lnTo>
                    <a:pt x="222" y="6"/>
                  </a:lnTo>
                  <a:lnTo>
                    <a:pt x="263" y="2"/>
                  </a:lnTo>
                  <a:lnTo>
                    <a:pt x="301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Freeform 520"/>
            <p:cNvSpPr>
              <a:spLocks noEditPoints="1"/>
            </p:cNvSpPr>
            <p:nvPr/>
          </p:nvSpPr>
          <p:spPr bwMode="auto">
            <a:xfrm>
              <a:off x="2390567" y="3684360"/>
              <a:ext cx="517436" cy="457823"/>
            </a:xfrm>
            <a:custGeom>
              <a:avLst/>
              <a:gdLst/>
              <a:ahLst/>
              <a:cxnLst>
                <a:cxn ang="0">
                  <a:pos x="218" y="46"/>
                </a:cxn>
                <a:cxn ang="0">
                  <a:pos x="197" y="50"/>
                </a:cxn>
                <a:cxn ang="0">
                  <a:pos x="184" y="61"/>
                </a:cxn>
                <a:cxn ang="0">
                  <a:pos x="176" y="85"/>
                </a:cxn>
                <a:cxn ang="0">
                  <a:pos x="174" y="304"/>
                </a:cxn>
                <a:cxn ang="0">
                  <a:pos x="178" y="325"/>
                </a:cxn>
                <a:cxn ang="0">
                  <a:pos x="188" y="336"/>
                </a:cxn>
                <a:cxn ang="0">
                  <a:pos x="205" y="338"/>
                </a:cxn>
                <a:cxn ang="0">
                  <a:pos x="233" y="333"/>
                </a:cxn>
                <a:cxn ang="0">
                  <a:pos x="250" y="321"/>
                </a:cxn>
                <a:cxn ang="0">
                  <a:pos x="260" y="297"/>
                </a:cxn>
                <a:cxn ang="0">
                  <a:pos x="257" y="60"/>
                </a:cxn>
                <a:cxn ang="0">
                  <a:pos x="248" y="48"/>
                </a:cxn>
                <a:cxn ang="0">
                  <a:pos x="230" y="44"/>
                </a:cxn>
                <a:cxn ang="0">
                  <a:pos x="322" y="0"/>
                </a:cxn>
                <a:cxn ang="0">
                  <a:pos x="374" y="9"/>
                </a:cxn>
                <a:cxn ang="0">
                  <a:pos x="408" y="24"/>
                </a:cxn>
                <a:cxn ang="0">
                  <a:pos x="425" y="45"/>
                </a:cxn>
                <a:cxn ang="0">
                  <a:pos x="433" y="80"/>
                </a:cxn>
                <a:cxn ang="0">
                  <a:pos x="434" y="224"/>
                </a:cxn>
                <a:cxn ang="0">
                  <a:pos x="428" y="276"/>
                </a:cxn>
                <a:cxn ang="0">
                  <a:pos x="408" y="308"/>
                </a:cxn>
                <a:cxn ang="0">
                  <a:pos x="358" y="340"/>
                </a:cxn>
                <a:cxn ang="0">
                  <a:pos x="300" y="361"/>
                </a:cxn>
                <a:cxn ang="0">
                  <a:pos x="225" y="377"/>
                </a:cxn>
                <a:cxn ang="0">
                  <a:pos x="141" y="384"/>
                </a:cxn>
                <a:cxn ang="0">
                  <a:pos x="80" y="380"/>
                </a:cxn>
                <a:cxn ang="0">
                  <a:pos x="31" y="362"/>
                </a:cxn>
                <a:cxn ang="0">
                  <a:pos x="9" y="341"/>
                </a:cxn>
                <a:cxn ang="0">
                  <a:pos x="1" y="309"/>
                </a:cxn>
                <a:cxn ang="0">
                  <a:pos x="0" y="161"/>
                </a:cxn>
                <a:cxn ang="0">
                  <a:pos x="5" y="118"/>
                </a:cxn>
                <a:cxn ang="0">
                  <a:pos x="17" y="86"/>
                </a:cxn>
                <a:cxn ang="0">
                  <a:pos x="56" y="54"/>
                </a:cxn>
                <a:cxn ang="0">
                  <a:pos x="121" y="25"/>
                </a:cxn>
                <a:cxn ang="0">
                  <a:pos x="213" y="5"/>
                </a:cxn>
                <a:cxn ang="0">
                  <a:pos x="290" y="0"/>
                </a:cxn>
              </a:cxnLst>
              <a:rect l="0" t="0" r="r" b="b"/>
              <a:pathLst>
                <a:path w="434" h="384">
                  <a:moveTo>
                    <a:pt x="230" y="44"/>
                  </a:moveTo>
                  <a:lnTo>
                    <a:pt x="218" y="46"/>
                  </a:lnTo>
                  <a:lnTo>
                    <a:pt x="206" y="48"/>
                  </a:lnTo>
                  <a:lnTo>
                    <a:pt x="197" y="50"/>
                  </a:lnTo>
                  <a:lnTo>
                    <a:pt x="189" y="56"/>
                  </a:lnTo>
                  <a:lnTo>
                    <a:pt x="184" y="61"/>
                  </a:lnTo>
                  <a:lnTo>
                    <a:pt x="178" y="72"/>
                  </a:lnTo>
                  <a:lnTo>
                    <a:pt x="176" y="85"/>
                  </a:lnTo>
                  <a:lnTo>
                    <a:pt x="176" y="288"/>
                  </a:lnTo>
                  <a:lnTo>
                    <a:pt x="174" y="304"/>
                  </a:lnTo>
                  <a:lnTo>
                    <a:pt x="176" y="316"/>
                  </a:lnTo>
                  <a:lnTo>
                    <a:pt x="178" y="325"/>
                  </a:lnTo>
                  <a:lnTo>
                    <a:pt x="182" y="332"/>
                  </a:lnTo>
                  <a:lnTo>
                    <a:pt x="188" y="336"/>
                  </a:lnTo>
                  <a:lnTo>
                    <a:pt x="196" y="338"/>
                  </a:lnTo>
                  <a:lnTo>
                    <a:pt x="205" y="338"/>
                  </a:lnTo>
                  <a:lnTo>
                    <a:pt x="218" y="336"/>
                  </a:lnTo>
                  <a:lnTo>
                    <a:pt x="233" y="333"/>
                  </a:lnTo>
                  <a:lnTo>
                    <a:pt x="244" y="329"/>
                  </a:lnTo>
                  <a:lnTo>
                    <a:pt x="250" y="321"/>
                  </a:lnTo>
                  <a:lnTo>
                    <a:pt x="256" y="310"/>
                  </a:lnTo>
                  <a:lnTo>
                    <a:pt x="260" y="297"/>
                  </a:lnTo>
                  <a:lnTo>
                    <a:pt x="260" y="74"/>
                  </a:lnTo>
                  <a:lnTo>
                    <a:pt x="257" y="60"/>
                  </a:lnTo>
                  <a:lnTo>
                    <a:pt x="253" y="52"/>
                  </a:lnTo>
                  <a:lnTo>
                    <a:pt x="248" y="48"/>
                  </a:lnTo>
                  <a:lnTo>
                    <a:pt x="240" y="45"/>
                  </a:lnTo>
                  <a:lnTo>
                    <a:pt x="230" y="44"/>
                  </a:lnTo>
                  <a:close/>
                  <a:moveTo>
                    <a:pt x="290" y="0"/>
                  </a:moveTo>
                  <a:lnTo>
                    <a:pt x="322" y="0"/>
                  </a:lnTo>
                  <a:lnTo>
                    <a:pt x="352" y="4"/>
                  </a:lnTo>
                  <a:lnTo>
                    <a:pt x="374" y="9"/>
                  </a:lnTo>
                  <a:lnTo>
                    <a:pt x="393" y="16"/>
                  </a:lnTo>
                  <a:lnTo>
                    <a:pt x="408" y="24"/>
                  </a:lnTo>
                  <a:lnTo>
                    <a:pt x="418" y="33"/>
                  </a:lnTo>
                  <a:lnTo>
                    <a:pt x="425" y="45"/>
                  </a:lnTo>
                  <a:lnTo>
                    <a:pt x="430" y="60"/>
                  </a:lnTo>
                  <a:lnTo>
                    <a:pt x="433" y="80"/>
                  </a:lnTo>
                  <a:lnTo>
                    <a:pt x="434" y="101"/>
                  </a:lnTo>
                  <a:lnTo>
                    <a:pt x="434" y="224"/>
                  </a:lnTo>
                  <a:lnTo>
                    <a:pt x="432" y="252"/>
                  </a:lnTo>
                  <a:lnTo>
                    <a:pt x="428" y="276"/>
                  </a:lnTo>
                  <a:lnTo>
                    <a:pt x="421" y="293"/>
                  </a:lnTo>
                  <a:lnTo>
                    <a:pt x="408" y="308"/>
                  </a:lnTo>
                  <a:lnTo>
                    <a:pt x="386" y="324"/>
                  </a:lnTo>
                  <a:lnTo>
                    <a:pt x="358" y="340"/>
                  </a:lnTo>
                  <a:lnTo>
                    <a:pt x="332" y="352"/>
                  </a:lnTo>
                  <a:lnTo>
                    <a:pt x="300" y="361"/>
                  </a:lnTo>
                  <a:lnTo>
                    <a:pt x="264" y="369"/>
                  </a:lnTo>
                  <a:lnTo>
                    <a:pt x="225" y="377"/>
                  </a:lnTo>
                  <a:lnTo>
                    <a:pt x="181" y="382"/>
                  </a:lnTo>
                  <a:lnTo>
                    <a:pt x="141" y="384"/>
                  </a:lnTo>
                  <a:lnTo>
                    <a:pt x="108" y="384"/>
                  </a:lnTo>
                  <a:lnTo>
                    <a:pt x="80" y="380"/>
                  </a:lnTo>
                  <a:lnTo>
                    <a:pt x="52" y="372"/>
                  </a:lnTo>
                  <a:lnTo>
                    <a:pt x="31" y="362"/>
                  </a:lnTo>
                  <a:lnTo>
                    <a:pt x="16" y="352"/>
                  </a:lnTo>
                  <a:lnTo>
                    <a:pt x="9" y="341"/>
                  </a:lnTo>
                  <a:lnTo>
                    <a:pt x="4" y="326"/>
                  </a:lnTo>
                  <a:lnTo>
                    <a:pt x="1" y="309"/>
                  </a:lnTo>
                  <a:lnTo>
                    <a:pt x="0" y="292"/>
                  </a:lnTo>
                  <a:lnTo>
                    <a:pt x="0" y="161"/>
                  </a:lnTo>
                  <a:lnTo>
                    <a:pt x="3" y="138"/>
                  </a:lnTo>
                  <a:lnTo>
                    <a:pt x="5" y="118"/>
                  </a:lnTo>
                  <a:lnTo>
                    <a:pt x="11" y="101"/>
                  </a:lnTo>
                  <a:lnTo>
                    <a:pt x="17" y="86"/>
                  </a:lnTo>
                  <a:lnTo>
                    <a:pt x="32" y="70"/>
                  </a:lnTo>
                  <a:lnTo>
                    <a:pt x="56" y="54"/>
                  </a:lnTo>
                  <a:lnTo>
                    <a:pt x="84" y="40"/>
                  </a:lnTo>
                  <a:lnTo>
                    <a:pt x="121" y="25"/>
                  </a:lnTo>
                  <a:lnTo>
                    <a:pt x="165" y="14"/>
                  </a:lnTo>
                  <a:lnTo>
                    <a:pt x="213" y="5"/>
                  </a:lnTo>
                  <a:lnTo>
                    <a:pt x="253" y="1"/>
                  </a:lnTo>
                  <a:lnTo>
                    <a:pt x="29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521"/>
            <p:cNvSpPr>
              <a:spLocks noEditPoints="1"/>
            </p:cNvSpPr>
            <p:nvPr/>
          </p:nvSpPr>
          <p:spPr bwMode="auto">
            <a:xfrm>
              <a:off x="2357184" y="3658130"/>
              <a:ext cx="535320" cy="484053"/>
            </a:xfrm>
            <a:custGeom>
              <a:avLst/>
              <a:gdLst/>
              <a:ahLst/>
              <a:cxnLst>
                <a:cxn ang="0">
                  <a:pos x="448" y="55"/>
                </a:cxn>
                <a:cxn ang="0">
                  <a:pos x="449" y="58"/>
                </a:cxn>
                <a:cxn ang="0">
                  <a:pos x="446" y="55"/>
                </a:cxn>
                <a:cxn ang="0">
                  <a:pos x="446" y="55"/>
                </a:cxn>
                <a:cxn ang="0">
                  <a:pos x="306" y="0"/>
                </a:cxn>
                <a:cxn ang="0">
                  <a:pos x="362" y="4"/>
                </a:cxn>
                <a:cxn ang="0">
                  <a:pos x="390" y="11"/>
                </a:cxn>
                <a:cxn ang="0">
                  <a:pos x="414" y="20"/>
                </a:cxn>
                <a:cxn ang="0">
                  <a:pos x="421" y="24"/>
                </a:cxn>
                <a:cxn ang="0">
                  <a:pos x="430" y="32"/>
                </a:cxn>
                <a:cxn ang="0">
                  <a:pos x="434" y="35"/>
                </a:cxn>
                <a:cxn ang="0">
                  <a:pos x="437" y="39"/>
                </a:cxn>
                <a:cxn ang="0">
                  <a:pos x="438" y="42"/>
                </a:cxn>
                <a:cxn ang="0">
                  <a:pos x="445" y="54"/>
                </a:cxn>
                <a:cxn ang="0">
                  <a:pos x="436" y="46"/>
                </a:cxn>
                <a:cxn ang="0">
                  <a:pos x="425" y="39"/>
                </a:cxn>
                <a:cxn ang="0">
                  <a:pos x="405" y="32"/>
                </a:cxn>
                <a:cxn ang="0">
                  <a:pos x="380" y="26"/>
                </a:cxn>
                <a:cxn ang="0">
                  <a:pos x="324" y="22"/>
                </a:cxn>
                <a:cxn ang="0">
                  <a:pos x="253" y="26"/>
                </a:cxn>
                <a:cxn ang="0">
                  <a:pos x="241" y="27"/>
                </a:cxn>
                <a:cxn ang="0">
                  <a:pos x="205" y="34"/>
                </a:cxn>
                <a:cxn ang="0">
                  <a:pos x="148" y="48"/>
                </a:cxn>
                <a:cxn ang="0">
                  <a:pos x="113" y="60"/>
                </a:cxn>
                <a:cxn ang="0">
                  <a:pos x="90" y="72"/>
                </a:cxn>
                <a:cxn ang="0">
                  <a:pos x="63" y="91"/>
                </a:cxn>
                <a:cxn ang="0">
                  <a:pos x="47" y="106"/>
                </a:cxn>
                <a:cxn ang="0">
                  <a:pos x="44" y="110"/>
                </a:cxn>
                <a:cxn ang="0">
                  <a:pos x="43" y="114"/>
                </a:cxn>
                <a:cxn ang="0">
                  <a:pos x="40" y="118"/>
                </a:cxn>
                <a:cxn ang="0">
                  <a:pos x="35" y="136"/>
                </a:cxn>
                <a:cxn ang="0">
                  <a:pos x="31" y="155"/>
                </a:cxn>
                <a:cxn ang="0">
                  <a:pos x="28" y="183"/>
                </a:cxn>
                <a:cxn ang="0">
                  <a:pos x="29" y="331"/>
                </a:cxn>
                <a:cxn ang="0">
                  <a:pos x="37" y="363"/>
                </a:cxn>
                <a:cxn ang="0">
                  <a:pos x="59" y="384"/>
                </a:cxn>
                <a:cxn ang="0">
                  <a:pos x="108" y="402"/>
                </a:cxn>
                <a:cxn ang="0">
                  <a:pos x="114" y="403"/>
                </a:cxn>
                <a:cxn ang="0">
                  <a:pos x="125" y="404"/>
                </a:cxn>
                <a:cxn ang="0">
                  <a:pos x="112" y="406"/>
                </a:cxn>
                <a:cxn ang="0">
                  <a:pos x="56" y="394"/>
                </a:cxn>
                <a:cxn ang="0">
                  <a:pos x="17" y="371"/>
                </a:cxn>
                <a:cxn ang="0">
                  <a:pos x="1" y="331"/>
                </a:cxn>
                <a:cxn ang="0">
                  <a:pos x="0" y="175"/>
                </a:cxn>
                <a:cxn ang="0">
                  <a:pos x="4" y="132"/>
                </a:cxn>
                <a:cxn ang="0">
                  <a:pos x="12" y="103"/>
                </a:cxn>
                <a:cxn ang="0">
                  <a:pos x="16" y="98"/>
                </a:cxn>
                <a:cxn ang="0">
                  <a:pos x="19" y="92"/>
                </a:cxn>
                <a:cxn ang="0">
                  <a:pos x="31" y="79"/>
                </a:cxn>
                <a:cxn ang="0">
                  <a:pos x="35" y="75"/>
                </a:cxn>
                <a:cxn ang="0">
                  <a:pos x="48" y="64"/>
                </a:cxn>
                <a:cxn ang="0">
                  <a:pos x="90" y="40"/>
                </a:cxn>
                <a:cxn ang="0">
                  <a:pos x="126" y="27"/>
                </a:cxn>
                <a:cxn ang="0">
                  <a:pos x="184" y="12"/>
                </a:cxn>
                <a:cxn ang="0">
                  <a:pos x="216" y="7"/>
                </a:cxn>
                <a:cxn ang="0">
                  <a:pos x="229" y="6"/>
                </a:cxn>
                <a:cxn ang="0">
                  <a:pos x="273" y="2"/>
                </a:cxn>
              </a:cxnLst>
              <a:rect l="0" t="0" r="r" b="b"/>
              <a:pathLst>
                <a:path w="449" h="406">
                  <a:moveTo>
                    <a:pt x="446" y="55"/>
                  </a:moveTo>
                  <a:lnTo>
                    <a:pt x="448" y="55"/>
                  </a:lnTo>
                  <a:lnTo>
                    <a:pt x="448" y="56"/>
                  </a:lnTo>
                  <a:lnTo>
                    <a:pt x="449" y="58"/>
                  </a:lnTo>
                  <a:lnTo>
                    <a:pt x="449" y="59"/>
                  </a:lnTo>
                  <a:lnTo>
                    <a:pt x="446" y="55"/>
                  </a:lnTo>
                  <a:close/>
                  <a:moveTo>
                    <a:pt x="446" y="54"/>
                  </a:moveTo>
                  <a:lnTo>
                    <a:pt x="446" y="55"/>
                  </a:lnTo>
                  <a:lnTo>
                    <a:pt x="446" y="54"/>
                  </a:lnTo>
                  <a:close/>
                  <a:moveTo>
                    <a:pt x="306" y="0"/>
                  </a:moveTo>
                  <a:lnTo>
                    <a:pt x="337" y="2"/>
                  </a:lnTo>
                  <a:lnTo>
                    <a:pt x="362" y="4"/>
                  </a:lnTo>
                  <a:lnTo>
                    <a:pt x="377" y="7"/>
                  </a:lnTo>
                  <a:lnTo>
                    <a:pt x="390" y="11"/>
                  </a:lnTo>
                  <a:lnTo>
                    <a:pt x="412" y="19"/>
                  </a:lnTo>
                  <a:lnTo>
                    <a:pt x="414" y="20"/>
                  </a:lnTo>
                  <a:lnTo>
                    <a:pt x="417" y="23"/>
                  </a:lnTo>
                  <a:lnTo>
                    <a:pt x="421" y="24"/>
                  </a:lnTo>
                  <a:lnTo>
                    <a:pt x="424" y="26"/>
                  </a:lnTo>
                  <a:lnTo>
                    <a:pt x="430" y="32"/>
                  </a:lnTo>
                  <a:lnTo>
                    <a:pt x="433" y="34"/>
                  </a:lnTo>
                  <a:lnTo>
                    <a:pt x="434" y="35"/>
                  </a:lnTo>
                  <a:lnTo>
                    <a:pt x="434" y="36"/>
                  </a:lnTo>
                  <a:lnTo>
                    <a:pt x="437" y="39"/>
                  </a:lnTo>
                  <a:lnTo>
                    <a:pt x="437" y="40"/>
                  </a:lnTo>
                  <a:lnTo>
                    <a:pt x="438" y="42"/>
                  </a:lnTo>
                  <a:lnTo>
                    <a:pt x="446" y="54"/>
                  </a:lnTo>
                  <a:lnTo>
                    <a:pt x="445" y="54"/>
                  </a:lnTo>
                  <a:lnTo>
                    <a:pt x="437" y="46"/>
                  </a:lnTo>
                  <a:lnTo>
                    <a:pt x="436" y="46"/>
                  </a:lnTo>
                  <a:lnTo>
                    <a:pt x="433" y="44"/>
                  </a:lnTo>
                  <a:lnTo>
                    <a:pt x="425" y="39"/>
                  </a:lnTo>
                  <a:lnTo>
                    <a:pt x="416" y="35"/>
                  </a:lnTo>
                  <a:lnTo>
                    <a:pt x="405" y="32"/>
                  </a:lnTo>
                  <a:lnTo>
                    <a:pt x="393" y="28"/>
                  </a:lnTo>
                  <a:lnTo>
                    <a:pt x="380" y="26"/>
                  </a:lnTo>
                  <a:lnTo>
                    <a:pt x="354" y="22"/>
                  </a:lnTo>
                  <a:lnTo>
                    <a:pt x="324" y="22"/>
                  </a:lnTo>
                  <a:lnTo>
                    <a:pt x="290" y="23"/>
                  </a:lnTo>
                  <a:lnTo>
                    <a:pt x="253" y="26"/>
                  </a:lnTo>
                  <a:lnTo>
                    <a:pt x="248" y="26"/>
                  </a:lnTo>
                  <a:lnTo>
                    <a:pt x="241" y="27"/>
                  </a:lnTo>
                  <a:lnTo>
                    <a:pt x="225" y="30"/>
                  </a:lnTo>
                  <a:lnTo>
                    <a:pt x="205" y="34"/>
                  </a:lnTo>
                  <a:lnTo>
                    <a:pt x="186" y="38"/>
                  </a:lnTo>
                  <a:lnTo>
                    <a:pt x="148" y="48"/>
                  </a:lnTo>
                  <a:lnTo>
                    <a:pt x="114" y="60"/>
                  </a:lnTo>
                  <a:lnTo>
                    <a:pt x="113" y="60"/>
                  </a:lnTo>
                  <a:lnTo>
                    <a:pt x="112" y="62"/>
                  </a:lnTo>
                  <a:lnTo>
                    <a:pt x="90" y="72"/>
                  </a:lnTo>
                  <a:lnTo>
                    <a:pt x="73" y="83"/>
                  </a:lnTo>
                  <a:lnTo>
                    <a:pt x="63" y="91"/>
                  </a:lnTo>
                  <a:lnTo>
                    <a:pt x="60" y="92"/>
                  </a:lnTo>
                  <a:lnTo>
                    <a:pt x="47" y="106"/>
                  </a:lnTo>
                  <a:lnTo>
                    <a:pt x="45" y="108"/>
                  </a:lnTo>
                  <a:lnTo>
                    <a:pt x="44" y="110"/>
                  </a:lnTo>
                  <a:lnTo>
                    <a:pt x="43" y="112"/>
                  </a:lnTo>
                  <a:lnTo>
                    <a:pt x="43" y="114"/>
                  </a:lnTo>
                  <a:lnTo>
                    <a:pt x="41" y="116"/>
                  </a:lnTo>
                  <a:lnTo>
                    <a:pt x="40" y="118"/>
                  </a:lnTo>
                  <a:lnTo>
                    <a:pt x="37" y="126"/>
                  </a:lnTo>
                  <a:lnTo>
                    <a:pt x="35" y="136"/>
                  </a:lnTo>
                  <a:lnTo>
                    <a:pt x="33" y="146"/>
                  </a:lnTo>
                  <a:lnTo>
                    <a:pt x="31" y="155"/>
                  </a:lnTo>
                  <a:lnTo>
                    <a:pt x="29" y="168"/>
                  </a:lnTo>
                  <a:lnTo>
                    <a:pt x="28" y="183"/>
                  </a:lnTo>
                  <a:lnTo>
                    <a:pt x="28" y="314"/>
                  </a:lnTo>
                  <a:lnTo>
                    <a:pt x="29" y="331"/>
                  </a:lnTo>
                  <a:lnTo>
                    <a:pt x="32" y="348"/>
                  </a:lnTo>
                  <a:lnTo>
                    <a:pt x="37" y="363"/>
                  </a:lnTo>
                  <a:lnTo>
                    <a:pt x="44" y="374"/>
                  </a:lnTo>
                  <a:lnTo>
                    <a:pt x="59" y="384"/>
                  </a:lnTo>
                  <a:lnTo>
                    <a:pt x="80" y="394"/>
                  </a:lnTo>
                  <a:lnTo>
                    <a:pt x="108" y="402"/>
                  </a:lnTo>
                  <a:lnTo>
                    <a:pt x="112" y="403"/>
                  </a:lnTo>
                  <a:lnTo>
                    <a:pt x="114" y="403"/>
                  </a:lnTo>
                  <a:lnTo>
                    <a:pt x="118" y="404"/>
                  </a:lnTo>
                  <a:lnTo>
                    <a:pt x="125" y="404"/>
                  </a:lnTo>
                  <a:lnTo>
                    <a:pt x="130" y="406"/>
                  </a:lnTo>
                  <a:lnTo>
                    <a:pt x="112" y="406"/>
                  </a:lnTo>
                  <a:lnTo>
                    <a:pt x="85" y="402"/>
                  </a:lnTo>
                  <a:lnTo>
                    <a:pt x="56" y="394"/>
                  </a:lnTo>
                  <a:lnTo>
                    <a:pt x="33" y="383"/>
                  </a:lnTo>
                  <a:lnTo>
                    <a:pt x="17" y="371"/>
                  </a:lnTo>
                  <a:lnTo>
                    <a:pt x="8" y="354"/>
                  </a:lnTo>
                  <a:lnTo>
                    <a:pt x="1" y="331"/>
                  </a:lnTo>
                  <a:lnTo>
                    <a:pt x="0" y="304"/>
                  </a:lnTo>
                  <a:lnTo>
                    <a:pt x="0" y="175"/>
                  </a:lnTo>
                  <a:lnTo>
                    <a:pt x="1" y="142"/>
                  </a:lnTo>
                  <a:lnTo>
                    <a:pt x="4" y="132"/>
                  </a:lnTo>
                  <a:lnTo>
                    <a:pt x="5" y="123"/>
                  </a:lnTo>
                  <a:lnTo>
                    <a:pt x="12" y="103"/>
                  </a:lnTo>
                  <a:lnTo>
                    <a:pt x="15" y="100"/>
                  </a:lnTo>
                  <a:lnTo>
                    <a:pt x="16" y="98"/>
                  </a:lnTo>
                  <a:lnTo>
                    <a:pt x="16" y="95"/>
                  </a:lnTo>
                  <a:lnTo>
                    <a:pt x="19" y="92"/>
                  </a:lnTo>
                  <a:lnTo>
                    <a:pt x="20" y="90"/>
                  </a:lnTo>
                  <a:lnTo>
                    <a:pt x="31" y="79"/>
                  </a:lnTo>
                  <a:lnTo>
                    <a:pt x="32" y="76"/>
                  </a:lnTo>
                  <a:lnTo>
                    <a:pt x="35" y="75"/>
                  </a:lnTo>
                  <a:lnTo>
                    <a:pt x="37" y="72"/>
                  </a:lnTo>
                  <a:lnTo>
                    <a:pt x="48" y="64"/>
                  </a:lnTo>
                  <a:lnTo>
                    <a:pt x="68" y="52"/>
                  </a:lnTo>
                  <a:lnTo>
                    <a:pt x="90" y="40"/>
                  </a:lnTo>
                  <a:lnTo>
                    <a:pt x="92" y="40"/>
                  </a:lnTo>
                  <a:lnTo>
                    <a:pt x="126" y="27"/>
                  </a:lnTo>
                  <a:lnTo>
                    <a:pt x="165" y="16"/>
                  </a:lnTo>
                  <a:lnTo>
                    <a:pt x="184" y="12"/>
                  </a:lnTo>
                  <a:lnTo>
                    <a:pt x="205" y="10"/>
                  </a:lnTo>
                  <a:lnTo>
                    <a:pt x="216" y="7"/>
                  </a:lnTo>
                  <a:lnTo>
                    <a:pt x="222" y="7"/>
                  </a:lnTo>
                  <a:lnTo>
                    <a:pt x="229" y="6"/>
                  </a:lnTo>
                  <a:lnTo>
                    <a:pt x="234" y="4"/>
                  </a:lnTo>
                  <a:lnTo>
                    <a:pt x="273" y="2"/>
                  </a:lnTo>
                  <a:lnTo>
                    <a:pt x="306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488"/>
            <p:cNvSpPr>
              <a:spLocks/>
            </p:cNvSpPr>
            <p:nvPr/>
          </p:nvSpPr>
          <p:spPr bwMode="auto">
            <a:xfrm>
              <a:off x="2376256" y="3160252"/>
              <a:ext cx="157377" cy="19076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15" y="16"/>
                </a:cxn>
                <a:cxn ang="0">
                  <a:pos x="0" y="16"/>
                </a:cxn>
                <a:cxn ang="0">
                  <a:pos x="95" y="2"/>
                </a:cxn>
                <a:cxn ang="0">
                  <a:pos x="132" y="0"/>
                </a:cxn>
              </a:cxnLst>
              <a:rect l="0" t="0" r="r" b="b"/>
              <a:pathLst>
                <a:path w="132" h="16">
                  <a:moveTo>
                    <a:pt x="132" y="0"/>
                  </a:moveTo>
                  <a:lnTo>
                    <a:pt x="15" y="16"/>
                  </a:lnTo>
                  <a:lnTo>
                    <a:pt x="0" y="16"/>
                  </a:lnTo>
                  <a:lnTo>
                    <a:pt x="95" y="2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Freeform 490"/>
            <p:cNvSpPr>
              <a:spLocks/>
            </p:cNvSpPr>
            <p:nvPr/>
          </p:nvSpPr>
          <p:spPr bwMode="auto">
            <a:xfrm>
              <a:off x="1814707" y="3179328"/>
              <a:ext cx="579434" cy="974067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6" y="0"/>
                </a:cxn>
                <a:cxn ang="0">
                  <a:pos x="2" y="817"/>
                </a:cxn>
                <a:cxn ang="0">
                  <a:pos x="0" y="793"/>
                </a:cxn>
                <a:cxn ang="0">
                  <a:pos x="471" y="0"/>
                </a:cxn>
              </a:cxnLst>
              <a:rect l="0" t="0" r="r" b="b"/>
              <a:pathLst>
                <a:path w="486" h="817">
                  <a:moveTo>
                    <a:pt x="471" y="0"/>
                  </a:moveTo>
                  <a:lnTo>
                    <a:pt x="486" y="0"/>
                  </a:lnTo>
                  <a:lnTo>
                    <a:pt x="2" y="817"/>
                  </a:lnTo>
                  <a:lnTo>
                    <a:pt x="0" y="793"/>
                  </a:lnTo>
                  <a:lnTo>
                    <a:pt x="471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498"/>
            <p:cNvSpPr>
              <a:spLocks/>
            </p:cNvSpPr>
            <p:nvPr/>
          </p:nvSpPr>
          <p:spPr bwMode="auto">
            <a:xfrm>
              <a:off x="2394141" y="3160252"/>
              <a:ext cx="240834" cy="73919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202" y="45"/>
                </a:cxn>
                <a:cxn ang="0">
                  <a:pos x="84" y="62"/>
                </a:cxn>
                <a:cxn ang="0">
                  <a:pos x="0" y="16"/>
                </a:cxn>
                <a:cxn ang="0">
                  <a:pos x="117" y="0"/>
                </a:cxn>
              </a:cxnLst>
              <a:rect l="0" t="0" r="r" b="b"/>
              <a:pathLst>
                <a:path w="202" h="62">
                  <a:moveTo>
                    <a:pt x="117" y="0"/>
                  </a:moveTo>
                  <a:lnTo>
                    <a:pt x="202" y="45"/>
                  </a:lnTo>
                  <a:lnTo>
                    <a:pt x="84" y="62"/>
                  </a:lnTo>
                  <a:lnTo>
                    <a:pt x="0" y="16"/>
                  </a:lnTo>
                  <a:lnTo>
                    <a:pt x="117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Freeform 499"/>
            <p:cNvSpPr>
              <a:spLocks/>
            </p:cNvSpPr>
            <p:nvPr/>
          </p:nvSpPr>
          <p:spPr bwMode="auto">
            <a:xfrm>
              <a:off x="1817092" y="3179328"/>
              <a:ext cx="677198" cy="1027718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568" y="46"/>
                </a:cxn>
                <a:cxn ang="0">
                  <a:pos x="84" y="862"/>
                </a:cxn>
                <a:cxn ang="0">
                  <a:pos x="0" y="817"/>
                </a:cxn>
                <a:cxn ang="0">
                  <a:pos x="484" y="0"/>
                </a:cxn>
              </a:cxnLst>
              <a:rect l="0" t="0" r="r" b="b"/>
              <a:pathLst>
                <a:path w="568" h="862">
                  <a:moveTo>
                    <a:pt x="484" y="0"/>
                  </a:moveTo>
                  <a:lnTo>
                    <a:pt x="568" y="46"/>
                  </a:lnTo>
                  <a:lnTo>
                    <a:pt x="84" y="862"/>
                  </a:lnTo>
                  <a:lnTo>
                    <a:pt x="0" y="817"/>
                  </a:lnTo>
                  <a:lnTo>
                    <a:pt x="48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Freeform 501"/>
            <p:cNvSpPr>
              <a:spLocks/>
            </p:cNvSpPr>
            <p:nvPr/>
          </p:nvSpPr>
          <p:spPr bwMode="auto">
            <a:xfrm>
              <a:off x="2494290" y="3213904"/>
              <a:ext cx="140686" cy="44114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24"/>
                </a:cxn>
                <a:cxn ang="0">
                  <a:pos x="25" y="37"/>
                </a:cxn>
                <a:cxn ang="0">
                  <a:pos x="0" y="17"/>
                </a:cxn>
                <a:cxn ang="0">
                  <a:pos x="118" y="0"/>
                </a:cxn>
              </a:cxnLst>
              <a:rect l="0" t="0" r="r" b="b"/>
              <a:pathLst>
                <a:path w="118" h="37">
                  <a:moveTo>
                    <a:pt x="118" y="0"/>
                  </a:moveTo>
                  <a:lnTo>
                    <a:pt x="118" y="24"/>
                  </a:lnTo>
                  <a:lnTo>
                    <a:pt x="25" y="37"/>
                  </a:lnTo>
                  <a:lnTo>
                    <a:pt x="0" y="17"/>
                  </a:lnTo>
                  <a:lnTo>
                    <a:pt x="118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Freeform 504"/>
            <p:cNvSpPr>
              <a:spLocks/>
            </p:cNvSpPr>
            <p:nvPr/>
          </p:nvSpPr>
          <p:spPr bwMode="auto">
            <a:xfrm>
              <a:off x="1961353" y="3242518"/>
              <a:ext cx="673622" cy="960952"/>
            </a:xfrm>
            <a:custGeom>
              <a:avLst/>
              <a:gdLst/>
              <a:ahLst/>
              <a:cxnLst>
                <a:cxn ang="0">
                  <a:pos x="565" y="0"/>
                </a:cxn>
                <a:cxn ang="0">
                  <a:pos x="95" y="793"/>
                </a:cxn>
                <a:cxn ang="0">
                  <a:pos x="0" y="806"/>
                </a:cxn>
                <a:cxn ang="0">
                  <a:pos x="472" y="13"/>
                </a:cxn>
                <a:cxn ang="0">
                  <a:pos x="565" y="0"/>
                </a:cxn>
              </a:cxnLst>
              <a:rect l="0" t="0" r="r" b="b"/>
              <a:pathLst>
                <a:path w="565" h="806">
                  <a:moveTo>
                    <a:pt x="565" y="0"/>
                  </a:moveTo>
                  <a:lnTo>
                    <a:pt x="95" y="793"/>
                  </a:lnTo>
                  <a:lnTo>
                    <a:pt x="0" y="806"/>
                  </a:lnTo>
                  <a:lnTo>
                    <a:pt x="472" y="13"/>
                  </a:lnTo>
                  <a:lnTo>
                    <a:pt x="565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Freeform 505"/>
            <p:cNvSpPr>
              <a:spLocks/>
            </p:cNvSpPr>
            <p:nvPr/>
          </p:nvSpPr>
          <p:spPr bwMode="auto">
            <a:xfrm>
              <a:off x="1917241" y="3234171"/>
              <a:ext cx="606856" cy="972875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509" y="20"/>
                </a:cxn>
                <a:cxn ang="0">
                  <a:pos x="37" y="813"/>
                </a:cxn>
                <a:cxn ang="0">
                  <a:pos x="0" y="816"/>
                </a:cxn>
                <a:cxn ang="0">
                  <a:pos x="484" y="0"/>
                </a:cxn>
              </a:cxnLst>
              <a:rect l="0" t="0" r="r" b="b"/>
              <a:pathLst>
                <a:path w="509" h="816">
                  <a:moveTo>
                    <a:pt x="484" y="0"/>
                  </a:moveTo>
                  <a:lnTo>
                    <a:pt x="509" y="20"/>
                  </a:lnTo>
                  <a:lnTo>
                    <a:pt x="37" y="813"/>
                  </a:lnTo>
                  <a:lnTo>
                    <a:pt x="0" y="816"/>
                  </a:lnTo>
                  <a:lnTo>
                    <a:pt x="48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Freeform 506"/>
            <p:cNvSpPr>
              <a:spLocks/>
            </p:cNvSpPr>
            <p:nvPr/>
          </p:nvSpPr>
          <p:spPr bwMode="auto">
            <a:xfrm>
              <a:off x="1546449" y="3575862"/>
              <a:ext cx="28614" cy="870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2"/>
                </a:cxn>
                <a:cxn ang="0">
                  <a:pos x="11" y="36"/>
                </a:cxn>
                <a:cxn ang="0">
                  <a:pos x="16" y="57"/>
                </a:cxn>
                <a:cxn ang="0">
                  <a:pos x="24" y="73"/>
                </a:cxn>
                <a:cxn ang="0">
                  <a:pos x="14" y="57"/>
                </a:cxn>
                <a:cxn ang="0">
                  <a:pos x="7" y="41"/>
                </a:cxn>
                <a:cxn ang="0">
                  <a:pos x="3" y="21"/>
                </a:cxn>
                <a:cxn ang="0">
                  <a:pos x="0" y="0"/>
                </a:cxn>
              </a:cxnLst>
              <a:rect l="0" t="0" r="r" b="b"/>
              <a:pathLst>
                <a:path w="24" h="73">
                  <a:moveTo>
                    <a:pt x="0" y="0"/>
                  </a:moveTo>
                  <a:lnTo>
                    <a:pt x="10" y="12"/>
                  </a:lnTo>
                  <a:lnTo>
                    <a:pt x="11" y="36"/>
                  </a:lnTo>
                  <a:lnTo>
                    <a:pt x="16" y="57"/>
                  </a:lnTo>
                  <a:lnTo>
                    <a:pt x="24" y="73"/>
                  </a:lnTo>
                  <a:lnTo>
                    <a:pt x="14" y="57"/>
                  </a:lnTo>
                  <a:lnTo>
                    <a:pt x="7" y="41"/>
                  </a:lnTo>
                  <a:lnTo>
                    <a:pt x="3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513" name="Freeform 508"/>
            <p:cNvSpPr>
              <a:spLocks/>
            </p:cNvSpPr>
            <p:nvPr/>
          </p:nvSpPr>
          <p:spPr bwMode="auto">
            <a:xfrm>
              <a:off x="1546449" y="3420870"/>
              <a:ext cx="13115" cy="1692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2"/>
                </a:cxn>
                <a:cxn ang="0">
                  <a:pos x="10" y="142"/>
                </a:cxn>
                <a:cxn ang="0">
                  <a:pos x="0" y="130"/>
                </a:cxn>
                <a:cxn ang="0">
                  <a:pos x="0" y="0"/>
                </a:cxn>
              </a:cxnLst>
              <a:rect l="0" t="0" r="r" b="b"/>
              <a:pathLst>
                <a:path w="11" h="142">
                  <a:moveTo>
                    <a:pt x="0" y="0"/>
                  </a:moveTo>
                  <a:lnTo>
                    <a:pt x="11" y="12"/>
                  </a:lnTo>
                  <a:lnTo>
                    <a:pt x="10" y="142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509"/>
            <p:cNvSpPr>
              <a:spLocks noEditPoints="1"/>
            </p:cNvSpPr>
            <p:nvPr/>
          </p:nvSpPr>
          <p:spPr bwMode="auto">
            <a:xfrm>
              <a:off x="1546449" y="3227726"/>
              <a:ext cx="371982" cy="207451"/>
            </a:xfrm>
            <a:custGeom>
              <a:avLst/>
              <a:gdLst/>
              <a:ahLst/>
              <a:cxnLst>
                <a:cxn ang="0">
                  <a:pos x="275" y="1"/>
                </a:cxn>
                <a:cxn ang="0">
                  <a:pos x="232" y="6"/>
                </a:cxn>
                <a:cxn ang="0">
                  <a:pos x="183" y="16"/>
                </a:cxn>
                <a:cxn ang="0">
                  <a:pos x="139" y="26"/>
                </a:cxn>
                <a:cxn ang="0">
                  <a:pos x="102" y="41"/>
                </a:cxn>
                <a:cxn ang="0">
                  <a:pos x="70" y="57"/>
                </a:cxn>
                <a:cxn ang="0">
                  <a:pos x="46" y="74"/>
                </a:cxn>
                <a:cxn ang="0">
                  <a:pos x="30" y="93"/>
                </a:cxn>
                <a:cxn ang="0">
                  <a:pos x="22" y="109"/>
                </a:cxn>
                <a:cxn ang="0">
                  <a:pos x="15" y="128"/>
                </a:cxn>
                <a:cxn ang="0">
                  <a:pos x="12" y="149"/>
                </a:cxn>
                <a:cxn ang="0">
                  <a:pos x="11" y="174"/>
                </a:cxn>
                <a:cxn ang="0">
                  <a:pos x="0" y="162"/>
                </a:cxn>
                <a:cxn ang="0">
                  <a:pos x="2" y="140"/>
                </a:cxn>
                <a:cxn ang="0">
                  <a:pos x="6" y="120"/>
                </a:cxn>
                <a:cxn ang="0">
                  <a:pos x="11" y="102"/>
                </a:cxn>
                <a:cxn ang="0">
                  <a:pos x="18" y="88"/>
                </a:cxn>
                <a:cxn ang="0">
                  <a:pos x="32" y="72"/>
                </a:cxn>
                <a:cxn ang="0">
                  <a:pos x="55" y="56"/>
                </a:cxn>
                <a:cxn ang="0">
                  <a:pos x="84" y="40"/>
                </a:cxn>
                <a:cxn ang="0">
                  <a:pos x="122" y="26"/>
                </a:cxn>
                <a:cxn ang="0">
                  <a:pos x="166" y="16"/>
                </a:cxn>
                <a:cxn ang="0">
                  <a:pos x="213" y="6"/>
                </a:cxn>
                <a:cxn ang="0">
                  <a:pos x="256" y="2"/>
                </a:cxn>
                <a:cxn ang="0">
                  <a:pos x="275" y="1"/>
                </a:cxn>
                <a:cxn ang="0">
                  <a:pos x="293" y="0"/>
                </a:cxn>
                <a:cxn ang="0">
                  <a:pos x="312" y="0"/>
                </a:cxn>
                <a:cxn ang="0">
                  <a:pos x="275" y="1"/>
                </a:cxn>
                <a:cxn ang="0">
                  <a:pos x="293" y="0"/>
                </a:cxn>
              </a:cxnLst>
              <a:rect l="0" t="0" r="r" b="b"/>
              <a:pathLst>
                <a:path w="312" h="174">
                  <a:moveTo>
                    <a:pt x="275" y="1"/>
                  </a:moveTo>
                  <a:lnTo>
                    <a:pt x="232" y="6"/>
                  </a:lnTo>
                  <a:lnTo>
                    <a:pt x="183" y="16"/>
                  </a:lnTo>
                  <a:lnTo>
                    <a:pt x="139" y="26"/>
                  </a:lnTo>
                  <a:lnTo>
                    <a:pt x="102" y="41"/>
                  </a:lnTo>
                  <a:lnTo>
                    <a:pt x="70" y="57"/>
                  </a:lnTo>
                  <a:lnTo>
                    <a:pt x="46" y="74"/>
                  </a:lnTo>
                  <a:lnTo>
                    <a:pt x="30" y="93"/>
                  </a:lnTo>
                  <a:lnTo>
                    <a:pt x="22" y="109"/>
                  </a:lnTo>
                  <a:lnTo>
                    <a:pt x="15" y="128"/>
                  </a:lnTo>
                  <a:lnTo>
                    <a:pt x="12" y="149"/>
                  </a:lnTo>
                  <a:lnTo>
                    <a:pt x="11" y="174"/>
                  </a:lnTo>
                  <a:lnTo>
                    <a:pt x="0" y="162"/>
                  </a:lnTo>
                  <a:lnTo>
                    <a:pt x="2" y="140"/>
                  </a:lnTo>
                  <a:lnTo>
                    <a:pt x="6" y="120"/>
                  </a:lnTo>
                  <a:lnTo>
                    <a:pt x="11" y="102"/>
                  </a:lnTo>
                  <a:lnTo>
                    <a:pt x="18" y="88"/>
                  </a:lnTo>
                  <a:lnTo>
                    <a:pt x="32" y="72"/>
                  </a:lnTo>
                  <a:lnTo>
                    <a:pt x="55" y="56"/>
                  </a:lnTo>
                  <a:lnTo>
                    <a:pt x="84" y="40"/>
                  </a:lnTo>
                  <a:lnTo>
                    <a:pt x="122" y="26"/>
                  </a:lnTo>
                  <a:lnTo>
                    <a:pt x="166" y="16"/>
                  </a:lnTo>
                  <a:lnTo>
                    <a:pt x="213" y="6"/>
                  </a:lnTo>
                  <a:lnTo>
                    <a:pt x="256" y="2"/>
                  </a:lnTo>
                  <a:lnTo>
                    <a:pt x="275" y="1"/>
                  </a:lnTo>
                  <a:close/>
                  <a:moveTo>
                    <a:pt x="293" y="0"/>
                  </a:moveTo>
                  <a:lnTo>
                    <a:pt x="312" y="0"/>
                  </a:lnTo>
                  <a:lnTo>
                    <a:pt x="275" y="1"/>
                  </a:lnTo>
                  <a:lnTo>
                    <a:pt x="293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Freeform 517"/>
            <p:cNvSpPr>
              <a:spLocks/>
            </p:cNvSpPr>
            <p:nvPr/>
          </p:nvSpPr>
          <p:spPr bwMode="auto">
            <a:xfrm>
              <a:off x="1798014" y="3309991"/>
              <a:ext cx="169299" cy="376750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136" y="45"/>
                </a:cxn>
                <a:cxn ang="0">
                  <a:pos x="136" y="47"/>
                </a:cxn>
                <a:cxn ang="0">
                  <a:pos x="137" y="47"/>
                </a:cxn>
                <a:cxn ang="0">
                  <a:pos x="137" y="48"/>
                </a:cxn>
                <a:cxn ang="0">
                  <a:pos x="140" y="55"/>
                </a:cxn>
                <a:cxn ang="0">
                  <a:pos x="142" y="67"/>
                </a:cxn>
                <a:cxn ang="0">
                  <a:pos x="142" y="269"/>
                </a:cxn>
                <a:cxn ang="0">
                  <a:pos x="141" y="287"/>
                </a:cxn>
                <a:cxn ang="0">
                  <a:pos x="138" y="299"/>
                </a:cxn>
                <a:cxn ang="0">
                  <a:pos x="138" y="301"/>
                </a:cxn>
                <a:cxn ang="0">
                  <a:pos x="137" y="301"/>
                </a:cxn>
                <a:cxn ang="0">
                  <a:pos x="137" y="304"/>
                </a:cxn>
                <a:cxn ang="0">
                  <a:pos x="136" y="304"/>
                </a:cxn>
                <a:cxn ang="0">
                  <a:pos x="136" y="305"/>
                </a:cxn>
                <a:cxn ang="0">
                  <a:pos x="134" y="305"/>
                </a:cxn>
                <a:cxn ang="0">
                  <a:pos x="134" y="307"/>
                </a:cxn>
                <a:cxn ang="0">
                  <a:pos x="132" y="307"/>
                </a:cxn>
                <a:cxn ang="0">
                  <a:pos x="129" y="309"/>
                </a:cxn>
                <a:cxn ang="0">
                  <a:pos x="124" y="312"/>
                </a:cxn>
                <a:cxn ang="0">
                  <a:pos x="110" y="315"/>
                </a:cxn>
                <a:cxn ang="0">
                  <a:pos x="97" y="316"/>
                </a:cxn>
                <a:cxn ang="0">
                  <a:pos x="88" y="315"/>
                </a:cxn>
                <a:cxn ang="0">
                  <a:pos x="86" y="315"/>
                </a:cxn>
                <a:cxn ang="0">
                  <a:pos x="86" y="313"/>
                </a:cxn>
                <a:cxn ang="0">
                  <a:pos x="85" y="313"/>
                </a:cxn>
                <a:cxn ang="0">
                  <a:pos x="0" y="268"/>
                </a:cxn>
                <a:cxn ang="0">
                  <a:pos x="4" y="268"/>
                </a:cxn>
                <a:cxn ang="0">
                  <a:pos x="13" y="269"/>
                </a:cxn>
                <a:cxn ang="0">
                  <a:pos x="26" y="268"/>
                </a:cxn>
                <a:cxn ang="0">
                  <a:pos x="40" y="265"/>
                </a:cxn>
                <a:cxn ang="0">
                  <a:pos x="44" y="264"/>
                </a:cxn>
                <a:cxn ang="0">
                  <a:pos x="45" y="263"/>
                </a:cxn>
                <a:cxn ang="0">
                  <a:pos x="46" y="263"/>
                </a:cxn>
                <a:cxn ang="0">
                  <a:pos x="48" y="261"/>
                </a:cxn>
                <a:cxn ang="0">
                  <a:pos x="49" y="261"/>
                </a:cxn>
                <a:cxn ang="0">
                  <a:pos x="49" y="260"/>
                </a:cxn>
                <a:cxn ang="0">
                  <a:pos x="50" y="260"/>
                </a:cxn>
                <a:cxn ang="0">
                  <a:pos x="50" y="259"/>
                </a:cxn>
                <a:cxn ang="0">
                  <a:pos x="52" y="259"/>
                </a:cxn>
                <a:cxn ang="0">
                  <a:pos x="52" y="257"/>
                </a:cxn>
                <a:cxn ang="0">
                  <a:pos x="53" y="257"/>
                </a:cxn>
                <a:cxn ang="0">
                  <a:pos x="53" y="255"/>
                </a:cxn>
                <a:cxn ang="0">
                  <a:pos x="54" y="255"/>
                </a:cxn>
                <a:cxn ang="0">
                  <a:pos x="54" y="253"/>
                </a:cxn>
                <a:cxn ang="0">
                  <a:pos x="57" y="241"/>
                </a:cxn>
                <a:cxn ang="0">
                  <a:pos x="58" y="223"/>
                </a:cxn>
                <a:cxn ang="0">
                  <a:pos x="58" y="20"/>
                </a:cxn>
                <a:cxn ang="0">
                  <a:pos x="56" y="9"/>
                </a:cxn>
                <a:cxn ang="0">
                  <a:pos x="53" y="3"/>
                </a:cxn>
                <a:cxn ang="0">
                  <a:pos x="53" y="1"/>
                </a:cxn>
                <a:cxn ang="0">
                  <a:pos x="52" y="0"/>
                </a:cxn>
              </a:cxnLst>
              <a:rect l="0" t="0" r="r" b="b"/>
              <a:pathLst>
                <a:path w="142" h="316">
                  <a:moveTo>
                    <a:pt x="52" y="0"/>
                  </a:moveTo>
                  <a:lnTo>
                    <a:pt x="136" y="45"/>
                  </a:lnTo>
                  <a:lnTo>
                    <a:pt x="136" y="47"/>
                  </a:lnTo>
                  <a:lnTo>
                    <a:pt x="137" y="47"/>
                  </a:lnTo>
                  <a:lnTo>
                    <a:pt x="137" y="48"/>
                  </a:lnTo>
                  <a:lnTo>
                    <a:pt x="140" y="55"/>
                  </a:lnTo>
                  <a:lnTo>
                    <a:pt x="142" y="67"/>
                  </a:lnTo>
                  <a:lnTo>
                    <a:pt x="142" y="269"/>
                  </a:lnTo>
                  <a:lnTo>
                    <a:pt x="141" y="287"/>
                  </a:lnTo>
                  <a:lnTo>
                    <a:pt x="138" y="299"/>
                  </a:lnTo>
                  <a:lnTo>
                    <a:pt x="138" y="301"/>
                  </a:lnTo>
                  <a:lnTo>
                    <a:pt x="137" y="301"/>
                  </a:lnTo>
                  <a:lnTo>
                    <a:pt x="137" y="304"/>
                  </a:lnTo>
                  <a:lnTo>
                    <a:pt x="136" y="304"/>
                  </a:lnTo>
                  <a:lnTo>
                    <a:pt x="136" y="305"/>
                  </a:lnTo>
                  <a:lnTo>
                    <a:pt x="134" y="305"/>
                  </a:lnTo>
                  <a:lnTo>
                    <a:pt x="134" y="307"/>
                  </a:lnTo>
                  <a:lnTo>
                    <a:pt x="132" y="307"/>
                  </a:lnTo>
                  <a:lnTo>
                    <a:pt x="129" y="309"/>
                  </a:lnTo>
                  <a:lnTo>
                    <a:pt x="124" y="312"/>
                  </a:lnTo>
                  <a:lnTo>
                    <a:pt x="110" y="315"/>
                  </a:lnTo>
                  <a:lnTo>
                    <a:pt x="97" y="316"/>
                  </a:lnTo>
                  <a:lnTo>
                    <a:pt x="88" y="315"/>
                  </a:lnTo>
                  <a:lnTo>
                    <a:pt x="86" y="315"/>
                  </a:lnTo>
                  <a:lnTo>
                    <a:pt x="86" y="313"/>
                  </a:lnTo>
                  <a:lnTo>
                    <a:pt x="85" y="313"/>
                  </a:lnTo>
                  <a:lnTo>
                    <a:pt x="0" y="268"/>
                  </a:lnTo>
                  <a:lnTo>
                    <a:pt x="4" y="268"/>
                  </a:lnTo>
                  <a:lnTo>
                    <a:pt x="13" y="269"/>
                  </a:lnTo>
                  <a:lnTo>
                    <a:pt x="26" y="268"/>
                  </a:lnTo>
                  <a:lnTo>
                    <a:pt x="40" y="265"/>
                  </a:lnTo>
                  <a:lnTo>
                    <a:pt x="44" y="264"/>
                  </a:lnTo>
                  <a:lnTo>
                    <a:pt x="45" y="263"/>
                  </a:lnTo>
                  <a:lnTo>
                    <a:pt x="46" y="263"/>
                  </a:lnTo>
                  <a:lnTo>
                    <a:pt x="48" y="261"/>
                  </a:lnTo>
                  <a:lnTo>
                    <a:pt x="49" y="261"/>
                  </a:lnTo>
                  <a:lnTo>
                    <a:pt x="49" y="260"/>
                  </a:lnTo>
                  <a:lnTo>
                    <a:pt x="50" y="260"/>
                  </a:lnTo>
                  <a:lnTo>
                    <a:pt x="50" y="259"/>
                  </a:lnTo>
                  <a:lnTo>
                    <a:pt x="52" y="259"/>
                  </a:lnTo>
                  <a:lnTo>
                    <a:pt x="52" y="257"/>
                  </a:lnTo>
                  <a:lnTo>
                    <a:pt x="53" y="257"/>
                  </a:lnTo>
                  <a:lnTo>
                    <a:pt x="53" y="255"/>
                  </a:lnTo>
                  <a:lnTo>
                    <a:pt x="54" y="255"/>
                  </a:lnTo>
                  <a:lnTo>
                    <a:pt x="54" y="253"/>
                  </a:lnTo>
                  <a:lnTo>
                    <a:pt x="57" y="241"/>
                  </a:lnTo>
                  <a:lnTo>
                    <a:pt x="58" y="223"/>
                  </a:lnTo>
                  <a:lnTo>
                    <a:pt x="58" y="20"/>
                  </a:lnTo>
                  <a:lnTo>
                    <a:pt x="56" y="9"/>
                  </a:lnTo>
                  <a:lnTo>
                    <a:pt x="53" y="3"/>
                  </a:lnTo>
                  <a:lnTo>
                    <a:pt x="53" y="1"/>
                  </a:lnTo>
                  <a:lnTo>
                    <a:pt x="5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Freeform 518"/>
            <p:cNvSpPr>
              <a:spLocks/>
            </p:cNvSpPr>
            <p:nvPr/>
          </p:nvSpPr>
          <p:spPr bwMode="auto">
            <a:xfrm>
              <a:off x="1895778" y="3361258"/>
              <a:ext cx="107302" cy="350521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74" y="1"/>
                </a:cxn>
                <a:cxn ang="0">
                  <a:pos x="76" y="2"/>
                </a:cxn>
                <a:cxn ang="0">
                  <a:pos x="79" y="4"/>
                </a:cxn>
                <a:cxn ang="0">
                  <a:pos x="80" y="5"/>
                </a:cxn>
                <a:cxn ang="0">
                  <a:pos x="82" y="6"/>
                </a:cxn>
                <a:cxn ang="0">
                  <a:pos x="83" y="8"/>
                </a:cxn>
                <a:cxn ang="0">
                  <a:pos x="84" y="9"/>
                </a:cxn>
                <a:cxn ang="0">
                  <a:pos x="86" y="12"/>
                </a:cxn>
                <a:cxn ang="0">
                  <a:pos x="87" y="16"/>
                </a:cxn>
                <a:cxn ang="0">
                  <a:pos x="88" y="18"/>
                </a:cxn>
                <a:cxn ang="0">
                  <a:pos x="90" y="25"/>
                </a:cxn>
                <a:cxn ang="0">
                  <a:pos x="88" y="256"/>
                </a:cxn>
                <a:cxn ang="0">
                  <a:pos x="87" y="264"/>
                </a:cxn>
                <a:cxn ang="0">
                  <a:pos x="86" y="268"/>
                </a:cxn>
                <a:cxn ang="0">
                  <a:pos x="84" y="272"/>
                </a:cxn>
                <a:cxn ang="0">
                  <a:pos x="83" y="274"/>
                </a:cxn>
                <a:cxn ang="0">
                  <a:pos x="82" y="277"/>
                </a:cxn>
                <a:cxn ang="0">
                  <a:pos x="80" y="278"/>
                </a:cxn>
                <a:cxn ang="0">
                  <a:pos x="79" y="280"/>
                </a:cxn>
                <a:cxn ang="0">
                  <a:pos x="78" y="281"/>
                </a:cxn>
                <a:cxn ang="0">
                  <a:pos x="75" y="282"/>
                </a:cxn>
                <a:cxn ang="0">
                  <a:pos x="74" y="284"/>
                </a:cxn>
                <a:cxn ang="0">
                  <a:pos x="72" y="285"/>
                </a:cxn>
                <a:cxn ang="0">
                  <a:pos x="68" y="288"/>
                </a:cxn>
                <a:cxn ang="0">
                  <a:pos x="66" y="289"/>
                </a:cxn>
                <a:cxn ang="0">
                  <a:pos x="56" y="292"/>
                </a:cxn>
                <a:cxn ang="0">
                  <a:pos x="47" y="293"/>
                </a:cxn>
                <a:cxn ang="0">
                  <a:pos x="38" y="294"/>
                </a:cxn>
                <a:cxn ang="0">
                  <a:pos x="23" y="293"/>
                </a:cxn>
                <a:cxn ang="0">
                  <a:pos x="20" y="292"/>
                </a:cxn>
                <a:cxn ang="0">
                  <a:pos x="18" y="290"/>
                </a:cxn>
                <a:cxn ang="0">
                  <a:pos x="15" y="289"/>
                </a:cxn>
                <a:cxn ang="0">
                  <a:pos x="14" y="288"/>
                </a:cxn>
                <a:cxn ang="0">
                  <a:pos x="0" y="269"/>
                </a:cxn>
                <a:cxn ang="0">
                  <a:pos x="2" y="270"/>
                </a:cxn>
                <a:cxn ang="0">
                  <a:pos x="4" y="272"/>
                </a:cxn>
                <a:cxn ang="0">
                  <a:pos x="30" y="270"/>
                </a:cxn>
                <a:cxn ang="0">
                  <a:pos x="39" y="269"/>
                </a:cxn>
                <a:cxn ang="0">
                  <a:pos x="44" y="268"/>
                </a:cxn>
                <a:cxn ang="0">
                  <a:pos x="48" y="265"/>
                </a:cxn>
                <a:cxn ang="0">
                  <a:pos x="51" y="264"/>
                </a:cxn>
                <a:cxn ang="0">
                  <a:pos x="52" y="262"/>
                </a:cxn>
                <a:cxn ang="0">
                  <a:pos x="54" y="261"/>
                </a:cxn>
                <a:cxn ang="0">
                  <a:pos x="55" y="258"/>
                </a:cxn>
                <a:cxn ang="0">
                  <a:pos x="56" y="256"/>
                </a:cxn>
                <a:cxn ang="0">
                  <a:pos x="58" y="250"/>
                </a:cxn>
                <a:cxn ang="0">
                  <a:pos x="59" y="244"/>
                </a:cxn>
                <a:cxn ang="0">
                  <a:pos x="60" y="20"/>
                </a:cxn>
                <a:cxn ang="0">
                  <a:pos x="59" y="12"/>
                </a:cxn>
                <a:cxn ang="0">
                  <a:pos x="58" y="8"/>
                </a:cxn>
                <a:cxn ang="0">
                  <a:pos x="56" y="5"/>
                </a:cxn>
                <a:cxn ang="0">
                  <a:pos x="54" y="4"/>
                </a:cxn>
                <a:cxn ang="0">
                  <a:pos x="44" y="1"/>
                </a:cxn>
                <a:cxn ang="0">
                  <a:pos x="50" y="0"/>
                </a:cxn>
              </a:cxnLst>
              <a:rect l="0" t="0" r="r" b="b"/>
              <a:pathLst>
                <a:path w="90" h="294">
                  <a:moveTo>
                    <a:pt x="50" y="0"/>
                  </a:moveTo>
                  <a:lnTo>
                    <a:pt x="70" y="0"/>
                  </a:lnTo>
                  <a:lnTo>
                    <a:pt x="70" y="1"/>
                  </a:lnTo>
                  <a:lnTo>
                    <a:pt x="74" y="1"/>
                  </a:lnTo>
                  <a:lnTo>
                    <a:pt x="75" y="2"/>
                  </a:lnTo>
                  <a:lnTo>
                    <a:pt x="76" y="2"/>
                  </a:lnTo>
                  <a:lnTo>
                    <a:pt x="76" y="4"/>
                  </a:lnTo>
                  <a:lnTo>
                    <a:pt x="79" y="4"/>
                  </a:lnTo>
                  <a:lnTo>
                    <a:pt x="79" y="5"/>
                  </a:lnTo>
                  <a:lnTo>
                    <a:pt x="80" y="5"/>
                  </a:lnTo>
                  <a:lnTo>
                    <a:pt x="80" y="6"/>
                  </a:lnTo>
                  <a:lnTo>
                    <a:pt x="82" y="6"/>
                  </a:lnTo>
                  <a:lnTo>
                    <a:pt x="82" y="8"/>
                  </a:lnTo>
                  <a:lnTo>
                    <a:pt x="83" y="8"/>
                  </a:lnTo>
                  <a:lnTo>
                    <a:pt x="83" y="9"/>
                  </a:lnTo>
                  <a:lnTo>
                    <a:pt x="84" y="9"/>
                  </a:lnTo>
                  <a:lnTo>
                    <a:pt x="84" y="12"/>
                  </a:lnTo>
                  <a:lnTo>
                    <a:pt x="86" y="12"/>
                  </a:lnTo>
                  <a:lnTo>
                    <a:pt x="86" y="14"/>
                  </a:lnTo>
                  <a:lnTo>
                    <a:pt x="87" y="16"/>
                  </a:lnTo>
                  <a:lnTo>
                    <a:pt x="87" y="18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90" y="25"/>
                  </a:lnTo>
                  <a:lnTo>
                    <a:pt x="90" y="249"/>
                  </a:lnTo>
                  <a:lnTo>
                    <a:pt x="88" y="256"/>
                  </a:lnTo>
                  <a:lnTo>
                    <a:pt x="88" y="260"/>
                  </a:lnTo>
                  <a:lnTo>
                    <a:pt x="87" y="264"/>
                  </a:lnTo>
                  <a:lnTo>
                    <a:pt x="87" y="265"/>
                  </a:lnTo>
                  <a:lnTo>
                    <a:pt x="86" y="268"/>
                  </a:lnTo>
                  <a:lnTo>
                    <a:pt x="86" y="269"/>
                  </a:lnTo>
                  <a:lnTo>
                    <a:pt x="84" y="272"/>
                  </a:lnTo>
                  <a:lnTo>
                    <a:pt x="83" y="273"/>
                  </a:lnTo>
                  <a:lnTo>
                    <a:pt x="83" y="274"/>
                  </a:lnTo>
                  <a:lnTo>
                    <a:pt x="82" y="276"/>
                  </a:lnTo>
                  <a:lnTo>
                    <a:pt x="82" y="277"/>
                  </a:lnTo>
                  <a:lnTo>
                    <a:pt x="80" y="277"/>
                  </a:lnTo>
                  <a:lnTo>
                    <a:pt x="80" y="278"/>
                  </a:lnTo>
                  <a:lnTo>
                    <a:pt x="79" y="278"/>
                  </a:lnTo>
                  <a:lnTo>
                    <a:pt x="79" y="280"/>
                  </a:lnTo>
                  <a:lnTo>
                    <a:pt x="78" y="280"/>
                  </a:lnTo>
                  <a:lnTo>
                    <a:pt x="78" y="281"/>
                  </a:lnTo>
                  <a:lnTo>
                    <a:pt x="76" y="282"/>
                  </a:lnTo>
                  <a:lnTo>
                    <a:pt x="75" y="282"/>
                  </a:lnTo>
                  <a:lnTo>
                    <a:pt x="75" y="284"/>
                  </a:lnTo>
                  <a:lnTo>
                    <a:pt x="74" y="284"/>
                  </a:lnTo>
                  <a:lnTo>
                    <a:pt x="74" y="285"/>
                  </a:lnTo>
                  <a:lnTo>
                    <a:pt x="72" y="285"/>
                  </a:lnTo>
                  <a:lnTo>
                    <a:pt x="71" y="286"/>
                  </a:lnTo>
                  <a:lnTo>
                    <a:pt x="68" y="288"/>
                  </a:lnTo>
                  <a:lnTo>
                    <a:pt x="67" y="288"/>
                  </a:lnTo>
                  <a:lnTo>
                    <a:pt x="66" y="289"/>
                  </a:lnTo>
                  <a:lnTo>
                    <a:pt x="62" y="290"/>
                  </a:lnTo>
                  <a:lnTo>
                    <a:pt x="56" y="292"/>
                  </a:lnTo>
                  <a:lnTo>
                    <a:pt x="47" y="292"/>
                  </a:lnTo>
                  <a:lnTo>
                    <a:pt x="47" y="293"/>
                  </a:lnTo>
                  <a:lnTo>
                    <a:pt x="46" y="293"/>
                  </a:lnTo>
                  <a:lnTo>
                    <a:pt x="38" y="294"/>
                  </a:lnTo>
                  <a:lnTo>
                    <a:pt x="26" y="294"/>
                  </a:lnTo>
                  <a:lnTo>
                    <a:pt x="23" y="293"/>
                  </a:lnTo>
                  <a:lnTo>
                    <a:pt x="20" y="293"/>
                  </a:lnTo>
                  <a:lnTo>
                    <a:pt x="20" y="292"/>
                  </a:lnTo>
                  <a:lnTo>
                    <a:pt x="18" y="292"/>
                  </a:lnTo>
                  <a:lnTo>
                    <a:pt x="18" y="290"/>
                  </a:lnTo>
                  <a:lnTo>
                    <a:pt x="16" y="290"/>
                  </a:lnTo>
                  <a:lnTo>
                    <a:pt x="15" y="289"/>
                  </a:lnTo>
                  <a:lnTo>
                    <a:pt x="14" y="289"/>
                  </a:lnTo>
                  <a:lnTo>
                    <a:pt x="14" y="288"/>
                  </a:lnTo>
                  <a:lnTo>
                    <a:pt x="12" y="288"/>
                  </a:lnTo>
                  <a:lnTo>
                    <a:pt x="0" y="269"/>
                  </a:lnTo>
                  <a:lnTo>
                    <a:pt x="2" y="269"/>
                  </a:lnTo>
                  <a:lnTo>
                    <a:pt x="2" y="270"/>
                  </a:lnTo>
                  <a:lnTo>
                    <a:pt x="4" y="270"/>
                  </a:lnTo>
                  <a:lnTo>
                    <a:pt x="4" y="272"/>
                  </a:lnTo>
                  <a:lnTo>
                    <a:pt x="30" y="272"/>
                  </a:lnTo>
                  <a:lnTo>
                    <a:pt x="30" y="270"/>
                  </a:lnTo>
                  <a:lnTo>
                    <a:pt x="35" y="270"/>
                  </a:lnTo>
                  <a:lnTo>
                    <a:pt x="39" y="269"/>
                  </a:lnTo>
                  <a:lnTo>
                    <a:pt x="42" y="268"/>
                  </a:lnTo>
                  <a:lnTo>
                    <a:pt x="44" y="268"/>
                  </a:lnTo>
                  <a:lnTo>
                    <a:pt x="47" y="266"/>
                  </a:lnTo>
                  <a:lnTo>
                    <a:pt x="48" y="265"/>
                  </a:lnTo>
                  <a:lnTo>
                    <a:pt x="50" y="265"/>
                  </a:lnTo>
                  <a:lnTo>
                    <a:pt x="51" y="264"/>
                  </a:lnTo>
                  <a:lnTo>
                    <a:pt x="52" y="264"/>
                  </a:lnTo>
                  <a:lnTo>
                    <a:pt x="52" y="262"/>
                  </a:lnTo>
                  <a:lnTo>
                    <a:pt x="54" y="262"/>
                  </a:lnTo>
                  <a:lnTo>
                    <a:pt x="54" y="261"/>
                  </a:lnTo>
                  <a:lnTo>
                    <a:pt x="55" y="261"/>
                  </a:lnTo>
                  <a:lnTo>
                    <a:pt x="55" y="258"/>
                  </a:lnTo>
                  <a:lnTo>
                    <a:pt x="56" y="258"/>
                  </a:lnTo>
                  <a:lnTo>
                    <a:pt x="56" y="256"/>
                  </a:lnTo>
                  <a:lnTo>
                    <a:pt x="58" y="254"/>
                  </a:lnTo>
                  <a:lnTo>
                    <a:pt x="58" y="250"/>
                  </a:lnTo>
                  <a:lnTo>
                    <a:pt x="59" y="248"/>
                  </a:lnTo>
                  <a:lnTo>
                    <a:pt x="59" y="244"/>
                  </a:lnTo>
                  <a:lnTo>
                    <a:pt x="60" y="241"/>
                  </a:lnTo>
                  <a:lnTo>
                    <a:pt x="60" y="20"/>
                  </a:lnTo>
                  <a:lnTo>
                    <a:pt x="59" y="20"/>
                  </a:lnTo>
                  <a:lnTo>
                    <a:pt x="59" y="12"/>
                  </a:lnTo>
                  <a:lnTo>
                    <a:pt x="58" y="10"/>
                  </a:lnTo>
                  <a:lnTo>
                    <a:pt x="58" y="8"/>
                  </a:lnTo>
                  <a:lnTo>
                    <a:pt x="56" y="8"/>
                  </a:lnTo>
                  <a:lnTo>
                    <a:pt x="56" y="5"/>
                  </a:lnTo>
                  <a:lnTo>
                    <a:pt x="55" y="5"/>
                  </a:lnTo>
                  <a:lnTo>
                    <a:pt x="54" y="4"/>
                  </a:lnTo>
                  <a:lnTo>
                    <a:pt x="50" y="2"/>
                  </a:lnTo>
                  <a:lnTo>
                    <a:pt x="44" y="1"/>
                  </a:lnTo>
                  <a:lnTo>
                    <a:pt x="39" y="1"/>
                  </a:lnTo>
                  <a:lnTo>
                    <a:pt x="5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Freeform 519"/>
            <p:cNvSpPr>
              <a:spLocks noEditPoints="1"/>
            </p:cNvSpPr>
            <p:nvPr/>
          </p:nvSpPr>
          <p:spPr bwMode="auto">
            <a:xfrm>
              <a:off x="1558371" y="3227726"/>
              <a:ext cx="597317" cy="515051"/>
            </a:xfrm>
            <a:custGeom>
              <a:avLst/>
              <a:gdLst/>
              <a:ahLst/>
              <a:cxnLst>
                <a:cxn ang="0">
                  <a:pos x="122" y="432"/>
                </a:cxn>
                <a:cxn ang="0">
                  <a:pos x="112" y="426"/>
                </a:cxn>
                <a:cxn ang="0">
                  <a:pos x="499" y="66"/>
                </a:cxn>
                <a:cxn ang="0">
                  <a:pos x="494" y="64"/>
                </a:cxn>
                <a:cxn ang="0">
                  <a:pos x="334" y="1"/>
                </a:cxn>
                <a:cxn ang="0">
                  <a:pos x="377" y="8"/>
                </a:cxn>
                <a:cxn ang="0">
                  <a:pos x="398" y="14"/>
                </a:cxn>
                <a:cxn ang="0">
                  <a:pos x="414" y="20"/>
                </a:cxn>
                <a:cxn ang="0">
                  <a:pos x="415" y="21"/>
                </a:cxn>
                <a:cxn ang="0">
                  <a:pos x="466" y="54"/>
                </a:cxn>
                <a:cxn ang="0">
                  <a:pos x="447" y="50"/>
                </a:cxn>
                <a:cxn ang="0">
                  <a:pos x="386" y="45"/>
                </a:cxn>
                <a:cxn ang="0">
                  <a:pos x="307" y="53"/>
                </a:cxn>
                <a:cxn ang="0">
                  <a:pos x="213" y="73"/>
                </a:cxn>
                <a:cxn ang="0">
                  <a:pos x="149" y="100"/>
                </a:cxn>
                <a:cxn ang="0">
                  <a:pos x="128" y="113"/>
                </a:cxn>
                <a:cxn ang="0">
                  <a:pos x="118" y="121"/>
                </a:cxn>
                <a:cxn ang="0">
                  <a:pos x="110" y="130"/>
                </a:cxn>
                <a:cxn ang="0">
                  <a:pos x="105" y="137"/>
                </a:cxn>
                <a:cxn ang="0">
                  <a:pos x="104" y="138"/>
                </a:cxn>
                <a:cxn ang="0">
                  <a:pos x="100" y="145"/>
                </a:cxn>
                <a:cxn ang="0">
                  <a:pos x="89" y="176"/>
                </a:cxn>
                <a:cxn ang="0">
                  <a:pos x="85" y="221"/>
                </a:cxn>
                <a:cxn ang="0">
                  <a:pos x="86" y="377"/>
                </a:cxn>
                <a:cxn ang="0">
                  <a:pos x="102" y="417"/>
                </a:cxn>
                <a:cxn ang="0">
                  <a:pos x="37" y="386"/>
                </a:cxn>
                <a:cxn ang="0">
                  <a:pos x="18" y="370"/>
                </a:cxn>
                <a:cxn ang="0">
                  <a:pos x="5" y="342"/>
                </a:cxn>
                <a:cxn ang="0">
                  <a:pos x="0" y="304"/>
                </a:cxn>
                <a:cxn ang="0">
                  <a:pos x="2" y="150"/>
                </a:cxn>
                <a:cxn ang="0">
                  <a:pos x="10" y="112"/>
                </a:cxn>
                <a:cxn ang="0">
                  <a:pos x="16" y="100"/>
                </a:cxn>
                <a:cxn ang="0">
                  <a:pos x="20" y="93"/>
                </a:cxn>
                <a:cxn ang="0">
                  <a:pos x="24" y="88"/>
                </a:cxn>
                <a:cxn ang="0">
                  <a:pos x="41" y="69"/>
                </a:cxn>
                <a:cxn ang="0">
                  <a:pos x="65" y="54"/>
                </a:cxn>
                <a:cxn ang="0">
                  <a:pos x="129" y="26"/>
                </a:cxn>
                <a:cxn ang="0">
                  <a:pos x="222" y="6"/>
                </a:cxn>
                <a:cxn ang="0">
                  <a:pos x="301" y="0"/>
                </a:cxn>
              </a:cxnLst>
              <a:rect l="0" t="0" r="r" b="b"/>
              <a:pathLst>
                <a:path w="501" h="432">
                  <a:moveTo>
                    <a:pt x="112" y="426"/>
                  </a:moveTo>
                  <a:lnTo>
                    <a:pt x="122" y="432"/>
                  </a:lnTo>
                  <a:lnTo>
                    <a:pt x="116" y="429"/>
                  </a:lnTo>
                  <a:lnTo>
                    <a:pt x="112" y="426"/>
                  </a:lnTo>
                  <a:close/>
                  <a:moveTo>
                    <a:pt x="494" y="64"/>
                  </a:moveTo>
                  <a:lnTo>
                    <a:pt x="499" y="66"/>
                  </a:lnTo>
                  <a:lnTo>
                    <a:pt x="501" y="68"/>
                  </a:lnTo>
                  <a:lnTo>
                    <a:pt x="494" y="64"/>
                  </a:lnTo>
                  <a:close/>
                  <a:moveTo>
                    <a:pt x="301" y="0"/>
                  </a:moveTo>
                  <a:lnTo>
                    <a:pt x="334" y="1"/>
                  </a:lnTo>
                  <a:lnTo>
                    <a:pt x="363" y="5"/>
                  </a:lnTo>
                  <a:lnTo>
                    <a:pt x="377" y="8"/>
                  </a:lnTo>
                  <a:lnTo>
                    <a:pt x="382" y="9"/>
                  </a:lnTo>
                  <a:lnTo>
                    <a:pt x="398" y="14"/>
                  </a:lnTo>
                  <a:lnTo>
                    <a:pt x="413" y="20"/>
                  </a:lnTo>
                  <a:lnTo>
                    <a:pt x="414" y="20"/>
                  </a:lnTo>
                  <a:lnTo>
                    <a:pt x="414" y="21"/>
                  </a:lnTo>
                  <a:lnTo>
                    <a:pt x="415" y="21"/>
                  </a:lnTo>
                  <a:lnTo>
                    <a:pt x="494" y="64"/>
                  </a:lnTo>
                  <a:lnTo>
                    <a:pt x="466" y="54"/>
                  </a:lnTo>
                  <a:lnTo>
                    <a:pt x="457" y="52"/>
                  </a:lnTo>
                  <a:lnTo>
                    <a:pt x="447" y="50"/>
                  </a:lnTo>
                  <a:lnTo>
                    <a:pt x="418" y="46"/>
                  </a:lnTo>
                  <a:lnTo>
                    <a:pt x="386" y="45"/>
                  </a:lnTo>
                  <a:lnTo>
                    <a:pt x="349" y="48"/>
                  </a:lnTo>
                  <a:lnTo>
                    <a:pt x="307" y="53"/>
                  </a:lnTo>
                  <a:lnTo>
                    <a:pt x="257" y="61"/>
                  </a:lnTo>
                  <a:lnTo>
                    <a:pt x="213" y="73"/>
                  </a:lnTo>
                  <a:lnTo>
                    <a:pt x="175" y="86"/>
                  </a:lnTo>
                  <a:lnTo>
                    <a:pt x="149" y="100"/>
                  </a:lnTo>
                  <a:lnTo>
                    <a:pt x="133" y="110"/>
                  </a:lnTo>
                  <a:lnTo>
                    <a:pt x="128" y="113"/>
                  </a:lnTo>
                  <a:lnTo>
                    <a:pt x="124" y="117"/>
                  </a:lnTo>
                  <a:lnTo>
                    <a:pt x="118" y="121"/>
                  </a:lnTo>
                  <a:lnTo>
                    <a:pt x="114" y="125"/>
                  </a:lnTo>
                  <a:lnTo>
                    <a:pt x="110" y="130"/>
                  </a:lnTo>
                  <a:lnTo>
                    <a:pt x="108" y="132"/>
                  </a:lnTo>
                  <a:lnTo>
                    <a:pt x="105" y="137"/>
                  </a:lnTo>
                  <a:lnTo>
                    <a:pt x="104" y="137"/>
                  </a:lnTo>
                  <a:lnTo>
                    <a:pt x="104" y="138"/>
                  </a:lnTo>
                  <a:lnTo>
                    <a:pt x="102" y="141"/>
                  </a:lnTo>
                  <a:lnTo>
                    <a:pt x="100" y="145"/>
                  </a:lnTo>
                  <a:lnTo>
                    <a:pt x="94" y="158"/>
                  </a:lnTo>
                  <a:lnTo>
                    <a:pt x="89" y="176"/>
                  </a:lnTo>
                  <a:lnTo>
                    <a:pt x="86" y="197"/>
                  </a:lnTo>
                  <a:lnTo>
                    <a:pt x="85" y="221"/>
                  </a:lnTo>
                  <a:lnTo>
                    <a:pt x="85" y="350"/>
                  </a:lnTo>
                  <a:lnTo>
                    <a:pt x="86" y="377"/>
                  </a:lnTo>
                  <a:lnTo>
                    <a:pt x="93" y="400"/>
                  </a:lnTo>
                  <a:lnTo>
                    <a:pt x="102" y="417"/>
                  </a:lnTo>
                  <a:lnTo>
                    <a:pt x="112" y="426"/>
                  </a:lnTo>
                  <a:lnTo>
                    <a:pt x="37" y="386"/>
                  </a:lnTo>
                  <a:lnTo>
                    <a:pt x="26" y="378"/>
                  </a:lnTo>
                  <a:lnTo>
                    <a:pt x="18" y="370"/>
                  </a:lnTo>
                  <a:lnTo>
                    <a:pt x="10" y="358"/>
                  </a:lnTo>
                  <a:lnTo>
                    <a:pt x="5" y="342"/>
                  </a:lnTo>
                  <a:lnTo>
                    <a:pt x="1" y="325"/>
                  </a:lnTo>
                  <a:lnTo>
                    <a:pt x="0" y="304"/>
                  </a:lnTo>
                  <a:lnTo>
                    <a:pt x="1" y="174"/>
                  </a:lnTo>
                  <a:lnTo>
                    <a:pt x="2" y="150"/>
                  </a:lnTo>
                  <a:lnTo>
                    <a:pt x="5" y="130"/>
                  </a:lnTo>
                  <a:lnTo>
                    <a:pt x="10" y="112"/>
                  </a:lnTo>
                  <a:lnTo>
                    <a:pt x="13" y="105"/>
                  </a:lnTo>
                  <a:lnTo>
                    <a:pt x="16" y="100"/>
                  </a:lnTo>
                  <a:lnTo>
                    <a:pt x="18" y="96"/>
                  </a:lnTo>
                  <a:lnTo>
                    <a:pt x="20" y="93"/>
                  </a:lnTo>
                  <a:lnTo>
                    <a:pt x="20" y="92"/>
                  </a:lnTo>
                  <a:lnTo>
                    <a:pt x="24" y="88"/>
                  </a:lnTo>
                  <a:lnTo>
                    <a:pt x="26" y="84"/>
                  </a:lnTo>
                  <a:lnTo>
                    <a:pt x="41" y="69"/>
                  </a:lnTo>
                  <a:lnTo>
                    <a:pt x="49" y="64"/>
                  </a:lnTo>
                  <a:lnTo>
                    <a:pt x="65" y="54"/>
                  </a:lnTo>
                  <a:lnTo>
                    <a:pt x="92" y="41"/>
                  </a:lnTo>
                  <a:lnTo>
                    <a:pt x="129" y="26"/>
                  </a:lnTo>
                  <a:lnTo>
                    <a:pt x="173" y="16"/>
                  </a:lnTo>
                  <a:lnTo>
                    <a:pt x="222" y="6"/>
                  </a:lnTo>
                  <a:lnTo>
                    <a:pt x="263" y="2"/>
                  </a:lnTo>
                  <a:lnTo>
                    <a:pt x="301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Freeform 520"/>
            <p:cNvSpPr>
              <a:spLocks noEditPoints="1"/>
            </p:cNvSpPr>
            <p:nvPr/>
          </p:nvSpPr>
          <p:spPr bwMode="auto">
            <a:xfrm>
              <a:off x="1693096" y="3308799"/>
              <a:ext cx="517436" cy="457823"/>
            </a:xfrm>
            <a:custGeom>
              <a:avLst/>
              <a:gdLst/>
              <a:ahLst/>
              <a:cxnLst>
                <a:cxn ang="0">
                  <a:pos x="218" y="46"/>
                </a:cxn>
                <a:cxn ang="0">
                  <a:pos x="197" y="50"/>
                </a:cxn>
                <a:cxn ang="0">
                  <a:pos x="184" y="61"/>
                </a:cxn>
                <a:cxn ang="0">
                  <a:pos x="176" y="85"/>
                </a:cxn>
                <a:cxn ang="0">
                  <a:pos x="174" y="304"/>
                </a:cxn>
                <a:cxn ang="0">
                  <a:pos x="178" y="325"/>
                </a:cxn>
                <a:cxn ang="0">
                  <a:pos x="188" y="336"/>
                </a:cxn>
                <a:cxn ang="0">
                  <a:pos x="205" y="338"/>
                </a:cxn>
                <a:cxn ang="0">
                  <a:pos x="233" y="333"/>
                </a:cxn>
                <a:cxn ang="0">
                  <a:pos x="250" y="321"/>
                </a:cxn>
                <a:cxn ang="0">
                  <a:pos x="260" y="297"/>
                </a:cxn>
                <a:cxn ang="0">
                  <a:pos x="257" y="60"/>
                </a:cxn>
                <a:cxn ang="0">
                  <a:pos x="248" y="48"/>
                </a:cxn>
                <a:cxn ang="0">
                  <a:pos x="230" y="44"/>
                </a:cxn>
                <a:cxn ang="0">
                  <a:pos x="322" y="0"/>
                </a:cxn>
                <a:cxn ang="0">
                  <a:pos x="374" y="9"/>
                </a:cxn>
                <a:cxn ang="0">
                  <a:pos x="408" y="24"/>
                </a:cxn>
                <a:cxn ang="0">
                  <a:pos x="425" y="45"/>
                </a:cxn>
                <a:cxn ang="0">
                  <a:pos x="433" y="80"/>
                </a:cxn>
                <a:cxn ang="0">
                  <a:pos x="434" y="224"/>
                </a:cxn>
                <a:cxn ang="0">
                  <a:pos x="428" y="276"/>
                </a:cxn>
                <a:cxn ang="0">
                  <a:pos x="408" y="308"/>
                </a:cxn>
                <a:cxn ang="0">
                  <a:pos x="358" y="340"/>
                </a:cxn>
                <a:cxn ang="0">
                  <a:pos x="300" y="361"/>
                </a:cxn>
                <a:cxn ang="0">
                  <a:pos x="225" y="377"/>
                </a:cxn>
                <a:cxn ang="0">
                  <a:pos x="141" y="384"/>
                </a:cxn>
                <a:cxn ang="0">
                  <a:pos x="80" y="380"/>
                </a:cxn>
                <a:cxn ang="0">
                  <a:pos x="31" y="362"/>
                </a:cxn>
                <a:cxn ang="0">
                  <a:pos x="9" y="341"/>
                </a:cxn>
                <a:cxn ang="0">
                  <a:pos x="1" y="309"/>
                </a:cxn>
                <a:cxn ang="0">
                  <a:pos x="0" y="161"/>
                </a:cxn>
                <a:cxn ang="0">
                  <a:pos x="5" y="118"/>
                </a:cxn>
                <a:cxn ang="0">
                  <a:pos x="17" y="86"/>
                </a:cxn>
                <a:cxn ang="0">
                  <a:pos x="56" y="54"/>
                </a:cxn>
                <a:cxn ang="0">
                  <a:pos x="121" y="25"/>
                </a:cxn>
                <a:cxn ang="0">
                  <a:pos x="213" y="5"/>
                </a:cxn>
                <a:cxn ang="0">
                  <a:pos x="290" y="0"/>
                </a:cxn>
              </a:cxnLst>
              <a:rect l="0" t="0" r="r" b="b"/>
              <a:pathLst>
                <a:path w="434" h="384">
                  <a:moveTo>
                    <a:pt x="230" y="44"/>
                  </a:moveTo>
                  <a:lnTo>
                    <a:pt x="218" y="46"/>
                  </a:lnTo>
                  <a:lnTo>
                    <a:pt x="206" y="48"/>
                  </a:lnTo>
                  <a:lnTo>
                    <a:pt x="197" y="50"/>
                  </a:lnTo>
                  <a:lnTo>
                    <a:pt x="189" y="56"/>
                  </a:lnTo>
                  <a:lnTo>
                    <a:pt x="184" y="61"/>
                  </a:lnTo>
                  <a:lnTo>
                    <a:pt x="178" y="72"/>
                  </a:lnTo>
                  <a:lnTo>
                    <a:pt x="176" y="85"/>
                  </a:lnTo>
                  <a:lnTo>
                    <a:pt x="176" y="288"/>
                  </a:lnTo>
                  <a:lnTo>
                    <a:pt x="174" y="304"/>
                  </a:lnTo>
                  <a:lnTo>
                    <a:pt x="176" y="316"/>
                  </a:lnTo>
                  <a:lnTo>
                    <a:pt x="178" y="325"/>
                  </a:lnTo>
                  <a:lnTo>
                    <a:pt x="182" y="332"/>
                  </a:lnTo>
                  <a:lnTo>
                    <a:pt x="188" y="336"/>
                  </a:lnTo>
                  <a:lnTo>
                    <a:pt x="196" y="338"/>
                  </a:lnTo>
                  <a:lnTo>
                    <a:pt x="205" y="338"/>
                  </a:lnTo>
                  <a:lnTo>
                    <a:pt x="218" y="336"/>
                  </a:lnTo>
                  <a:lnTo>
                    <a:pt x="233" y="333"/>
                  </a:lnTo>
                  <a:lnTo>
                    <a:pt x="244" y="329"/>
                  </a:lnTo>
                  <a:lnTo>
                    <a:pt x="250" y="321"/>
                  </a:lnTo>
                  <a:lnTo>
                    <a:pt x="256" y="310"/>
                  </a:lnTo>
                  <a:lnTo>
                    <a:pt x="260" y="297"/>
                  </a:lnTo>
                  <a:lnTo>
                    <a:pt x="260" y="74"/>
                  </a:lnTo>
                  <a:lnTo>
                    <a:pt x="257" y="60"/>
                  </a:lnTo>
                  <a:lnTo>
                    <a:pt x="253" y="52"/>
                  </a:lnTo>
                  <a:lnTo>
                    <a:pt x="248" y="48"/>
                  </a:lnTo>
                  <a:lnTo>
                    <a:pt x="240" y="45"/>
                  </a:lnTo>
                  <a:lnTo>
                    <a:pt x="230" y="44"/>
                  </a:lnTo>
                  <a:close/>
                  <a:moveTo>
                    <a:pt x="290" y="0"/>
                  </a:moveTo>
                  <a:lnTo>
                    <a:pt x="322" y="0"/>
                  </a:lnTo>
                  <a:lnTo>
                    <a:pt x="352" y="4"/>
                  </a:lnTo>
                  <a:lnTo>
                    <a:pt x="374" y="9"/>
                  </a:lnTo>
                  <a:lnTo>
                    <a:pt x="393" y="16"/>
                  </a:lnTo>
                  <a:lnTo>
                    <a:pt x="408" y="24"/>
                  </a:lnTo>
                  <a:lnTo>
                    <a:pt x="418" y="33"/>
                  </a:lnTo>
                  <a:lnTo>
                    <a:pt x="425" y="45"/>
                  </a:lnTo>
                  <a:lnTo>
                    <a:pt x="430" y="60"/>
                  </a:lnTo>
                  <a:lnTo>
                    <a:pt x="433" y="80"/>
                  </a:lnTo>
                  <a:lnTo>
                    <a:pt x="434" y="101"/>
                  </a:lnTo>
                  <a:lnTo>
                    <a:pt x="434" y="224"/>
                  </a:lnTo>
                  <a:lnTo>
                    <a:pt x="432" y="252"/>
                  </a:lnTo>
                  <a:lnTo>
                    <a:pt x="428" y="276"/>
                  </a:lnTo>
                  <a:lnTo>
                    <a:pt x="421" y="293"/>
                  </a:lnTo>
                  <a:lnTo>
                    <a:pt x="408" y="308"/>
                  </a:lnTo>
                  <a:lnTo>
                    <a:pt x="386" y="324"/>
                  </a:lnTo>
                  <a:lnTo>
                    <a:pt x="358" y="340"/>
                  </a:lnTo>
                  <a:lnTo>
                    <a:pt x="332" y="352"/>
                  </a:lnTo>
                  <a:lnTo>
                    <a:pt x="300" y="361"/>
                  </a:lnTo>
                  <a:lnTo>
                    <a:pt x="264" y="369"/>
                  </a:lnTo>
                  <a:lnTo>
                    <a:pt x="225" y="377"/>
                  </a:lnTo>
                  <a:lnTo>
                    <a:pt x="181" y="382"/>
                  </a:lnTo>
                  <a:lnTo>
                    <a:pt x="141" y="384"/>
                  </a:lnTo>
                  <a:lnTo>
                    <a:pt x="108" y="384"/>
                  </a:lnTo>
                  <a:lnTo>
                    <a:pt x="80" y="380"/>
                  </a:lnTo>
                  <a:lnTo>
                    <a:pt x="52" y="372"/>
                  </a:lnTo>
                  <a:lnTo>
                    <a:pt x="31" y="362"/>
                  </a:lnTo>
                  <a:lnTo>
                    <a:pt x="16" y="352"/>
                  </a:lnTo>
                  <a:lnTo>
                    <a:pt x="9" y="341"/>
                  </a:lnTo>
                  <a:lnTo>
                    <a:pt x="4" y="326"/>
                  </a:lnTo>
                  <a:lnTo>
                    <a:pt x="1" y="309"/>
                  </a:lnTo>
                  <a:lnTo>
                    <a:pt x="0" y="292"/>
                  </a:lnTo>
                  <a:lnTo>
                    <a:pt x="0" y="161"/>
                  </a:lnTo>
                  <a:lnTo>
                    <a:pt x="3" y="138"/>
                  </a:lnTo>
                  <a:lnTo>
                    <a:pt x="5" y="118"/>
                  </a:lnTo>
                  <a:lnTo>
                    <a:pt x="11" y="101"/>
                  </a:lnTo>
                  <a:lnTo>
                    <a:pt x="17" y="86"/>
                  </a:lnTo>
                  <a:lnTo>
                    <a:pt x="32" y="70"/>
                  </a:lnTo>
                  <a:lnTo>
                    <a:pt x="56" y="54"/>
                  </a:lnTo>
                  <a:lnTo>
                    <a:pt x="84" y="40"/>
                  </a:lnTo>
                  <a:lnTo>
                    <a:pt x="121" y="25"/>
                  </a:lnTo>
                  <a:lnTo>
                    <a:pt x="165" y="14"/>
                  </a:lnTo>
                  <a:lnTo>
                    <a:pt x="213" y="5"/>
                  </a:lnTo>
                  <a:lnTo>
                    <a:pt x="253" y="1"/>
                  </a:lnTo>
                  <a:lnTo>
                    <a:pt x="290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Freeform 521"/>
            <p:cNvSpPr>
              <a:spLocks noEditPoints="1"/>
            </p:cNvSpPr>
            <p:nvPr/>
          </p:nvSpPr>
          <p:spPr bwMode="auto">
            <a:xfrm>
              <a:off x="1659713" y="3282569"/>
              <a:ext cx="535320" cy="484053"/>
            </a:xfrm>
            <a:custGeom>
              <a:avLst/>
              <a:gdLst/>
              <a:ahLst/>
              <a:cxnLst>
                <a:cxn ang="0">
                  <a:pos x="448" y="55"/>
                </a:cxn>
                <a:cxn ang="0">
                  <a:pos x="449" y="58"/>
                </a:cxn>
                <a:cxn ang="0">
                  <a:pos x="446" y="55"/>
                </a:cxn>
                <a:cxn ang="0">
                  <a:pos x="446" y="55"/>
                </a:cxn>
                <a:cxn ang="0">
                  <a:pos x="306" y="0"/>
                </a:cxn>
                <a:cxn ang="0">
                  <a:pos x="362" y="4"/>
                </a:cxn>
                <a:cxn ang="0">
                  <a:pos x="390" y="11"/>
                </a:cxn>
                <a:cxn ang="0">
                  <a:pos x="414" y="20"/>
                </a:cxn>
                <a:cxn ang="0">
                  <a:pos x="421" y="24"/>
                </a:cxn>
                <a:cxn ang="0">
                  <a:pos x="430" y="32"/>
                </a:cxn>
                <a:cxn ang="0">
                  <a:pos x="434" y="35"/>
                </a:cxn>
                <a:cxn ang="0">
                  <a:pos x="437" y="39"/>
                </a:cxn>
                <a:cxn ang="0">
                  <a:pos x="438" y="42"/>
                </a:cxn>
                <a:cxn ang="0">
                  <a:pos x="445" y="54"/>
                </a:cxn>
                <a:cxn ang="0">
                  <a:pos x="436" y="46"/>
                </a:cxn>
                <a:cxn ang="0">
                  <a:pos x="425" y="39"/>
                </a:cxn>
                <a:cxn ang="0">
                  <a:pos x="405" y="32"/>
                </a:cxn>
                <a:cxn ang="0">
                  <a:pos x="380" y="26"/>
                </a:cxn>
                <a:cxn ang="0">
                  <a:pos x="324" y="22"/>
                </a:cxn>
                <a:cxn ang="0">
                  <a:pos x="253" y="26"/>
                </a:cxn>
                <a:cxn ang="0">
                  <a:pos x="241" y="27"/>
                </a:cxn>
                <a:cxn ang="0">
                  <a:pos x="205" y="34"/>
                </a:cxn>
                <a:cxn ang="0">
                  <a:pos x="148" y="48"/>
                </a:cxn>
                <a:cxn ang="0">
                  <a:pos x="113" y="60"/>
                </a:cxn>
                <a:cxn ang="0">
                  <a:pos x="90" y="72"/>
                </a:cxn>
                <a:cxn ang="0">
                  <a:pos x="63" y="91"/>
                </a:cxn>
                <a:cxn ang="0">
                  <a:pos x="47" y="106"/>
                </a:cxn>
                <a:cxn ang="0">
                  <a:pos x="44" y="110"/>
                </a:cxn>
                <a:cxn ang="0">
                  <a:pos x="43" y="114"/>
                </a:cxn>
                <a:cxn ang="0">
                  <a:pos x="40" y="118"/>
                </a:cxn>
                <a:cxn ang="0">
                  <a:pos x="35" y="136"/>
                </a:cxn>
                <a:cxn ang="0">
                  <a:pos x="31" y="155"/>
                </a:cxn>
                <a:cxn ang="0">
                  <a:pos x="28" y="183"/>
                </a:cxn>
                <a:cxn ang="0">
                  <a:pos x="29" y="331"/>
                </a:cxn>
                <a:cxn ang="0">
                  <a:pos x="37" y="363"/>
                </a:cxn>
                <a:cxn ang="0">
                  <a:pos x="59" y="384"/>
                </a:cxn>
                <a:cxn ang="0">
                  <a:pos x="108" y="402"/>
                </a:cxn>
                <a:cxn ang="0">
                  <a:pos x="114" y="403"/>
                </a:cxn>
                <a:cxn ang="0">
                  <a:pos x="125" y="404"/>
                </a:cxn>
                <a:cxn ang="0">
                  <a:pos x="112" y="406"/>
                </a:cxn>
                <a:cxn ang="0">
                  <a:pos x="56" y="394"/>
                </a:cxn>
                <a:cxn ang="0">
                  <a:pos x="17" y="371"/>
                </a:cxn>
                <a:cxn ang="0">
                  <a:pos x="1" y="331"/>
                </a:cxn>
                <a:cxn ang="0">
                  <a:pos x="0" y="175"/>
                </a:cxn>
                <a:cxn ang="0">
                  <a:pos x="4" y="132"/>
                </a:cxn>
                <a:cxn ang="0">
                  <a:pos x="12" y="103"/>
                </a:cxn>
                <a:cxn ang="0">
                  <a:pos x="16" y="98"/>
                </a:cxn>
                <a:cxn ang="0">
                  <a:pos x="19" y="92"/>
                </a:cxn>
                <a:cxn ang="0">
                  <a:pos x="31" y="79"/>
                </a:cxn>
                <a:cxn ang="0">
                  <a:pos x="35" y="75"/>
                </a:cxn>
                <a:cxn ang="0">
                  <a:pos x="48" y="64"/>
                </a:cxn>
                <a:cxn ang="0">
                  <a:pos x="90" y="40"/>
                </a:cxn>
                <a:cxn ang="0">
                  <a:pos x="126" y="27"/>
                </a:cxn>
                <a:cxn ang="0">
                  <a:pos x="184" y="12"/>
                </a:cxn>
                <a:cxn ang="0">
                  <a:pos x="216" y="7"/>
                </a:cxn>
                <a:cxn ang="0">
                  <a:pos x="229" y="6"/>
                </a:cxn>
                <a:cxn ang="0">
                  <a:pos x="273" y="2"/>
                </a:cxn>
              </a:cxnLst>
              <a:rect l="0" t="0" r="r" b="b"/>
              <a:pathLst>
                <a:path w="449" h="406">
                  <a:moveTo>
                    <a:pt x="446" y="55"/>
                  </a:moveTo>
                  <a:lnTo>
                    <a:pt x="448" y="55"/>
                  </a:lnTo>
                  <a:lnTo>
                    <a:pt x="448" y="56"/>
                  </a:lnTo>
                  <a:lnTo>
                    <a:pt x="449" y="58"/>
                  </a:lnTo>
                  <a:lnTo>
                    <a:pt x="449" y="59"/>
                  </a:lnTo>
                  <a:lnTo>
                    <a:pt x="446" y="55"/>
                  </a:lnTo>
                  <a:close/>
                  <a:moveTo>
                    <a:pt x="446" y="54"/>
                  </a:moveTo>
                  <a:lnTo>
                    <a:pt x="446" y="55"/>
                  </a:lnTo>
                  <a:lnTo>
                    <a:pt x="446" y="54"/>
                  </a:lnTo>
                  <a:close/>
                  <a:moveTo>
                    <a:pt x="306" y="0"/>
                  </a:moveTo>
                  <a:lnTo>
                    <a:pt x="337" y="2"/>
                  </a:lnTo>
                  <a:lnTo>
                    <a:pt x="362" y="4"/>
                  </a:lnTo>
                  <a:lnTo>
                    <a:pt x="377" y="7"/>
                  </a:lnTo>
                  <a:lnTo>
                    <a:pt x="390" y="11"/>
                  </a:lnTo>
                  <a:lnTo>
                    <a:pt x="412" y="19"/>
                  </a:lnTo>
                  <a:lnTo>
                    <a:pt x="414" y="20"/>
                  </a:lnTo>
                  <a:lnTo>
                    <a:pt x="417" y="23"/>
                  </a:lnTo>
                  <a:lnTo>
                    <a:pt x="421" y="24"/>
                  </a:lnTo>
                  <a:lnTo>
                    <a:pt x="424" y="26"/>
                  </a:lnTo>
                  <a:lnTo>
                    <a:pt x="430" y="32"/>
                  </a:lnTo>
                  <a:lnTo>
                    <a:pt x="433" y="34"/>
                  </a:lnTo>
                  <a:lnTo>
                    <a:pt x="434" y="35"/>
                  </a:lnTo>
                  <a:lnTo>
                    <a:pt x="434" y="36"/>
                  </a:lnTo>
                  <a:lnTo>
                    <a:pt x="437" y="39"/>
                  </a:lnTo>
                  <a:lnTo>
                    <a:pt x="437" y="40"/>
                  </a:lnTo>
                  <a:lnTo>
                    <a:pt x="438" y="42"/>
                  </a:lnTo>
                  <a:lnTo>
                    <a:pt x="446" y="54"/>
                  </a:lnTo>
                  <a:lnTo>
                    <a:pt x="445" y="54"/>
                  </a:lnTo>
                  <a:lnTo>
                    <a:pt x="437" y="46"/>
                  </a:lnTo>
                  <a:lnTo>
                    <a:pt x="436" y="46"/>
                  </a:lnTo>
                  <a:lnTo>
                    <a:pt x="433" y="44"/>
                  </a:lnTo>
                  <a:lnTo>
                    <a:pt x="425" y="39"/>
                  </a:lnTo>
                  <a:lnTo>
                    <a:pt x="416" y="35"/>
                  </a:lnTo>
                  <a:lnTo>
                    <a:pt x="405" y="32"/>
                  </a:lnTo>
                  <a:lnTo>
                    <a:pt x="393" y="28"/>
                  </a:lnTo>
                  <a:lnTo>
                    <a:pt x="380" y="26"/>
                  </a:lnTo>
                  <a:lnTo>
                    <a:pt x="354" y="22"/>
                  </a:lnTo>
                  <a:lnTo>
                    <a:pt x="324" y="22"/>
                  </a:lnTo>
                  <a:lnTo>
                    <a:pt x="290" y="23"/>
                  </a:lnTo>
                  <a:lnTo>
                    <a:pt x="253" y="26"/>
                  </a:lnTo>
                  <a:lnTo>
                    <a:pt x="248" y="26"/>
                  </a:lnTo>
                  <a:lnTo>
                    <a:pt x="241" y="27"/>
                  </a:lnTo>
                  <a:lnTo>
                    <a:pt x="225" y="30"/>
                  </a:lnTo>
                  <a:lnTo>
                    <a:pt x="205" y="34"/>
                  </a:lnTo>
                  <a:lnTo>
                    <a:pt x="186" y="38"/>
                  </a:lnTo>
                  <a:lnTo>
                    <a:pt x="148" y="48"/>
                  </a:lnTo>
                  <a:lnTo>
                    <a:pt x="114" y="60"/>
                  </a:lnTo>
                  <a:lnTo>
                    <a:pt x="113" y="60"/>
                  </a:lnTo>
                  <a:lnTo>
                    <a:pt x="112" y="62"/>
                  </a:lnTo>
                  <a:lnTo>
                    <a:pt x="90" y="72"/>
                  </a:lnTo>
                  <a:lnTo>
                    <a:pt x="73" y="83"/>
                  </a:lnTo>
                  <a:lnTo>
                    <a:pt x="63" y="91"/>
                  </a:lnTo>
                  <a:lnTo>
                    <a:pt x="60" y="92"/>
                  </a:lnTo>
                  <a:lnTo>
                    <a:pt x="47" y="106"/>
                  </a:lnTo>
                  <a:lnTo>
                    <a:pt x="45" y="108"/>
                  </a:lnTo>
                  <a:lnTo>
                    <a:pt x="44" y="110"/>
                  </a:lnTo>
                  <a:lnTo>
                    <a:pt x="43" y="112"/>
                  </a:lnTo>
                  <a:lnTo>
                    <a:pt x="43" y="114"/>
                  </a:lnTo>
                  <a:lnTo>
                    <a:pt x="41" y="116"/>
                  </a:lnTo>
                  <a:lnTo>
                    <a:pt x="40" y="118"/>
                  </a:lnTo>
                  <a:lnTo>
                    <a:pt x="37" y="126"/>
                  </a:lnTo>
                  <a:lnTo>
                    <a:pt x="35" y="136"/>
                  </a:lnTo>
                  <a:lnTo>
                    <a:pt x="33" y="146"/>
                  </a:lnTo>
                  <a:lnTo>
                    <a:pt x="31" y="155"/>
                  </a:lnTo>
                  <a:lnTo>
                    <a:pt x="29" y="168"/>
                  </a:lnTo>
                  <a:lnTo>
                    <a:pt x="28" y="183"/>
                  </a:lnTo>
                  <a:lnTo>
                    <a:pt x="28" y="314"/>
                  </a:lnTo>
                  <a:lnTo>
                    <a:pt x="29" y="331"/>
                  </a:lnTo>
                  <a:lnTo>
                    <a:pt x="32" y="348"/>
                  </a:lnTo>
                  <a:lnTo>
                    <a:pt x="37" y="363"/>
                  </a:lnTo>
                  <a:lnTo>
                    <a:pt x="44" y="374"/>
                  </a:lnTo>
                  <a:lnTo>
                    <a:pt x="59" y="384"/>
                  </a:lnTo>
                  <a:lnTo>
                    <a:pt x="80" y="394"/>
                  </a:lnTo>
                  <a:lnTo>
                    <a:pt x="108" y="402"/>
                  </a:lnTo>
                  <a:lnTo>
                    <a:pt x="112" y="403"/>
                  </a:lnTo>
                  <a:lnTo>
                    <a:pt x="114" y="403"/>
                  </a:lnTo>
                  <a:lnTo>
                    <a:pt x="118" y="404"/>
                  </a:lnTo>
                  <a:lnTo>
                    <a:pt x="125" y="404"/>
                  </a:lnTo>
                  <a:lnTo>
                    <a:pt x="130" y="406"/>
                  </a:lnTo>
                  <a:lnTo>
                    <a:pt x="112" y="406"/>
                  </a:lnTo>
                  <a:lnTo>
                    <a:pt x="85" y="402"/>
                  </a:lnTo>
                  <a:lnTo>
                    <a:pt x="56" y="394"/>
                  </a:lnTo>
                  <a:lnTo>
                    <a:pt x="33" y="383"/>
                  </a:lnTo>
                  <a:lnTo>
                    <a:pt x="17" y="371"/>
                  </a:lnTo>
                  <a:lnTo>
                    <a:pt x="8" y="354"/>
                  </a:lnTo>
                  <a:lnTo>
                    <a:pt x="1" y="331"/>
                  </a:lnTo>
                  <a:lnTo>
                    <a:pt x="0" y="304"/>
                  </a:lnTo>
                  <a:lnTo>
                    <a:pt x="0" y="175"/>
                  </a:lnTo>
                  <a:lnTo>
                    <a:pt x="1" y="142"/>
                  </a:lnTo>
                  <a:lnTo>
                    <a:pt x="4" y="132"/>
                  </a:lnTo>
                  <a:lnTo>
                    <a:pt x="5" y="123"/>
                  </a:lnTo>
                  <a:lnTo>
                    <a:pt x="12" y="103"/>
                  </a:lnTo>
                  <a:lnTo>
                    <a:pt x="15" y="100"/>
                  </a:lnTo>
                  <a:lnTo>
                    <a:pt x="16" y="98"/>
                  </a:lnTo>
                  <a:lnTo>
                    <a:pt x="16" y="95"/>
                  </a:lnTo>
                  <a:lnTo>
                    <a:pt x="19" y="92"/>
                  </a:lnTo>
                  <a:lnTo>
                    <a:pt x="20" y="90"/>
                  </a:lnTo>
                  <a:lnTo>
                    <a:pt x="31" y="79"/>
                  </a:lnTo>
                  <a:lnTo>
                    <a:pt x="32" y="76"/>
                  </a:lnTo>
                  <a:lnTo>
                    <a:pt x="35" y="75"/>
                  </a:lnTo>
                  <a:lnTo>
                    <a:pt x="37" y="72"/>
                  </a:lnTo>
                  <a:lnTo>
                    <a:pt x="48" y="64"/>
                  </a:lnTo>
                  <a:lnTo>
                    <a:pt x="68" y="52"/>
                  </a:lnTo>
                  <a:lnTo>
                    <a:pt x="90" y="40"/>
                  </a:lnTo>
                  <a:lnTo>
                    <a:pt x="92" y="40"/>
                  </a:lnTo>
                  <a:lnTo>
                    <a:pt x="126" y="27"/>
                  </a:lnTo>
                  <a:lnTo>
                    <a:pt x="165" y="16"/>
                  </a:lnTo>
                  <a:lnTo>
                    <a:pt x="184" y="12"/>
                  </a:lnTo>
                  <a:lnTo>
                    <a:pt x="205" y="10"/>
                  </a:lnTo>
                  <a:lnTo>
                    <a:pt x="216" y="7"/>
                  </a:lnTo>
                  <a:lnTo>
                    <a:pt x="222" y="7"/>
                  </a:lnTo>
                  <a:lnTo>
                    <a:pt x="229" y="6"/>
                  </a:lnTo>
                  <a:lnTo>
                    <a:pt x="234" y="4"/>
                  </a:lnTo>
                  <a:lnTo>
                    <a:pt x="273" y="2"/>
                  </a:lnTo>
                  <a:lnTo>
                    <a:pt x="306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" name="Прямоугольник 121"/>
          <p:cNvSpPr/>
          <p:nvPr/>
        </p:nvSpPr>
        <p:spPr>
          <a:xfrm>
            <a:off x="1982980" y="4902822"/>
            <a:ext cx="1185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 text.</a:t>
            </a:r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</a:t>
            </a:r>
          </a:p>
        </p:txBody>
      </p:sp>
      <p:cxnSp>
        <p:nvCxnSpPr>
          <p:cNvPr id="175" name="Прямая соединительная линия 122"/>
          <p:cNvCxnSpPr/>
          <p:nvPr/>
        </p:nvCxnSpPr>
        <p:spPr>
          <a:xfrm rot="5400000">
            <a:off x="1999825" y="4214161"/>
            <a:ext cx="1144346" cy="2652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Прямоугольник 121"/>
          <p:cNvSpPr/>
          <p:nvPr/>
        </p:nvSpPr>
        <p:spPr>
          <a:xfrm>
            <a:off x="5717191" y="928670"/>
            <a:ext cx="1185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 text.</a:t>
            </a:r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an example text.</a:t>
            </a:r>
          </a:p>
        </p:txBody>
      </p:sp>
      <p:cxnSp>
        <p:nvCxnSpPr>
          <p:cNvPr id="179" name="Прямая соединительная линия 122"/>
          <p:cNvCxnSpPr/>
          <p:nvPr/>
        </p:nvCxnSpPr>
        <p:spPr>
          <a:xfrm rot="5400000">
            <a:off x="5862742" y="1972748"/>
            <a:ext cx="820528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Group 312"/>
          <p:cNvGrpSpPr/>
          <p:nvPr/>
        </p:nvGrpSpPr>
        <p:grpSpPr>
          <a:xfrm>
            <a:off x="4071934" y="2214554"/>
            <a:ext cx="3486817" cy="4027293"/>
            <a:chOff x="3085447" y="2848870"/>
            <a:chExt cx="2142956" cy="2475126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312" name="Group 311"/>
            <p:cNvGrpSpPr/>
            <p:nvPr/>
          </p:nvGrpSpPr>
          <p:grpSpPr>
            <a:xfrm>
              <a:off x="3085447" y="2848870"/>
              <a:ext cx="1220483" cy="1424653"/>
              <a:chOff x="714348" y="5072074"/>
              <a:chExt cx="1220483" cy="1424653"/>
            </a:xfrm>
          </p:grpSpPr>
          <p:sp>
            <p:nvSpPr>
              <p:cNvPr id="233" name="Freeform 422"/>
              <p:cNvSpPr>
                <a:spLocks noEditPoints="1"/>
              </p:cNvSpPr>
              <p:nvPr/>
            </p:nvSpPr>
            <p:spPr bwMode="auto">
              <a:xfrm>
                <a:off x="714348" y="6024867"/>
                <a:ext cx="3025" cy="24198"/>
              </a:xfrm>
              <a:custGeom>
                <a:avLst/>
                <a:gdLst/>
                <a:ahLst/>
                <a:cxnLst>
                  <a:cxn ang="0">
                    <a:pos x="1" y="8"/>
                  </a:cxn>
                  <a:cxn ang="0">
                    <a:pos x="2" y="16"/>
                  </a:cxn>
                  <a:cxn ang="0">
                    <a:pos x="1" y="12"/>
                  </a:cxn>
                  <a:cxn ang="0">
                    <a:pos x="1" y="8"/>
                  </a:cxn>
                  <a:cxn ang="0">
                    <a:pos x="0" y="0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0" y="0"/>
                  </a:cxn>
                </a:cxnLst>
                <a:rect l="0" t="0" r="r" b="b"/>
                <a:pathLst>
                  <a:path w="2" h="16">
                    <a:moveTo>
                      <a:pt x="1" y="8"/>
                    </a:moveTo>
                    <a:lnTo>
                      <a:pt x="2" y="16"/>
                    </a:lnTo>
                    <a:lnTo>
                      <a:pt x="1" y="12"/>
                    </a:lnTo>
                    <a:lnTo>
                      <a:pt x="1" y="8"/>
                    </a:lnTo>
                    <a:close/>
                    <a:moveTo>
                      <a:pt x="0" y="0"/>
                    </a:moveTo>
                    <a:lnTo>
                      <a:pt x="1" y="6"/>
                    </a:lnTo>
                    <a:lnTo>
                      <a:pt x="1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424"/>
              <p:cNvSpPr>
                <a:spLocks noEditPoints="1"/>
              </p:cNvSpPr>
              <p:nvPr/>
            </p:nvSpPr>
            <p:spPr bwMode="auto">
              <a:xfrm>
                <a:off x="1145374" y="5787426"/>
                <a:ext cx="369018" cy="485471"/>
              </a:xfrm>
              <a:custGeom>
                <a:avLst/>
                <a:gdLst/>
                <a:ahLst/>
                <a:cxnLst>
                  <a:cxn ang="0">
                    <a:pos x="0" y="260"/>
                  </a:cxn>
                  <a:cxn ang="0">
                    <a:pos x="5" y="264"/>
                  </a:cxn>
                  <a:cxn ang="0">
                    <a:pos x="3" y="263"/>
                  </a:cxn>
                  <a:cxn ang="0">
                    <a:pos x="1" y="261"/>
                  </a:cxn>
                  <a:cxn ang="0">
                    <a:pos x="0" y="261"/>
                  </a:cxn>
                  <a:cxn ang="0">
                    <a:pos x="0" y="260"/>
                  </a:cxn>
                  <a:cxn ang="0">
                    <a:pos x="152" y="0"/>
                  </a:cxn>
                  <a:cxn ang="0">
                    <a:pos x="204" y="40"/>
                  </a:cxn>
                  <a:cxn ang="0">
                    <a:pos x="214" y="51"/>
                  </a:cxn>
                  <a:cxn ang="0">
                    <a:pos x="225" y="63"/>
                  </a:cxn>
                  <a:cxn ang="0">
                    <a:pos x="236" y="85"/>
                  </a:cxn>
                  <a:cxn ang="0">
                    <a:pos x="242" y="112"/>
                  </a:cxn>
                  <a:cxn ang="0">
                    <a:pos x="244" y="143"/>
                  </a:cxn>
                  <a:cxn ang="0">
                    <a:pos x="240" y="179"/>
                  </a:cxn>
                  <a:cxn ang="0">
                    <a:pos x="233" y="212"/>
                  </a:cxn>
                  <a:cxn ang="0">
                    <a:pos x="224" y="240"/>
                  </a:cxn>
                  <a:cxn ang="0">
                    <a:pos x="212" y="264"/>
                  </a:cxn>
                  <a:cxn ang="0">
                    <a:pos x="197" y="284"/>
                  </a:cxn>
                  <a:cxn ang="0">
                    <a:pos x="186" y="295"/>
                  </a:cxn>
                  <a:cxn ang="0">
                    <a:pos x="180" y="299"/>
                  </a:cxn>
                  <a:cxn ang="0">
                    <a:pos x="176" y="303"/>
                  </a:cxn>
                  <a:cxn ang="0">
                    <a:pos x="160" y="311"/>
                  </a:cxn>
                  <a:cxn ang="0">
                    <a:pos x="156" y="313"/>
                  </a:cxn>
                  <a:cxn ang="0">
                    <a:pos x="150" y="315"/>
                  </a:cxn>
                  <a:cxn ang="0">
                    <a:pos x="145" y="317"/>
                  </a:cxn>
                  <a:cxn ang="0">
                    <a:pos x="140" y="319"/>
                  </a:cxn>
                  <a:cxn ang="0">
                    <a:pos x="133" y="319"/>
                  </a:cxn>
                  <a:cxn ang="0">
                    <a:pos x="121" y="321"/>
                  </a:cxn>
                  <a:cxn ang="0">
                    <a:pos x="108" y="320"/>
                  </a:cxn>
                  <a:cxn ang="0">
                    <a:pos x="105" y="320"/>
                  </a:cxn>
                  <a:cxn ang="0">
                    <a:pos x="78" y="315"/>
                  </a:cxn>
                  <a:cxn ang="0">
                    <a:pos x="54" y="303"/>
                  </a:cxn>
                  <a:cxn ang="0">
                    <a:pos x="54" y="301"/>
                  </a:cxn>
                  <a:cxn ang="0">
                    <a:pos x="53" y="301"/>
                  </a:cxn>
                  <a:cxn ang="0">
                    <a:pos x="52" y="300"/>
                  </a:cxn>
                  <a:cxn ang="0">
                    <a:pos x="5" y="264"/>
                  </a:cxn>
                  <a:cxn ang="0">
                    <a:pos x="17" y="271"/>
                  </a:cxn>
                  <a:cxn ang="0">
                    <a:pos x="34" y="277"/>
                  </a:cxn>
                  <a:cxn ang="0">
                    <a:pos x="53" y="280"/>
                  </a:cxn>
                  <a:cxn ang="0">
                    <a:pos x="68" y="280"/>
                  </a:cxn>
                  <a:cxn ang="0">
                    <a:pos x="81" y="279"/>
                  </a:cxn>
                  <a:cxn ang="0">
                    <a:pos x="89" y="277"/>
                  </a:cxn>
                  <a:cxn ang="0">
                    <a:pos x="105" y="272"/>
                  </a:cxn>
                  <a:cxn ang="0">
                    <a:pos x="112" y="268"/>
                  </a:cxn>
                  <a:cxn ang="0">
                    <a:pos x="120" y="264"/>
                  </a:cxn>
                  <a:cxn ang="0">
                    <a:pos x="132" y="256"/>
                  </a:cxn>
                  <a:cxn ang="0">
                    <a:pos x="144" y="244"/>
                  </a:cxn>
                  <a:cxn ang="0">
                    <a:pos x="160" y="224"/>
                  </a:cxn>
                  <a:cxn ang="0">
                    <a:pos x="172" y="200"/>
                  </a:cxn>
                  <a:cxn ang="0">
                    <a:pos x="181" y="172"/>
                  </a:cxn>
                  <a:cxn ang="0">
                    <a:pos x="188" y="139"/>
                  </a:cxn>
                  <a:cxn ang="0">
                    <a:pos x="192" y="103"/>
                  </a:cxn>
                  <a:cxn ang="0">
                    <a:pos x="190" y="72"/>
                  </a:cxn>
                  <a:cxn ang="0">
                    <a:pos x="184" y="45"/>
                  </a:cxn>
                  <a:cxn ang="0">
                    <a:pos x="172" y="23"/>
                  </a:cxn>
                  <a:cxn ang="0">
                    <a:pos x="162" y="11"/>
                  </a:cxn>
                  <a:cxn ang="0">
                    <a:pos x="152" y="0"/>
                  </a:cxn>
                </a:cxnLst>
                <a:rect l="0" t="0" r="r" b="b"/>
                <a:pathLst>
                  <a:path w="244" h="321">
                    <a:moveTo>
                      <a:pt x="0" y="260"/>
                    </a:moveTo>
                    <a:lnTo>
                      <a:pt x="5" y="264"/>
                    </a:lnTo>
                    <a:lnTo>
                      <a:pt x="3" y="263"/>
                    </a:lnTo>
                    <a:lnTo>
                      <a:pt x="1" y="261"/>
                    </a:lnTo>
                    <a:lnTo>
                      <a:pt x="0" y="261"/>
                    </a:lnTo>
                    <a:lnTo>
                      <a:pt x="0" y="260"/>
                    </a:lnTo>
                    <a:close/>
                    <a:moveTo>
                      <a:pt x="152" y="0"/>
                    </a:moveTo>
                    <a:lnTo>
                      <a:pt x="204" y="40"/>
                    </a:lnTo>
                    <a:lnTo>
                      <a:pt x="214" y="51"/>
                    </a:lnTo>
                    <a:lnTo>
                      <a:pt x="225" y="63"/>
                    </a:lnTo>
                    <a:lnTo>
                      <a:pt x="236" y="85"/>
                    </a:lnTo>
                    <a:lnTo>
                      <a:pt x="242" y="112"/>
                    </a:lnTo>
                    <a:lnTo>
                      <a:pt x="244" y="143"/>
                    </a:lnTo>
                    <a:lnTo>
                      <a:pt x="240" y="179"/>
                    </a:lnTo>
                    <a:lnTo>
                      <a:pt x="233" y="212"/>
                    </a:lnTo>
                    <a:lnTo>
                      <a:pt x="224" y="240"/>
                    </a:lnTo>
                    <a:lnTo>
                      <a:pt x="212" y="264"/>
                    </a:lnTo>
                    <a:lnTo>
                      <a:pt x="197" y="284"/>
                    </a:lnTo>
                    <a:lnTo>
                      <a:pt x="186" y="295"/>
                    </a:lnTo>
                    <a:lnTo>
                      <a:pt x="180" y="299"/>
                    </a:lnTo>
                    <a:lnTo>
                      <a:pt x="176" y="303"/>
                    </a:lnTo>
                    <a:lnTo>
                      <a:pt x="160" y="311"/>
                    </a:lnTo>
                    <a:lnTo>
                      <a:pt x="156" y="313"/>
                    </a:lnTo>
                    <a:lnTo>
                      <a:pt x="150" y="315"/>
                    </a:lnTo>
                    <a:lnTo>
                      <a:pt x="145" y="317"/>
                    </a:lnTo>
                    <a:lnTo>
                      <a:pt x="140" y="319"/>
                    </a:lnTo>
                    <a:lnTo>
                      <a:pt x="133" y="319"/>
                    </a:lnTo>
                    <a:lnTo>
                      <a:pt x="121" y="321"/>
                    </a:lnTo>
                    <a:lnTo>
                      <a:pt x="108" y="320"/>
                    </a:lnTo>
                    <a:lnTo>
                      <a:pt x="105" y="320"/>
                    </a:lnTo>
                    <a:lnTo>
                      <a:pt x="78" y="315"/>
                    </a:lnTo>
                    <a:lnTo>
                      <a:pt x="54" y="303"/>
                    </a:lnTo>
                    <a:lnTo>
                      <a:pt x="54" y="301"/>
                    </a:lnTo>
                    <a:lnTo>
                      <a:pt x="53" y="301"/>
                    </a:lnTo>
                    <a:lnTo>
                      <a:pt x="52" y="300"/>
                    </a:lnTo>
                    <a:lnTo>
                      <a:pt x="5" y="264"/>
                    </a:lnTo>
                    <a:lnTo>
                      <a:pt x="17" y="271"/>
                    </a:lnTo>
                    <a:lnTo>
                      <a:pt x="34" y="277"/>
                    </a:lnTo>
                    <a:lnTo>
                      <a:pt x="53" y="280"/>
                    </a:lnTo>
                    <a:lnTo>
                      <a:pt x="68" y="280"/>
                    </a:lnTo>
                    <a:lnTo>
                      <a:pt x="81" y="279"/>
                    </a:lnTo>
                    <a:lnTo>
                      <a:pt x="89" y="277"/>
                    </a:lnTo>
                    <a:lnTo>
                      <a:pt x="105" y="272"/>
                    </a:lnTo>
                    <a:lnTo>
                      <a:pt x="112" y="268"/>
                    </a:lnTo>
                    <a:lnTo>
                      <a:pt x="120" y="264"/>
                    </a:lnTo>
                    <a:lnTo>
                      <a:pt x="132" y="256"/>
                    </a:lnTo>
                    <a:lnTo>
                      <a:pt x="144" y="244"/>
                    </a:lnTo>
                    <a:lnTo>
                      <a:pt x="160" y="224"/>
                    </a:lnTo>
                    <a:lnTo>
                      <a:pt x="172" y="200"/>
                    </a:lnTo>
                    <a:lnTo>
                      <a:pt x="181" y="172"/>
                    </a:lnTo>
                    <a:lnTo>
                      <a:pt x="188" y="139"/>
                    </a:lnTo>
                    <a:lnTo>
                      <a:pt x="192" y="103"/>
                    </a:lnTo>
                    <a:lnTo>
                      <a:pt x="190" y="72"/>
                    </a:lnTo>
                    <a:lnTo>
                      <a:pt x="184" y="45"/>
                    </a:lnTo>
                    <a:lnTo>
                      <a:pt x="172" y="23"/>
                    </a:lnTo>
                    <a:lnTo>
                      <a:pt x="162" y="11"/>
                    </a:lnTo>
                    <a:lnTo>
                      <a:pt x="15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Freeform 425"/>
              <p:cNvSpPr>
                <a:spLocks/>
              </p:cNvSpPr>
              <p:nvPr/>
            </p:nvSpPr>
            <p:spPr bwMode="auto">
              <a:xfrm>
                <a:off x="800554" y="5072074"/>
                <a:ext cx="216269" cy="691154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0" y="457"/>
                  </a:cxn>
                  <a:cxn ang="0">
                    <a:pos x="1" y="440"/>
                  </a:cxn>
                  <a:cxn ang="0">
                    <a:pos x="137" y="3"/>
                  </a:cxn>
                  <a:cxn ang="0">
                    <a:pos x="143" y="0"/>
                  </a:cxn>
                </a:cxnLst>
                <a:rect l="0" t="0" r="r" b="b"/>
                <a:pathLst>
                  <a:path w="143" h="457">
                    <a:moveTo>
                      <a:pt x="143" y="0"/>
                    </a:moveTo>
                    <a:lnTo>
                      <a:pt x="0" y="457"/>
                    </a:lnTo>
                    <a:lnTo>
                      <a:pt x="1" y="440"/>
                    </a:lnTo>
                    <a:lnTo>
                      <a:pt x="137" y="3"/>
                    </a:lnTo>
                    <a:lnTo>
                      <a:pt x="143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Freeform 426"/>
              <p:cNvSpPr>
                <a:spLocks noEditPoints="1"/>
              </p:cNvSpPr>
              <p:nvPr/>
            </p:nvSpPr>
            <p:spPr bwMode="auto">
              <a:xfrm>
                <a:off x="1143861" y="5539397"/>
                <a:ext cx="585288" cy="143676"/>
              </a:xfrm>
              <a:custGeom>
                <a:avLst/>
                <a:gdLst/>
                <a:ahLst/>
                <a:cxnLst>
                  <a:cxn ang="0">
                    <a:pos x="114" y="3"/>
                  </a:cxn>
                  <a:cxn ang="0">
                    <a:pos x="117" y="3"/>
                  </a:cxn>
                  <a:cxn ang="0">
                    <a:pos x="113" y="3"/>
                  </a:cxn>
                  <a:cxn ang="0">
                    <a:pos x="114" y="3"/>
                  </a:cxn>
                  <a:cxn ang="0">
                    <a:pos x="143" y="0"/>
                  </a:cxn>
                  <a:cxn ang="0">
                    <a:pos x="178" y="2"/>
                  </a:cxn>
                  <a:cxn ang="0">
                    <a:pos x="185" y="2"/>
                  </a:cxn>
                  <a:cxn ang="0">
                    <a:pos x="225" y="7"/>
                  </a:cxn>
                  <a:cxn ang="0">
                    <a:pos x="262" y="18"/>
                  </a:cxn>
                  <a:cxn ang="0">
                    <a:pos x="297" y="31"/>
                  </a:cxn>
                  <a:cxn ang="0">
                    <a:pos x="327" y="50"/>
                  </a:cxn>
                  <a:cxn ang="0">
                    <a:pos x="331" y="54"/>
                  </a:cxn>
                  <a:cxn ang="0">
                    <a:pos x="334" y="55"/>
                  </a:cxn>
                  <a:cxn ang="0">
                    <a:pos x="387" y="95"/>
                  </a:cxn>
                  <a:cxn ang="0">
                    <a:pos x="379" y="90"/>
                  </a:cxn>
                  <a:cxn ang="0">
                    <a:pos x="349" y="71"/>
                  </a:cxn>
                  <a:cxn ang="0">
                    <a:pos x="315" y="58"/>
                  </a:cxn>
                  <a:cxn ang="0">
                    <a:pos x="278" y="47"/>
                  </a:cxn>
                  <a:cxn ang="0">
                    <a:pos x="238" y="42"/>
                  </a:cxn>
                  <a:cxn ang="0">
                    <a:pos x="231" y="42"/>
                  </a:cxn>
                  <a:cxn ang="0">
                    <a:pos x="197" y="40"/>
                  </a:cxn>
                  <a:cxn ang="0">
                    <a:pos x="161" y="44"/>
                  </a:cxn>
                  <a:cxn ang="0">
                    <a:pos x="159" y="44"/>
                  </a:cxn>
                  <a:cxn ang="0">
                    <a:pos x="157" y="46"/>
                  </a:cxn>
                  <a:cxn ang="0">
                    <a:pos x="155" y="46"/>
                  </a:cxn>
                  <a:cxn ang="0">
                    <a:pos x="122" y="52"/>
                  </a:cxn>
                  <a:cxn ang="0">
                    <a:pos x="87" y="63"/>
                  </a:cxn>
                  <a:cxn ang="0">
                    <a:pos x="79" y="66"/>
                  </a:cxn>
                  <a:cxn ang="0">
                    <a:pos x="26" y="26"/>
                  </a:cxn>
                  <a:cxn ang="0">
                    <a:pos x="0" y="34"/>
                  </a:cxn>
                  <a:cxn ang="0">
                    <a:pos x="26" y="24"/>
                  </a:cxn>
                  <a:cxn ang="0">
                    <a:pos x="50" y="16"/>
                  </a:cxn>
                  <a:cxn ang="0">
                    <a:pos x="71" y="11"/>
                  </a:cxn>
                  <a:cxn ang="0">
                    <a:pos x="85" y="8"/>
                  </a:cxn>
                  <a:cxn ang="0">
                    <a:pos x="97" y="6"/>
                  </a:cxn>
                  <a:cxn ang="0">
                    <a:pos x="101" y="6"/>
                  </a:cxn>
                  <a:cxn ang="0">
                    <a:pos x="105" y="4"/>
                  </a:cxn>
                  <a:cxn ang="0">
                    <a:pos x="113" y="3"/>
                  </a:cxn>
                  <a:cxn ang="0">
                    <a:pos x="113" y="4"/>
                  </a:cxn>
                  <a:cxn ang="0">
                    <a:pos x="143" y="0"/>
                  </a:cxn>
                </a:cxnLst>
                <a:rect l="0" t="0" r="r" b="b"/>
                <a:pathLst>
                  <a:path w="387" h="95">
                    <a:moveTo>
                      <a:pt x="114" y="3"/>
                    </a:moveTo>
                    <a:lnTo>
                      <a:pt x="117" y="3"/>
                    </a:lnTo>
                    <a:lnTo>
                      <a:pt x="113" y="3"/>
                    </a:lnTo>
                    <a:lnTo>
                      <a:pt x="114" y="3"/>
                    </a:lnTo>
                    <a:close/>
                    <a:moveTo>
                      <a:pt x="143" y="0"/>
                    </a:moveTo>
                    <a:lnTo>
                      <a:pt x="178" y="2"/>
                    </a:lnTo>
                    <a:lnTo>
                      <a:pt x="185" y="2"/>
                    </a:lnTo>
                    <a:lnTo>
                      <a:pt x="225" y="7"/>
                    </a:lnTo>
                    <a:lnTo>
                      <a:pt x="262" y="18"/>
                    </a:lnTo>
                    <a:lnTo>
                      <a:pt x="297" y="31"/>
                    </a:lnTo>
                    <a:lnTo>
                      <a:pt x="327" y="50"/>
                    </a:lnTo>
                    <a:lnTo>
                      <a:pt x="331" y="54"/>
                    </a:lnTo>
                    <a:lnTo>
                      <a:pt x="334" y="55"/>
                    </a:lnTo>
                    <a:lnTo>
                      <a:pt x="387" y="95"/>
                    </a:lnTo>
                    <a:lnTo>
                      <a:pt x="379" y="90"/>
                    </a:lnTo>
                    <a:lnTo>
                      <a:pt x="349" y="71"/>
                    </a:lnTo>
                    <a:lnTo>
                      <a:pt x="315" y="58"/>
                    </a:lnTo>
                    <a:lnTo>
                      <a:pt x="278" y="47"/>
                    </a:lnTo>
                    <a:lnTo>
                      <a:pt x="238" y="42"/>
                    </a:lnTo>
                    <a:lnTo>
                      <a:pt x="231" y="42"/>
                    </a:lnTo>
                    <a:lnTo>
                      <a:pt x="197" y="40"/>
                    </a:lnTo>
                    <a:lnTo>
                      <a:pt x="161" y="44"/>
                    </a:lnTo>
                    <a:lnTo>
                      <a:pt x="159" y="44"/>
                    </a:lnTo>
                    <a:lnTo>
                      <a:pt x="157" y="46"/>
                    </a:lnTo>
                    <a:lnTo>
                      <a:pt x="155" y="46"/>
                    </a:lnTo>
                    <a:lnTo>
                      <a:pt x="122" y="52"/>
                    </a:lnTo>
                    <a:lnTo>
                      <a:pt x="87" y="63"/>
                    </a:lnTo>
                    <a:lnTo>
                      <a:pt x="79" y="66"/>
                    </a:lnTo>
                    <a:lnTo>
                      <a:pt x="26" y="26"/>
                    </a:lnTo>
                    <a:lnTo>
                      <a:pt x="0" y="34"/>
                    </a:lnTo>
                    <a:lnTo>
                      <a:pt x="26" y="24"/>
                    </a:lnTo>
                    <a:lnTo>
                      <a:pt x="50" y="16"/>
                    </a:lnTo>
                    <a:lnTo>
                      <a:pt x="71" y="11"/>
                    </a:lnTo>
                    <a:lnTo>
                      <a:pt x="85" y="8"/>
                    </a:lnTo>
                    <a:lnTo>
                      <a:pt x="97" y="6"/>
                    </a:lnTo>
                    <a:lnTo>
                      <a:pt x="101" y="6"/>
                    </a:lnTo>
                    <a:lnTo>
                      <a:pt x="105" y="4"/>
                    </a:lnTo>
                    <a:lnTo>
                      <a:pt x="113" y="3"/>
                    </a:lnTo>
                    <a:lnTo>
                      <a:pt x="113" y="4"/>
                    </a:lnTo>
                    <a:lnTo>
                      <a:pt x="143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427"/>
              <p:cNvSpPr>
                <a:spLocks/>
              </p:cNvSpPr>
              <p:nvPr/>
            </p:nvSpPr>
            <p:spPr bwMode="auto">
              <a:xfrm>
                <a:off x="1157473" y="5813136"/>
                <a:ext cx="390191" cy="490008"/>
              </a:xfrm>
              <a:custGeom>
                <a:avLst/>
                <a:gdLst/>
                <a:ahLst/>
                <a:cxnLst>
                  <a:cxn ang="0">
                    <a:pos x="150" y="2"/>
                  </a:cxn>
                  <a:cxn ang="0">
                    <a:pos x="194" y="11"/>
                  </a:cxn>
                  <a:cxn ang="0">
                    <a:pos x="225" y="32"/>
                  </a:cxn>
                  <a:cxn ang="0">
                    <a:pos x="248" y="67"/>
                  </a:cxn>
                  <a:cxn ang="0">
                    <a:pos x="258" y="112"/>
                  </a:cxn>
                  <a:cxn ang="0">
                    <a:pos x="254" y="172"/>
                  </a:cxn>
                  <a:cxn ang="0">
                    <a:pos x="244" y="223"/>
                  </a:cxn>
                  <a:cxn ang="0">
                    <a:pos x="232" y="251"/>
                  </a:cxn>
                  <a:cxn ang="0">
                    <a:pos x="220" y="268"/>
                  </a:cxn>
                  <a:cxn ang="0">
                    <a:pos x="213" y="278"/>
                  </a:cxn>
                  <a:cxn ang="0">
                    <a:pos x="198" y="294"/>
                  </a:cxn>
                  <a:cxn ang="0">
                    <a:pos x="189" y="302"/>
                  </a:cxn>
                  <a:cxn ang="0">
                    <a:pos x="177" y="308"/>
                  </a:cxn>
                  <a:cxn ang="0">
                    <a:pos x="158" y="319"/>
                  </a:cxn>
                  <a:cxn ang="0">
                    <a:pos x="146" y="322"/>
                  </a:cxn>
                  <a:cxn ang="0">
                    <a:pos x="108" y="323"/>
                  </a:cxn>
                  <a:cxn ang="0">
                    <a:pos x="82" y="319"/>
                  </a:cxn>
                  <a:cxn ang="0">
                    <a:pos x="58" y="310"/>
                  </a:cxn>
                  <a:cxn ang="0">
                    <a:pos x="46" y="300"/>
                  </a:cxn>
                  <a:cxn ang="0">
                    <a:pos x="34" y="287"/>
                  </a:cxn>
                  <a:cxn ang="0">
                    <a:pos x="29" y="280"/>
                  </a:cxn>
                  <a:cxn ang="0">
                    <a:pos x="18" y="264"/>
                  </a:cxn>
                  <a:cxn ang="0">
                    <a:pos x="11" y="250"/>
                  </a:cxn>
                  <a:cxn ang="0">
                    <a:pos x="7" y="235"/>
                  </a:cxn>
                  <a:cxn ang="0">
                    <a:pos x="3" y="222"/>
                  </a:cxn>
                  <a:cxn ang="0">
                    <a:pos x="1" y="210"/>
                  </a:cxn>
                  <a:cxn ang="0">
                    <a:pos x="1" y="199"/>
                  </a:cxn>
                  <a:cxn ang="0">
                    <a:pos x="3" y="210"/>
                  </a:cxn>
                  <a:cxn ang="0">
                    <a:pos x="4" y="219"/>
                  </a:cxn>
                  <a:cxn ang="0">
                    <a:pos x="11" y="240"/>
                  </a:cxn>
                  <a:cxn ang="0">
                    <a:pos x="16" y="250"/>
                  </a:cxn>
                  <a:cxn ang="0">
                    <a:pos x="25" y="264"/>
                  </a:cxn>
                  <a:cxn ang="0">
                    <a:pos x="41" y="282"/>
                  </a:cxn>
                  <a:cxn ang="0">
                    <a:pos x="64" y="295"/>
                  </a:cxn>
                  <a:cxn ang="0">
                    <a:pos x="85" y="300"/>
                  </a:cxn>
                  <a:cxn ang="0">
                    <a:pos x="114" y="303"/>
                  </a:cxn>
                  <a:cxn ang="0">
                    <a:pos x="137" y="299"/>
                  </a:cxn>
                  <a:cxn ang="0">
                    <a:pos x="150" y="295"/>
                  </a:cxn>
                  <a:cxn ang="0">
                    <a:pos x="161" y="288"/>
                  </a:cxn>
                  <a:cxn ang="0">
                    <a:pos x="168" y="284"/>
                  </a:cxn>
                  <a:cxn ang="0">
                    <a:pos x="190" y="266"/>
                  </a:cxn>
                  <a:cxn ang="0">
                    <a:pos x="204" y="248"/>
                  </a:cxn>
                  <a:cxn ang="0">
                    <a:pos x="210" y="236"/>
                  </a:cxn>
                  <a:cxn ang="0">
                    <a:pos x="221" y="208"/>
                  </a:cxn>
                  <a:cxn ang="0">
                    <a:pos x="232" y="162"/>
                  </a:cxn>
                  <a:cxn ang="0">
                    <a:pos x="234" y="95"/>
                  </a:cxn>
                  <a:cxn ang="0">
                    <a:pos x="217" y="46"/>
                  </a:cxn>
                  <a:cxn ang="0">
                    <a:pos x="184" y="16"/>
                  </a:cxn>
                  <a:cxn ang="0">
                    <a:pos x="137" y="3"/>
                  </a:cxn>
                  <a:cxn ang="0">
                    <a:pos x="101" y="4"/>
                  </a:cxn>
                  <a:cxn ang="0">
                    <a:pos x="132" y="0"/>
                  </a:cxn>
                </a:cxnLst>
                <a:rect l="0" t="0" r="r" b="b"/>
                <a:pathLst>
                  <a:path w="258" h="324">
                    <a:moveTo>
                      <a:pt x="132" y="0"/>
                    </a:moveTo>
                    <a:lnTo>
                      <a:pt x="150" y="2"/>
                    </a:lnTo>
                    <a:lnTo>
                      <a:pt x="174" y="4"/>
                    </a:lnTo>
                    <a:lnTo>
                      <a:pt x="194" y="11"/>
                    </a:lnTo>
                    <a:lnTo>
                      <a:pt x="212" y="20"/>
                    </a:lnTo>
                    <a:lnTo>
                      <a:pt x="225" y="32"/>
                    </a:lnTo>
                    <a:lnTo>
                      <a:pt x="238" y="48"/>
                    </a:lnTo>
                    <a:lnTo>
                      <a:pt x="248" y="67"/>
                    </a:lnTo>
                    <a:lnTo>
                      <a:pt x="256" y="88"/>
                    </a:lnTo>
                    <a:lnTo>
                      <a:pt x="258" y="112"/>
                    </a:lnTo>
                    <a:lnTo>
                      <a:pt x="258" y="140"/>
                    </a:lnTo>
                    <a:lnTo>
                      <a:pt x="254" y="172"/>
                    </a:lnTo>
                    <a:lnTo>
                      <a:pt x="250" y="199"/>
                    </a:lnTo>
                    <a:lnTo>
                      <a:pt x="244" y="223"/>
                    </a:lnTo>
                    <a:lnTo>
                      <a:pt x="238" y="238"/>
                    </a:lnTo>
                    <a:lnTo>
                      <a:pt x="232" y="251"/>
                    </a:lnTo>
                    <a:lnTo>
                      <a:pt x="228" y="258"/>
                    </a:lnTo>
                    <a:lnTo>
                      <a:pt x="220" y="268"/>
                    </a:lnTo>
                    <a:lnTo>
                      <a:pt x="217" y="274"/>
                    </a:lnTo>
                    <a:lnTo>
                      <a:pt x="213" y="278"/>
                    </a:lnTo>
                    <a:lnTo>
                      <a:pt x="210" y="282"/>
                    </a:lnTo>
                    <a:lnTo>
                      <a:pt x="198" y="294"/>
                    </a:lnTo>
                    <a:lnTo>
                      <a:pt x="193" y="298"/>
                    </a:lnTo>
                    <a:lnTo>
                      <a:pt x="189" y="302"/>
                    </a:lnTo>
                    <a:lnTo>
                      <a:pt x="181" y="307"/>
                    </a:lnTo>
                    <a:lnTo>
                      <a:pt x="177" y="308"/>
                    </a:lnTo>
                    <a:lnTo>
                      <a:pt x="174" y="311"/>
                    </a:lnTo>
                    <a:lnTo>
                      <a:pt x="158" y="319"/>
                    </a:lnTo>
                    <a:lnTo>
                      <a:pt x="153" y="320"/>
                    </a:lnTo>
                    <a:lnTo>
                      <a:pt x="146" y="322"/>
                    </a:lnTo>
                    <a:lnTo>
                      <a:pt x="128" y="324"/>
                    </a:lnTo>
                    <a:lnTo>
                      <a:pt x="108" y="323"/>
                    </a:lnTo>
                    <a:lnTo>
                      <a:pt x="104" y="323"/>
                    </a:lnTo>
                    <a:lnTo>
                      <a:pt x="82" y="319"/>
                    </a:lnTo>
                    <a:lnTo>
                      <a:pt x="70" y="315"/>
                    </a:lnTo>
                    <a:lnTo>
                      <a:pt x="58" y="310"/>
                    </a:lnTo>
                    <a:lnTo>
                      <a:pt x="53" y="306"/>
                    </a:lnTo>
                    <a:lnTo>
                      <a:pt x="46" y="300"/>
                    </a:lnTo>
                    <a:lnTo>
                      <a:pt x="38" y="292"/>
                    </a:lnTo>
                    <a:lnTo>
                      <a:pt x="34" y="287"/>
                    </a:lnTo>
                    <a:lnTo>
                      <a:pt x="30" y="283"/>
                    </a:lnTo>
                    <a:lnTo>
                      <a:pt x="29" y="280"/>
                    </a:lnTo>
                    <a:lnTo>
                      <a:pt x="24" y="275"/>
                    </a:lnTo>
                    <a:lnTo>
                      <a:pt x="18" y="264"/>
                    </a:lnTo>
                    <a:lnTo>
                      <a:pt x="14" y="258"/>
                    </a:lnTo>
                    <a:lnTo>
                      <a:pt x="11" y="250"/>
                    </a:lnTo>
                    <a:lnTo>
                      <a:pt x="9" y="243"/>
                    </a:lnTo>
                    <a:lnTo>
                      <a:pt x="7" y="235"/>
                    </a:lnTo>
                    <a:lnTo>
                      <a:pt x="5" y="228"/>
                    </a:lnTo>
                    <a:lnTo>
                      <a:pt x="3" y="222"/>
                    </a:lnTo>
                    <a:lnTo>
                      <a:pt x="3" y="215"/>
                    </a:lnTo>
                    <a:lnTo>
                      <a:pt x="1" y="210"/>
                    </a:lnTo>
                    <a:lnTo>
                      <a:pt x="0" y="192"/>
                    </a:lnTo>
                    <a:lnTo>
                      <a:pt x="1" y="199"/>
                    </a:lnTo>
                    <a:lnTo>
                      <a:pt x="1" y="206"/>
                    </a:lnTo>
                    <a:lnTo>
                      <a:pt x="3" y="210"/>
                    </a:lnTo>
                    <a:lnTo>
                      <a:pt x="4" y="215"/>
                    </a:lnTo>
                    <a:lnTo>
                      <a:pt x="4" y="219"/>
                    </a:lnTo>
                    <a:lnTo>
                      <a:pt x="9" y="235"/>
                    </a:lnTo>
                    <a:lnTo>
                      <a:pt x="11" y="240"/>
                    </a:lnTo>
                    <a:lnTo>
                      <a:pt x="13" y="244"/>
                    </a:lnTo>
                    <a:lnTo>
                      <a:pt x="16" y="250"/>
                    </a:lnTo>
                    <a:lnTo>
                      <a:pt x="24" y="263"/>
                    </a:lnTo>
                    <a:lnTo>
                      <a:pt x="25" y="264"/>
                    </a:lnTo>
                    <a:lnTo>
                      <a:pt x="26" y="267"/>
                    </a:lnTo>
                    <a:lnTo>
                      <a:pt x="41" y="282"/>
                    </a:lnTo>
                    <a:lnTo>
                      <a:pt x="53" y="290"/>
                    </a:lnTo>
                    <a:lnTo>
                      <a:pt x="64" y="295"/>
                    </a:lnTo>
                    <a:lnTo>
                      <a:pt x="76" y="299"/>
                    </a:lnTo>
                    <a:lnTo>
                      <a:pt x="85" y="300"/>
                    </a:lnTo>
                    <a:lnTo>
                      <a:pt x="94" y="303"/>
                    </a:lnTo>
                    <a:lnTo>
                      <a:pt x="114" y="303"/>
                    </a:lnTo>
                    <a:lnTo>
                      <a:pt x="132" y="302"/>
                    </a:lnTo>
                    <a:lnTo>
                      <a:pt x="137" y="299"/>
                    </a:lnTo>
                    <a:lnTo>
                      <a:pt x="142" y="298"/>
                    </a:lnTo>
                    <a:lnTo>
                      <a:pt x="150" y="295"/>
                    </a:lnTo>
                    <a:lnTo>
                      <a:pt x="158" y="291"/>
                    </a:lnTo>
                    <a:lnTo>
                      <a:pt x="161" y="288"/>
                    </a:lnTo>
                    <a:lnTo>
                      <a:pt x="165" y="287"/>
                    </a:lnTo>
                    <a:lnTo>
                      <a:pt x="168" y="284"/>
                    </a:lnTo>
                    <a:lnTo>
                      <a:pt x="180" y="276"/>
                    </a:lnTo>
                    <a:lnTo>
                      <a:pt x="190" y="266"/>
                    </a:lnTo>
                    <a:lnTo>
                      <a:pt x="196" y="259"/>
                    </a:lnTo>
                    <a:lnTo>
                      <a:pt x="204" y="248"/>
                    </a:lnTo>
                    <a:lnTo>
                      <a:pt x="208" y="242"/>
                    </a:lnTo>
                    <a:lnTo>
                      <a:pt x="210" y="236"/>
                    </a:lnTo>
                    <a:lnTo>
                      <a:pt x="216" y="223"/>
                    </a:lnTo>
                    <a:lnTo>
                      <a:pt x="221" y="208"/>
                    </a:lnTo>
                    <a:lnTo>
                      <a:pt x="228" y="187"/>
                    </a:lnTo>
                    <a:lnTo>
                      <a:pt x="232" y="162"/>
                    </a:lnTo>
                    <a:lnTo>
                      <a:pt x="236" y="126"/>
                    </a:lnTo>
                    <a:lnTo>
                      <a:pt x="234" y="95"/>
                    </a:lnTo>
                    <a:lnTo>
                      <a:pt x="228" y="68"/>
                    </a:lnTo>
                    <a:lnTo>
                      <a:pt x="217" y="46"/>
                    </a:lnTo>
                    <a:lnTo>
                      <a:pt x="202" y="28"/>
                    </a:lnTo>
                    <a:lnTo>
                      <a:pt x="184" y="16"/>
                    </a:lnTo>
                    <a:lnTo>
                      <a:pt x="162" y="7"/>
                    </a:lnTo>
                    <a:lnTo>
                      <a:pt x="137" y="3"/>
                    </a:lnTo>
                    <a:lnTo>
                      <a:pt x="120" y="2"/>
                    </a:lnTo>
                    <a:lnTo>
                      <a:pt x="101" y="4"/>
                    </a:lnTo>
                    <a:lnTo>
                      <a:pt x="113" y="2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Freeform 428"/>
              <p:cNvSpPr>
                <a:spLocks/>
              </p:cNvSpPr>
              <p:nvPr/>
            </p:nvSpPr>
            <p:spPr bwMode="auto">
              <a:xfrm>
                <a:off x="714348" y="6024867"/>
                <a:ext cx="238954" cy="3659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40"/>
                  </a:cxn>
                  <a:cxn ang="0">
                    <a:pos x="60" y="79"/>
                  </a:cxn>
                  <a:cxn ang="0">
                    <a:pos x="69" y="115"/>
                  </a:cxn>
                  <a:cxn ang="0">
                    <a:pos x="81" y="146"/>
                  </a:cxn>
                  <a:cxn ang="0">
                    <a:pos x="96" y="174"/>
                  </a:cxn>
                  <a:cxn ang="0">
                    <a:pos x="114" y="199"/>
                  </a:cxn>
                  <a:cxn ang="0">
                    <a:pos x="137" y="223"/>
                  </a:cxn>
                  <a:cxn ang="0">
                    <a:pos x="158" y="242"/>
                  </a:cxn>
                  <a:cxn ang="0">
                    <a:pos x="105" y="202"/>
                  </a:cxn>
                  <a:cxn ang="0">
                    <a:pos x="84" y="183"/>
                  </a:cxn>
                  <a:cxn ang="0">
                    <a:pos x="61" y="159"/>
                  </a:cxn>
                  <a:cxn ang="0">
                    <a:pos x="42" y="132"/>
                  </a:cxn>
                  <a:cxn ang="0">
                    <a:pos x="28" y="104"/>
                  </a:cxn>
                  <a:cxn ang="0">
                    <a:pos x="16" y="74"/>
                  </a:cxn>
                  <a:cxn ang="0">
                    <a:pos x="6" y="39"/>
                  </a:cxn>
                  <a:cxn ang="0">
                    <a:pos x="0" y="0"/>
                  </a:cxn>
                </a:cxnLst>
                <a:rect l="0" t="0" r="r" b="b"/>
                <a:pathLst>
                  <a:path w="158" h="242">
                    <a:moveTo>
                      <a:pt x="0" y="0"/>
                    </a:moveTo>
                    <a:lnTo>
                      <a:pt x="53" y="40"/>
                    </a:lnTo>
                    <a:lnTo>
                      <a:pt x="60" y="79"/>
                    </a:lnTo>
                    <a:lnTo>
                      <a:pt x="69" y="115"/>
                    </a:lnTo>
                    <a:lnTo>
                      <a:pt x="81" y="146"/>
                    </a:lnTo>
                    <a:lnTo>
                      <a:pt x="96" y="174"/>
                    </a:lnTo>
                    <a:lnTo>
                      <a:pt x="114" y="199"/>
                    </a:lnTo>
                    <a:lnTo>
                      <a:pt x="137" y="223"/>
                    </a:lnTo>
                    <a:lnTo>
                      <a:pt x="158" y="242"/>
                    </a:lnTo>
                    <a:lnTo>
                      <a:pt x="105" y="202"/>
                    </a:lnTo>
                    <a:lnTo>
                      <a:pt x="84" y="183"/>
                    </a:lnTo>
                    <a:lnTo>
                      <a:pt x="61" y="159"/>
                    </a:lnTo>
                    <a:lnTo>
                      <a:pt x="42" y="132"/>
                    </a:lnTo>
                    <a:lnTo>
                      <a:pt x="28" y="104"/>
                    </a:lnTo>
                    <a:lnTo>
                      <a:pt x="16" y="74"/>
                    </a:lnTo>
                    <a:lnTo>
                      <a:pt x="6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Freeform 429"/>
              <p:cNvSpPr>
                <a:spLocks/>
              </p:cNvSpPr>
              <p:nvPr/>
            </p:nvSpPr>
            <p:spPr bwMode="auto">
              <a:xfrm>
                <a:off x="714348" y="6024867"/>
                <a:ext cx="238954" cy="3659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40"/>
                  </a:cxn>
                  <a:cxn ang="0">
                    <a:pos x="60" y="79"/>
                  </a:cxn>
                  <a:cxn ang="0">
                    <a:pos x="69" y="115"/>
                  </a:cxn>
                  <a:cxn ang="0">
                    <a:pos x="81" y="146"/>
                  </a:cxn>
                  <a:cxn ang="0">
                    <a:pos x="96" y="174"/>
                  </a:cxn>
                  <a:cxn ang="0">
                    <a:pos x="114" y="199"/>
                  </a:cxn>
                  <a:cxn ang="0">
                    <a:pos x="137" y="223"/>
                  </a:cxn>
                  <a:cxn ang="0">
                    <a:pos x="158" y="242"/>
                  </a:cxn>
                  <a:cxn ang="0">
                    <a:pos x="105" y="202"/>
                  </a:cxn>
                  <a:cxn ang="0">
                    <a:pos x="84" y="183"/>
                  </a:cxn>
                  <a:cxn ang="0">
                    <a:pos x="61" y="159"/>
                  </a:cxn>
                  <a:cxn ang="0">
                    <a:pos x="42" y="132"/>
                  </a:cxn>
                  <a:cxn ang="0">
                    <a:pos x="28" y="104"/>
                  </a:cxn>
                  <a:cxn ang="0">
                    <a:pos x="16" y="74"/>
                  </a:cxn>
                  <a:cxn ang="0">
                    <a:pos x="6" y="39"/>
                  </a:cxn>
                  <a:cxn ang="0">
                    <a:pos x="0" y="0"/>
                  </a:cxn>
                </a:cxnLst>
                <a:rect l="0" t="0" r="r" b="b"/>
                <a:pathLst>
                  <a:path w="158" h="242">
                    <a:moveTo>
                      <a:pt x="0" y="0"/>
                    </a:moveTo>
                    <a:lnTo>
                      <a:pt x="53" y="40"/>
                    </a:lnTo>
                    <a:lnTo>
                      <a:pt x="60" y="79"/>
                    </a:lnTo>
                    <a:lnTo>
                      <a:pt x="69" y="115"/>
                    </a:lnTo>
                    <a:lnTo>
                      <a:pt x="81" y="146"/>
                    </a:lnTo>
                    <a:lnTo>
                      <a:pt x="96" y="174"/>
                    </a:lnTo>
                    <a:lnTo>
                      <a:pt x="114" y="199"/>
                    </a:lnTo>
                    <a:lnTo>
                      <a:pt x="137" y="223"/>
                    </a:lnTo>
                    <a:lnTo>
                      <a:pt x="158" y="242"/>
                    </a:lnTo>
                    <a:lnTo>
                      <a:pt x="105" y="202"/>
                    </a:lnTo>
                    <a:lnTo>
                      <a:pt x="84" y="183"/>
                    </a:lnTo>
                    <a:lnTo>
                      <a:pt x="61" y="159"/>
                    </a:lnTo>
                    <a:lnTo>
                      <a:pt x="42" y="132"/>
                    </a:lnTo>
                    <a:lnTo>
                      <a:pt x="28" y="104"/>
                    </a:lnTo>
                    <a:lnTo>
                      <a:pt x="16" y="74"/>
                    </a:lnTo>
                    <a:lnTo>
                      <a:pt x="6" y="3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Freeform 430"/>
              <p:cNvSpPr>
                <a:spLocks/>
              </p:cNvSpPr>
              <p:nvPr/>
            </p:nvSpPr>
            <p:spPr bwMode="auto">
              <a:xfrm>
                <a:off x="714348" y="6017306"/>
                <a:ext cx="443125" cy="68057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293" y="40"/>
                  </a:cxn>
                  <a:cxn ang="0">
                    <a:pos x="53" y="45"/>
                  </a:cxn>
                  <a:cxn ang="0">
                    <a:pos x="0" y="5"/>
                  </a:cxn>
                  <a:cxn ang="0">
                    <a:pos x="240" y="0"/>
                  </a:cxn>
                </a:cxnLst>
                <a:rect l="0" t="0" r="r" b="b"/>
                <a:pathLst>
                  <a:path w="293" h="45">
                    <a:moveTo>
                      <a:pt x="240" y="0"/>
                    </a:moveTo>
                    <a:lnTo>
                      <a:pt x="293" y="40"/>
                    </a:lnTo>
                    <a:lnTo>
                      <a:pt x="53" y="45"/>
                    </a:lnTo>
                    <a:lnTo>
                      <a:pt x="0" y="5"/>
                    </a:lnTo>
                    <a:lnTo>
                      <a:pt x="24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Freeform 431"/>
              <p:cNvSpPr>
                <a:spLocks/>
              </p:cNvSpPr>
              <p:nvPr/>
            </p:nvSpPr>
            <p:spPr bwMode="auto">
              <a:xfrm>
                <a:off x="1257289" y="5599892"/>
                <a:ext cx="617047" cy="381117"/>
              </a:xfrm>
              <a:custGeom>
                <a:avLst/>
                <a:gdLst/>
                <a:ahLst/>
                <a:cxnLst>
                  <a:cxn ang="0">
                    <a:pos x="131" y="0"/>
                  </a:cxn>
                  <a:cxn ang="0">
                    <a:pos x="163" y="2"/>
                  </a:cxn>
                  <a:cxn ang="0">
                    <a:pos x="166" y="2"/>
                  </a:cxn>
                  <a:cxn ang="0">
                    <a:pos x="168" y="3"/>
                  </a:cxn>
                  <a:cxn ang="0">
                    <a:pos x="210" y="10"/>
                  </a:cxn>
                  <a:cxn ang="0">
                    <a:pos x="247" y="20"/>
                  </a:cxn>
                  <a:cxn ang="0">
                    <a:pos x="280" y="35"/>
                  </a:cxn>
                  <a:cxn ang="0">
                    <a:pos x="311" y="55"/>
                  </a:cxn>
                  <a:cxn ang="0">
                    <a:pos x="324" y="66"/>
                  </a:cxn>
                  <a:cxn ang="0">
                    <a:pos x="346" y="87"/>
                  </a:cxn>
                  <a:cxn ang="0">
                    <a:pos x="355" y="98"/>
                  </a:cxn>
                  <a:cxn ang="0">
                    <a:pos x="356" y="99"/>
                  </a:cxn>
                  <a:cxn ang="0">
                    <a:pos x="358" y="102"/>
                  </a:cxn>
                  <a:cxn ang="0">
                    <a:pos x="370" y="119"/>
                  </a:cxn>
                  <a:cxn ang="0">
                    <a:pos x="380" y="137"/>
                  </a:cxn>
                  <a:cxn ang="0">
                    <a:pos x="388" y="152"/>
                  </a:cxn>
                  <a:cxn ang="0">
                    <a:pos x="398" y="180"/>
                  </a:cxn>
                  <a:cxn ang="0">
                    <a:pos x="402" y="193"/>
                  </a:cxn>
                  <a:cxn ang="0">
                    <a:pos x="406" y="217"/>
                  </a:cxn>
                  <a:cxn ang="0">
                    <a:pos x="407" y="228"/>
                  </a:cxn>
                  <a:cxn ang="0">
                    <a:pos x="408" y="240"/>
                  </a:cxn>
                  <a:cxn ang="0">
                    <a:pos x="408" y="252"/>
                  </a:cxn>
                  <a:cxn ang="0">
                    <a:pos x="407" y="240"/>
                  </a:cxn>
                  <a:cxn ang="0">
                    <a:pos x="406" y="229"/>
                  </a:cxn>
                  <a:cxn ang="0">
                    <a:pos x="404" y="217"/>
                  </a:cxn>
                  <a:cxn ang="0">
                    <a:pos x="402" y="207"/>
                  </a:cxn>
                  <a:cxn ang="0">
                    <a:pos x="399" y="193"/>
                  </a:cxn>
                  <a:cxn ang="0">
                    <a:pos x="395" y="181"/>
                  </a:cxn>
                  <a:cxn ang="0">
                    <a:pos x="388" y="165"/>
                  </a:cxn>
                  <a:cxn ang="0">
                    <a:pos x="382" y="151"/>
                  </a:cxn>
                  <a:cxn ang="0">
                    <a:pos x="372" y="133"/>
                  </a:cxn>
                  <a:cxn ang="0">
                    <a:pos x="362" y="117"/>
                  </a:cxn>
                  <a:cxn ang="0">
                    <a:pos x="360" y="115"/>
                  </a:cxn>
                  <a:cxn ang="0">
                    <a:pos x="359" y="113"/>
                  </a:cxn>
                  <a:cxn ang="0">
                    <a:pos x="351" y="103"/>
                  </a:cxn>
                  <a:cxn ang="0">
                    <a:pos x="342" y="94"/>
                  </a:cxn>
                  <a:cxn ang="0">
                    <a:pos x="330" y="83"/>
                  </a:cxn>
                  <a:cxn ang="0">
                    <a:pos x="316" y="72"/>
                  </a:cxn>
                  <a:cxn ang="0">
                    <a:pos x="286" y="54"/>
                  </a:cxn>
                  <a:cxn ang="0">
                    <a:pos x="252" y="39"/>
                  </a:cxn>
                  <a:cxn ang="0">
                    <a:pos x="216" y="28"/>
                  </a:cxn>
                  <a:cxn ang="0">
                    <a:pos x="178" y="22"/>
                  </a:cxn>
                  <a:cxn ang="0">
                    <a:pos x="172" y="22"/>
                  </a:cxn>
                  <a:cxn ang="0">
                    <a:pos x="143" y="20"/>
                  </a:cxn>
                  <a:cxn ang="0">
                    <a:pos x="112" y="23"/>
                  </a:cxn>
                  <a:cxn ang="0">
                    <a:pos x="106" y="23"/>
                  </a:cxn>
                  <a:cxn ang="0">
                    <a:pos x="99" y="24"/>
                  </a:cxn>
                  <a:cxn ang="0">
                    <a:pos x="84" y="27"/>
                  </a:cxn>
                  <a:cxn ang="0">
                    <a:pos x="68" y="31"/>
                  </a:cxn>
                  <a:cxn ang="0">
                    <a:pos x="50" y="36"/>
                  </a:cxn>
                  <a:cxn ang="0">
                    <a:pos x="27" y="43"/>
                  </a:cxn>
                  <a:cxn ang="0">
                    <a:pos x="0" y="52"/>
                  </a:cxn>
                  <a:cxn ang="0">
                    <a:pos x="4" y="26"/>
                  </a:cxn>
                  <a:cxn ang="0">
                    <a:pos x="56" y="10"/>
                  </a:cxn>
                  <a:cxn ang="0">
                    <a:pos x="86" y="4"/>
                  </a:cxn>
                  <a:cxn ang="0">
                    <a:pos x="90" y="4"/>
                  </a:cxn>
                  <a:cxn ang="0">
                    <a:pos x="95" y="3"/>
                  </a:cxn>
                  <a:cxn ang="0">
                    <a:pos x="99" y="3"/>
                  </a:cxn>
                  <a:cxn ang="0">
                    <a:pos x="131" y="0"/>
                  </a:cxn>
                </a:cxnLst>
                <a:rect l="0" t="0" r="r" b="b"/>
                <a:pathLst>
                  <a:path w="408" h="252">
                    <a:moveTo>
                      <a:pt x="131" y="0"/>
                    </a:moveTo>
                    <a:lnTo>
                      <a:pt x="163" y="2"/>
                    </a:lnTo>
                    <a:lnTo>
                      <a:pt x="166" y="2"/>
                    </a:lnTo>
                    <a:lnTo>
                      <a:pt x="168" y="3"/>
                    </a:lnTo>
                    <a:lnTo>
                      <a:pt x="210" y="10"/>
                    </a:lnTo>
                    <a:lnTo>
                      <a:pt x="247" y="20"/>
                    </a:lnTo>
                    <a:lnTo>
                      <a:pt x="280" y="35"/>
                    </a:lnTo>
                    <a:lnTo>
                      <a:pt x="311" y="55"/>
                    </a:lnTo>
                    <a:lnTo>
                      <a:pt x="324" y="66"/>
                    </a:lnTo>
                    <a:lnTo>
                      <a:pt x="346" y="87"/>
                    </a:lnTo>
                    <a:lnTo>
                      <a:pt x="355" y="98"/>
                    </a:lnTo>
                    <a:lnTo>
                      <a:pt x="356" y="99"/>
                    </a:lnTo>
                    <a:lnTo>
                      <a:pt x="358" y="102"/>
                    </a:lnTo>
                    <a:lnTo>
                      <a:pt x="370" y="119"/>
                    </a:lnTo>
                    <a:lnTo>
                      <a:pt x="380" y="137"/>
                    </a:lnTo>
                    <a:lnTo>
                      <a:pt x="388" y="152"/>
                    </a:lnTo>
                    <a:lnTo>
                      <a:pt x="398" y="180"/>
                    </a:lnTo>
                    <a:lnTo>
                      <a:pt x="402" y="193"/>
                    </a:lnTo>
                    <a:lnTo>
                      <a:pt x="406" y="217"/>
                    </a:lnTo>
                    <a:lnTo>
                      <a:pt x="407" y="228"/>
                    </a:lnTo>
                    <a:lnTo>
                      <a:pt x="408" y="240"/>
                    </a:lnTo>
                    <a:lnTo>
                      <a:pt x="408" y="252"/>
                    </a:lnTo>
                    <a:lnTo>
                      <a:pt x="407" y="240"/>
                    </a:lnTo>
                    <a:lnTo>
                      <a:pt x="406" y="229"/>
                    </a:lnTo>
                    <a:lnTo>
                      <a:pt x="404" y="217"/>
                    </a:lnTo>
                    <a:lnTo>
                      <a:pt x="402" y="207"/>
                    </a:lnTo>
                    <a:lnTo>
                      <a:pt x="399" y="193"/>
                    </a:lnTo>
                    <a:lnTo>
                      <a:pt x="395" y="181"/>
                    </a:lnTo>
                    <a:lnTo>
                      <a:pt x="388" y="165"/>
                    </a:lnTo>
                    <a:lnTo>
                      <a:pt x="382" y="151"/>
                    </a:lnTo>
                    <a:lnTo>
                      <a:pt x="372" y="133"/>
                    </a:lnTo>
                    <a:lnTo>
                      <a:pt x="362" y="117"/>
                    </a:lnTo>
                    <a:lnTo>
                      <a:pt x="360" y="115"/>
                    </a:lnTo>
                    <a:lnTo>
                      <a:pt x="359" y="113"/>
                    </a:lnTo>
                    <a:lnTo>
                      <a:pt x="351" y="103"/>
                    </a:lnTo>
                    <a:lnTo>
                      <a:pt x="342" y="94"/>
                    </a:lnTo>
                    <a:lnTo>
                      <a:pt x="330" y="83"/>
                    </a:lnTo>
                    <a:lnTo>
                      <a:pt x="316" y="72"/>
                    </a:lnTo>
                    <a:lnTo>
                      <a:pt x="286" y="54"/>
                    </a:lnTo>
                    <a:lnTo>
                      <a:pt x="252" y="39"/>
                    </a:lnTo>
                    <a:lnTo>
                      <a:pt x="216" y="28"/>
                    </a:lnTo>
                    <a:lnTo>
                      <a:pt x="178" y="22"/>
                    </a:lnTo>
                    <a:lnTo>
                      <a:pt x="172" y="22"/>
                    </a:lnTo>
                    <a:lnTo>
                      <a:pt x="143" y="20"/>
                    </a:lnTo>
                    <a:lnTo>
                      <a:pt x="112" y="23"/>
                    </a:lnTo>
                    <a:lnTo>
                      <a:pt x="106" y="23"/>
                    </a:lnTo>
                    <a:lnTo>
                      <a:pt x="99" y="24"/>
                    </a:lnTo>
                    <a:lnTo>
                      <a:pt x="84" y="27"/>
                    </a:lnTo>
                    <a:lnTo>
                      <a:pt x="68" y="31"/>
                    </a:lnTo>
                    <a:lnTo>
                      <a:pt x="50" y="36"/>
                    </a:lnTo>
                    <a:lnTo>
                      <a:pt x="27" y="43"/>
                    </a:lnTo>
                    <a:lnTo>
                      <a:pt x="0" y="52"/>
                    </a:lnTo>
                    <a:lnTo>
                      <a:pt x="4" y="26"/>
                    </a:lnTo>
                    <a:lnTo>
                      <a:pt x="56" y="10"/>
                    </a:lnTo>
                    <a:lnTo>
                      <a:pt x="86" y="4"/>
                    </a:lnTo>
                    <a:lnTo>
                      <a:pt x="90" y="4"/>
                    </a:lnTo>
                    <a:lnTo>
                      <a:pt x="95" y="3"/>
                    </a:lnTo>
                    <a:lnTo>
                      <a:pt x="99" y="3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Freeform 432"/>
              <p:cNvSpPr>
                <a:spLocks/>
              </p:cNvSpPr>
              <p:nvPr/>
            </p:nvSpPr>
            <p:spPr bwMode="auto">
              <a:xfrm>
                <a:off x="794504" y="6085362"/>
                <a:ext cx="680566" cy="4113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" y="19"/>
                  </a:cxn>
                  <a:cxn ang="0">
                    <a:pos x="29" y="48"/>
                  </a:cxn>
                  <a:cxn ang="0">
                    <a:pos x="37" y="79"/>
                  </a:cxn>
                  <a:cxn ang="0">
                    <a:pos x="49" y="110"/>
                  </a:cxn>
                  <a:cxn ang="0">
                    <a:pos x="64" y="136"/>
                  </a:cxn>
                  <a:cxn ang="0">
                    <a:pos x="83" y="160"/>
                  </a:cxn>
                  <a:cxn ang="0">
                    <a:pos x="104" y="184"/>
                  </a:cxn>
                  <a:cxn ang="0">
                    <a:pos x="123" y="202"/>
                  </a:cxn>
                  <a:cxn ang="0">
                    <a:pos x="144" y="216"/>
                  </a:cxn>
                  <a:cxn ang="0">
                    <a:pos x="168" y="228"/>
                  </a:cxn>
                  <a:cxn ang="0">
                    <a:pos x="195" y="240"/>
                  </a:cxn>
                  <a:cxn ang="0">
                    <a:pos x="235" y="252"/>
                  </a:cxn>
                  <a:cxn ang="0">
                    <a:pos x="280" y="262"/>
                  </a:cxn>
                  <a:cxn ang="0">
                    <a:pos x="332" y="268"/>
                  </a:cxn>
                  <a:cxn ang="0">
                    <a:pos x="373" y="270"/>
                  </a:cxn>
                  <a:cxn ang="0">
                    <a:pos x="413" y="270"/>
                  </a:cxn>
                  <a:cxn ang="0">
                    <a:pos x="450" y="266"/>
                  </a:cxn>
                  <a:cxn ang="0">
                    <a:pos x="440" y="267"/>
                  </a:cxn>
                  <a:cxn ang="0">
                    <a:pos x="402" y="271"/>
                  </a:cxn>
                  <a:cxn ang="0">
                    <a:pos x="361" y="272"/>
                  </a:cxn>
                  <a:cxn ang="0">
                    <a:pos x="317" y="270"/>
                  </a:cxn>
                  <a:cxn ang="0">
                    <a:pos x="265" y="263"/>
                  </a:cxn>
                  <a:cxn ang="0">
                    <a:pos x="219" y="254"/>
                  </a:cxn>
                  <a:cxn ang="0">
                    <a:pos x="177" y="240"/>
                  </a:cxn>
                  <a:cxn ang="0">
                    <a:pos x="141" y="224"/>
                  </a:cxn>
                  <a:cxn ang="0">
                    <a:pos x="111" y="206"/>
                  </a:cxn>
                  <a:cxn ang="0">
                    <a:pos x="84" y="183"/>
                  </a:cxn>
                  <a:cxn ang="0">
                    <a:pos x="61" y="159"/>
                  </a:cxn>
                  <a:cxn ang="0">
                    <a:pos x="43" y="134"/>
                  </a:cxn>
                  <a:cxn ang="0">
                    <a:pos x="28" y="106"/>
                  </a:cxn>
                  <a:cxn ang="0">
                    <a:pos x="16" y="75"/>
                  </a:cxn>
                  <a:cxn ang="0">
                    <a:pos x="7" y="39"/>
                  </a:cxn>
                  <a:cxn ang="0">
                    <a:pos x="0" y="0"/>
                  </a:cxn>
                </a:cxnLst>
                <a:rect l="0" t="0" r="r" b="b"/>
                <a:pathLst>
                  <a:path w="450" h="272">
                    <a:moveTo>
                      <a:pt x="0" y="0"/>
                    </a:moveTo>
                    <a:lnTo>
                      <a:pt x="24" y="19"/>
                    </a:lnTo>
                    <a:lnTo>
                      <a:pt x="29" y="48"/>
                    </a:lnTo>
                    <a:lnTo>
                      <a:pt x="37" y="79"/>
                    </a:lnTo>
                    <a:lnTo>
                      <a:pt x="49" y="110"/>
                    </a:lnTo>
                    <a:lnTo>
                      <a:pt x="64" y="136"/>
                    </a:lnTo>
                    <a:lnTo>
                      <a:pt x="83" y="160"/>
                    </a:lnTo>
                    <a:lnTo>
                      <a:pt x="104" y="184"/>
                    </a:lnTo>
                    <a:lnTo>
                      <a:pt x="123" y="202"/>
                    </a:lnTo>
                    <a:lnTo>
                      <a:pt x="144" y="216"/>
                    </a:lnTo>
                    <a:lnTo>
                      <a:pt x="168" y="228"/>
                    </a:lnTo>
                    <a:lnTo>
                      <a:pt x="195" y="240"/>
                    </a:lnTo>
                    <a:lnTo>
                      <a:pt x="235" y="252"/>
                    </a:lnTo>
                    <a:lnTo>
                      <a:pt x="280" y="262"/>
                    </a:lnTo>
                    <a:lnTo>
                      <a:pt x="332" y="268"/>
                    </a:lnTo>
                    <a:lnTo>
                      <a:pt x="373" y="270"/>
                    </a:lnTo>
                    <a:lnTo>
                      <a:pt x="413" y="270"/>
                    </a:lnTo>
                    <a:lnTo>
                      <a:pt x="450" y="266"/>
                    </a:lnTo>
                    <a:lnTo>
                      <a:pt x="440" y="267"/>
                    </a:lnTo>
                    <a:lnTo>
                      <a:pt x="402" y="271"/>
                    </a:lnTo>
                    <a:lnTo>
                      <a:pt x="361" y="272"/>
                    </a:lnTo>
                    <a:lnTo>
                      <a:pt x="317" y="270"/>
                    </a:lnTo>
                    <a:lnTo>
                      <a:pt x="265" y="263"/>
                    </a:lnTo>
                    <a:lnTo>
                      <a:pt x="219" y="254"/>
                    </a:lnTo>
                    <a:lnTo>
                      <a:pt x="177" y="240"/>
                    </a:lnTo>
                    <a:lnTo>
                      <a:pt x="141" y="224"/>
                    </a:lnTo>
                    <a:lnTo>
                      <a:pt x="111" y="206"/>
                    </a:lnTo>
                    <a:lnTo>
                      <a:pt x="84" y="183"/>
                    </a:lnTo>
                    <a:lnTo>
                      <a:pt x="61" y="159"/>
                    </a:lnTo>
                    <a:lnTo>
                      <a:pt x="43" y="134"/>
                    </a:lnTo>
                    <a:lnTo>
                      <a:pt x="28" y="106"/>
                    </a:lnTo>
                    <a:lnTo>
                      <a:pt x="16" y="75"/>
                    </a:lnTo>
                    <a:lnTo>
                      <a:pt x="7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Freeform 433"/>
              <p:cNvSpPr>
                <a:spLocks/>
              </p:cNvSpPr>
              <p:nvPr/>
            </p:nvSpPr>
            <p:spPr bwMode="auto">
              <a:xfrm>
                <a:off x="794504" y="6077801"/>
                <a:ext cx="364482" cy="36297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241" y="20"/>
                  </a:cxn>
                  <a:cxn ang="0">
                    <a:pos x="24" y="24"/>
                  </a:cxn>
                  <a:cxn ang="0">
                    <a:pos x="0" y="5"/>
                  </a:cxn>
                  <a:cxn ang="0">
                    <a:pos x="240" y="0"/>
                  </a:cxn>
                </a:cxnLst>
                <a:rect l="0" t="0" r="r" b="b"/>
                <a:pathLst>
                  <a:path w="241" h="24">
                    <a:moveTo>
                      <a:pt x="240" y="0"/>
                    </a:moveTo>
                    <a:lnTo>
                      <a:pt x="241" y="20"/>
                    </a:lnTo>
                    <a:lnTo>
                      <a:pt x="24" y="24"/>
                    </a:lnTo>
                    <a:lnTo>
                      <a:pt x="0" y="5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Freeform 434"/>
              <p:cNvSpPr>
                <a:spLocks/>
              </p:cNvSpPr>
              <p:nvPr/>
            </p:nvSpPr>
            <p:spPr bwMode="auto">
              <a:xfrm>
                <a:off x="1323834" y="5442605"/>
                <a:ext cx="573189" cy="5293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79" y="34"/>
                  </a:cxn>
                  <a:cxn ang="0">
                    <a:pos x="375" y="35"/>
                  </a:cxn>
                  <a:cxn ang="0">
                    <a:pos x="0" y="3"/>
                  </a:cxn>
                  <a:cxn ang="0">
                    <a:pos x="4" y="0"/>
                  </a:cxn>
                </a:cxnLst>
                <a:rect l="0" t="0" r="r" b="b"/>
                <a:pathLst>
                  <a:path w="379" h="35">
                    <a:moveTo>
                      <a:pt x="4" y="0"/>
                    </a:moveTo>
                    <a:lnTo>
                      <a:pt x="379" y="34"/>
                    </a:lnTo>
                    <a:lnTo>
                      <a:pt x="375" y="35"/>
                    </a:lnTo>
                    <a:lnTo>
                      <a:pt x="0" y="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Freeform 435"/>
              <p:cNvSpPr>
                <a:spLocks/>
              </p:cNvSpPr>
              <p:nvPr/>
            </p:nvSpPr>
            <p:spPr bwMode="auto">
              <a:xfrm>
                <a:off x="879197" y="5823723"/>
                <a:ext cx="310036" cy="7108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"/>
                  </a:cxn>
                  <a:cxn ang="0">
                    <a:pos x="205" y="45"/>
                  </a:cxn>
                  <a:cxn ang="0">
                    <a:pos x="195" y="47"/>
                  </a:cxn>
                  <a:cxn ang="0">
                    <a:pos x="0" y="0"/>
                  </a:cxn>
                </a:cxnLst>
                <a:rect l="0" t="0" r="r" b="b"/>
                <a:pathLst>
                  <a:path w="205" h="47">
                    <a:moveTo>
                      <a:pt x="0" y="0"/>
                    </a:moveTo>
                    <a:lnTo>
                      <a:pt x="25" y="1"/>
                    </a:lnTo>
                    <a:lnTo>
                      <a:pt x="205" y="45"/>
                    </a:lnTo>
                    <a:lnTo>
                      <a:pt x="195" y="47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Freeform 436"/>
              <p:cNvSpPr>
                <a:spLocks/>
              </p:cNvSpPr>
              <p:nvPr/>
            </p:nvSpPr>
            <p:spPr bwMode="auto">
              <a:xfrm>
                <a:off x="800554" y="5072074"/>
                <a:ext cx="296425" cy="751649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196" y="40"/>
                  </a:cxn>
                  <a:cxn ang="0">
                    <a:pos x="52" y="497"/>
                  </a:cxn>
                  <a:cxn ang="0">
                    <a:pos x="0" y="457"/>
                  </a:cxn>
                  <a:cxn ang="0">
                    <a:pos x="143" y="0"/>
                  </a:cxn>
                </a:cxnLst>
                <a:rect l="0" t="0" r="r" b="b"/>
                <a:pathLst>
                  <a:path w="196" h="497">
                    <a:moveTo>
                      <a:pt x="143" y="0"/>
                    </a:moveTo>
                    <a:lnTo>
                      <a:pt x="196" y="40"/>
                    </a:lnTo>
                    <a:lnTo>
                      <a:pt x="52" y="497"/>
                    </a:lnTo>
                    <a:lnTo>
                      <a:pt x="0" y="457"/>
                    </a:lnTo>
                    <a:lnTo>
                      <a:pt x="143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Freeform 437"/>
              <p:cNvSpPr>
                <a:spLocks/>
              </p:cNvSpPr>
              <p:nvPr/>
            </p:nvSpPr>
            <p:spPr bwMode="auto">
              <a:xfrm>
                <a:off x="1016822" y="5072074"/>
                <a:ext cx="916496" cy="13460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54" y="49"/>
                  </a:cxn>
                  <a:cxn ang="0">
                    <a:pos x="606" y="89"/>
                  </a:cxn>
                  <a:cxn ang="0">
                    <a:pos x="53" y="40"/>
                  </a:cxn>
                  <a:cxn ang="0">
                    <a:pos x="0" y="0"/>
                  </a:cxn>
                </a:cxnLst>
                <a:rect l="0" t="0" r="r" b="b"/>
                <a:pathLst>
                  <a:path w="606" h="89">
                    <a:moveTo>
                      <a:pt x="0" y="0"/>
                    </a:moveTo>
                    <a:lnTo>
                      <a:pt x="554" y="49"/>
                    </a:lnTo>
                    <a:lnTo>
                      <a:pt x="606" y="89"/>
                    </a:lnTo>
                    <a:lnTo>
                      <a:pt x="53" y="4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438"/>
              <p:cNvSpPr>
                <a:spLocks/>
              </p:cNvSpPr>
              <p:nvPr/>
            </p:nvSpPr>
            <p:spPr bwMode="auto">
              <a:xfrm>
                <a:off x="879197" y="5132569"/>
                <a:ext cx="246517" cy="692666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63" y="20"/>
                  </a:cxn>
                  <a:cxn ang="0">
                    <a:pos x="25" y="458"/>
                  </a:cxn>
                  <a:cxn ang="0">
                    <a:pos x="0" y="457"/>
                  </a:cxn>
                  <a:cxn ang="0">
                    <a:pos x="144" y="0"/>
                  </a:cxn>
                </a:cxnLst>
                <a:rect l="0" t="0" r="r" b="b"/>
                <a:pathLst>
                  <a:path w="163" h="458">
                    <a:moveTo>
                      <a:pt x="144" y="0"/>
                    </a:moveTo>
                    <a:lnTo>
                      <a:pt x="163" y="20"/>
                    </a:lnTo>
                    <a:lnTo>
                      <a:pt x="25" y="458"/>
                    </a:lnTo>
                    <a:lnTo>
                      <a:pt x="0" y="457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Freeform 439"/>
              <p:cNvSpPr>
                <a:spLocks/>
              </p:cNvSpPr>
              <p:nvPr/>
            </p:nvSpPr>
            <p:spPr bwMode="auto">
              <a:xfrm>
                <a:off x="830801" y="5162816"/>
                <a:ext cx="1104030" cy="1330886"/>
              </a:xfrm>
              <a:custGeom>
                <a:avLst/>
                <a:gdLst/>
                <a:ahLst/>
                <a:cxnLst>
                  <a:cxn ang="0">
                    <a:pos x="730" y="48"/>
                  </a:cxn>
                  <a:cxn ang="0">
                    <a:pos x="330" y="185"/>
                  </a:cxn>
                  <a:cxn ang="0">
                    <a:pos x="313" y="331"/>
                  </a:cxn>
                  <a:cxn ang="0">
                    <a:pos x="361" y="317"/>
                  </a:cxn>
                  <a:cxn ang="0">
                    <a:pos x="418" y="309"/>
                  </a:cxn>
                  <a:cxn ang="0">
                    <a:pos x="493" y="316"/>
                  </a:cxn>
                  <a:cxn ang="0">
                    <a:pos x="561" y="340"/>
                  </a:cxn>
                  <a:cxn ang="0">
                    <a:pos x="618" y="377"/>
                  </a:cxn>
                  <a:cxn ang="0">
                    <a:pos x="662" y="436"/>
                  </a:cxn>
                  <a:cxn ang="0">
                    <a:pos x="688" y="514"/>
                  </a:cxn>
                  <a:cxn ang="0">
                    <a:pos x="689" y="600"/>
                  </a:cxn>
                  <a:cxn ang="0">
                    <a:pos x="654" y="704"/>
                  </a:cxn>
                  <a:cxn ang="0">
                    <a:pos x="600" y="784"/>
                  </a:cxn>
                  <a:cxn ang="0">
                    <a:pos x="534" y="836"/>
                  </a:cxn>
                  <a:cxn ang="0">
                    <a:pos x="457" y="869"/>
                  </a:cxn>
                  <a:cxn ang="0">
                    <a:pos x="361" y="880"/>
                  </a:cxn>
                  <a:cxn ang="0">
                    <a:pos x="256" y="872"/>
                  </a:cxn>
                  <a:cxn ang="0">
                    <a:pos x="171" y="850"/>
                  </a:cxn>
                  <a:cxn ang="0">
                    <a:pos x="120" y="826"/>
                  </a:cxn>
                  <a:cxn ang="0">
                    <a:pos x="80" y="794"/>
                  </a:cxn>
                  <a:cxn ang="0">
                    <a:pos x="40" y="746"/>
                  </a:cxn>
                  <a:cxn ang="0">
                    <a:pos x="13" y="689"/>
                  </a:cxn>
                  <a:cxn ang="0">
                    <a:pos x="0" y="629"/>
                  </a:cxn>
                  <a:cxn ang="0">
                    <a:pos x="219" y="649"/>
                  </a:cxn>
                  <a:cxn ang="0">
                    <a:pos x="233" y="694"/>
                  </a:cxn>
                  <a:cxn ang="0">
                    <a:pos x="262" y="730"/>
                  </a:cxn>
                  <a:cxn ang="0">
                    <a:pos x="300" y="749"/>
                  </a:cxn>
                  <a:cxn ang="0">
                    <a:pos x="352" y="753"/>
                  </a:cxn>
                  <a:cxn ang="0">
                    <a:pos x="396" y="738"/>
                  </a:cxn>
                  <a:cxn ang="0">
                    <a:pos x="433" y="702"/>
                  </a:cxn>
                  <a:cxn ang="0">
                    <a:pos x="457" y="660"/>
                  </a:cxn>
                  <a:cxn ang="0">
                    <a:pos x="470" y="602"/>
                  </a:cxn>
                  <a:cxn ang="0">
                    <a:pos x="474" y="542"/>
                  </a:cxn>
                  <a:cxn ang="0">
                    <a:pos x="464" y="497"/>
                  </a:cxn>
                  <a:cxn ang="0">
                    <a:pos x="441" y="462"/>
                  </a:cxn>
                  <a:cxn ang="0">
                    <a:pos x="410" y="441"/>
                  </a:cxn>
                  <a:cxn ang="0">
                    <a:pos x="366" y="432"/>
                  </a:cxn>
                  <a:cxn ang="0">
                    <a:pos x="318" y="434"/>
                  </a:cxn>
                  <a:cxn ang="0">
                    <a:pos x="276" y="453"/>
                  </a:cxn>
                  <a:cxn ang="0">
                    <a:pos x="237" y="482"/>
                  </a:cxn>
                  <a:cxn ang="0">
                    <a:pos x="195" y="0"/>
                  </a:cxn>
                </a:cxnLst>
                <a:rect l="0" t="0" r="r" b="b"/>
                <a:pathLst>
                  <a:path w="730" h="880">
                    <a:moveTo>
                      <a:pt x="195" y="0"/>
                    </a:moveTo>
                    <a:lnTo>
                      <a:pt x="730" y="48"/>
                    </a:lnTo>
                    <a:lnTo>
                      <a:pt x="705" y="219"/>
                    </a:lnTo>
                    <a:lnTo>
                      <a:pt x="330" y="185"/>
                    </a:lnTo>
                    <a:lnTo>
                      <a:pt x="282" y="341"/>
                    </a:lnTo>
                    <a:lnTo>
                      <a:pt x="313" y="331"/>
                    </a:lnTo>
                    <a:lnTo>
                      <a:pt x="338" y="323"/>
                    </a:lnTo>
                    <a:lnTo>
                      <a:pt x="361" y="317"/>
                    </a:lnTo>
                    <a:lnTo>
                      <a:pt x="381" y="313"/>
                    </a:lnTo>
                    <a:lnTo>
                      <a:pt x="418" y="309"/>
                    </a:lnTo>
                    <a:lnTo>
                      <a:pt x="454" y="311"/>
                    </a:lnTo>
                    <a:lnTo>
                      <a:pt x="493" y="316"/>
                    </a:lnTo>
                    <a:lnTo>
                      <a:pt x="528" y="327"/>
                    </a:lnTo>
                    <a:lnTo>
                      <a:pt x="561" y="340"/>
                    </a:lnTo>
                    <a:lnTo>
                      <a:pt x="592" y="357"/>
                    </a:lnTo>
                    <a:lnTo>
                      <a:pt x="618" y="377"/>
                    </a:lnTo>
                    <a:lnTo>
                      <a:pt x="641" y="402"/>
                    </a:lnTo>
                    <a:lnTo>
                      <a:pt x="662" y="436"/>
                    </a:lnTo>
                    <a:lnTo>
                      <a:pt x="678" y="474"/>
                    </a:lnTo>
                    <a:lnTo>
                      <a:pt x="688" y="514"/>
                    </a:lnTo>
                    <a:lnTo>
                      <a:pt x="692" y="556"/>
                    </a:lnTo>
                    <a:lnTo>
                      <a:pt x="689" y="600"/>
                    </a:lnTo>
                    <a:lnTo>
                      <a:pt x="676" y="653"/>
                    </a:lnTo>
                    <a:lnTo>
                      <a:pt x="654" y="704"/>
                    </a:lnTo>
                    <a:lnTo>
                      <a:pt x="626" y="752"/>
                    </a:lnTo>
                    <a:lnTo>
                      <a:pt x="600" y="784"/>
                    </a:lnTo>
                    <a:lnTo>
                      <a:pt x="569" y="812"/>
                    </a:lnTo>
                    <a:lnTo>
                      <a:pt x="534" y="836"/>
                    </a:lnTo>
                    <a:lnTo>
                      <a:pt x="498" y="856"/>
                    </a:lnTo>
                    <a:lnTo>
                      <a:pt x="457" y="869"/>
                    </a:lnTo>
                    <a:lnTo>
                      <a:pt x="412" y="877"/>
                    </a:lnTo>
                    <a:lnTo>
                      <a:pt x="361" y="880"/>
                    </a:lnTo>
                    <a:lnTo>
                      <a:pt x="308" y="878"/>
                    </a:lnTo>
                    <a:lnTo>
                      <a:pt x="256" y="872"/>
                    </a:lnTo>
                    <a:lnTo>
                      <a:pt x="211" y="862"/>
                    </a:lnTo>
                    <a:lnTo>
                      <a:pt x="171" y="850"/>
                    </a:lnTo>
                    <a:lnTo>
                      <a:pt x="144" y="838"/>
                    </a:lnTo>
                    <a:lnTo>
                      <a:pt x="120" y="826"/>
                    </a:lnTo>
                    <a:lnTo>
                      <a:pt x="99" y="812"/>
                    </a:lnTo>
                    <a:lnTo>
                      <a:pt x="80" y="794"/>
                    </a:lnTo>
                    <a:lnTo>
                      <a:pt x="59" y="770"/>
                    </a:lnTo>
                    <a:lnTo>
                      <a:pt x="40" y="746"/>
                    </a:lnTo>
                    <a:lnTo>
                      <a:pt x="25" y="720"/>
                    </a:lnTo>
                    <a:lnTo>
                      <a:pt x="13" y="689"/>
                    </a:lnTo>
                    <a:lnTo>
                      <a:pt x="5" y="658"/>
                    </a:lnTo>
                    <a:lnTo>
                      <a:pt x="0" y="629"/>
                    </a:lnTo>
                    <a:lnTo>
                      <a:pt x="217" y="625"/>
                    </a:lnTo>
                    <a:lnTo>
                      <a:pt x="219" y="649"/>
                    </a:lnTo>
                    <a:lnTo>
                      <a:pt x="224" y="673"/>
                    </a:lnTo>
                    <a:lnTo>
                      <a:pt x="233" y="694"/>
                    </a:lnTo>
                    <a:lnTo>
                      <a:pt x="246" y="713"/>
                    </a:lnTo>
                    <a:lnTo>
                      <a:pt x="262" y="730"/>
                    </a:lnTo>
                    <a:lnTo>
                      <a:pt x="280" y="742"/>
                    </a:lnTo>
                    <a:lnTo>
                      <a:pt x="300" y="749"/>
                    </a:lnTo>
                    <a:lnTo>
                      <a:pt x="324" y="753"/>
                    </a:lnTo>
                    <a:lnTo>
                      <a:pt x="352" y="753"/>
                    </a:lnTo>
                    <a:lnTo>
                      <a:pt x="374" y="749"/>
                    </a:lnTo>
                    <a:lnTo>
                      <a:pt x="396" y="738"/>
                    </a:lnTo>
                    <a:lnTo>
                      <a:pt x="418" y="720"/>
                    </a:lnTo>
                    <a:lnTo>
                      <a:pt x="433" y="702"/>
                    </a:lnTo>
                    <a:lnTo>
                      <a:pt x="446" y="682"/>
                    </a:lnTo>
                    <a:lnTo>
                      <a:pt x="457" y="660"/>
                    </a:lnTo>
                    <a:lnTo>
                      <a:pt x="465" y="633"/>
                    </a:lnTo>
                    <a:lnTo>
                      <a:pt x="470" y="602"/>
                    </a:lnTo>
                    <a:lnTo>
                      <a:pt x="474" y="570"/>
                    </a:lnTo>
                    <a:lnTo>
                      <a:pt x="474" y="542"/>
                    </a:lnTo>
                    <a:lnTo>
                      <a:pt x="472" y="518"/>
                    </a:lnTo>
                    <a:lnTo>
                      <a:pt x="464" y="497"/>
                    </a:lnTo>
                    <a:lnTo>
                      <a:pt x="454" y="478"/>
                    </a:lnTo>
                    <a:lnTo>
                      <a:pt x="441" y="462"/>
                    </a:lnTo>
                    <a:lnTo>
                      <a:pt x="428" y="450"/>
                    </a:lnTo>
                    <a:lnTo>
                      <a:pt x="410" y="441"/>
                    </a:lnTo>
                    <a:lnTo>
                      <a:pt x="390" y="434"/>
                    </a:lnTo>
                    <a:lnTo>
                      <a:pt x="366" y="432"/>
                    </a:lnTo>
                    <a:lnTo>
                      <a:pt x="342" y="430"/>
                    </a:lnTo>
                    <a:lnTo>
                      <a:pt x="318" y="434"/>
                    </a:lnTo>
                    <a:lnTo>
                      <a:pt x="294" y="444"/>
                    </a:lnTo>
                    <a:lnTo>
                      <a:pt x="276" y="453"/>
                    </a:lnTo>
                    <a:lnTo>
                      <a:pt x="256" y="465"/>
                    </a:lnTo>
                    <a:lnTo>
                      <a:pt x="237" y="482"/>
                    </a:lnTo>
                    <a:lnTo>
                      <a:pt x="57" y="438"/>
                    </a:lnTo>
                    <a:lnTo>
                      <a:pt x="19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Freeform 440"/>
              <p:cNvSpPr>
                <a:spLocks/>
              </p:cNvSpPr>
              <p:nvPr/>
            </p:nvSpPr>
            <p:spPr bwMode="auto">
              <a:xfrm>
                <a:off x="1096978" y="5132569"/>
                <a:ext cx="837853" cy="1028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53" y="49"/>
                  </a:cxn>
                  <a:cxn ang="0">
                    <a:pos x="554" y="68"/>
                  </a:cxn>
                  <a:cxn ang="0">
                    <a:pos x="19" y="20"/>
                  </a:cxn>
                  <a:cxn ang="0">
                    <a:pos x="0" y="0"/>
                  </a:cxn>
                </a:cxnLst>
                <a:rect l="0" t="0" r="r" b="b"/>
                <a:pathLst>
                  <a:path w="554" h="68">
                    <a:moveTo>
                      <a:pt x="0" y="0"/>
                    </a:moveTo>
                    <a:lnTo>
                      <a:pt x="553" y="49"/>
                    </a:lnTo>
                    <a:lnTo>
                      <a:pt x="554" y="68"/>
                    </a:lnTo>
                    <a:lnTo>
                      <a:pt x="19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 rot="21299611">
              <a:off x="4089770" y="3003599"/>
              <a:ext cx="1138633" cy="1378479"/>
              <a:chOff x="5468218" y="5357826"/>
              <a:chExt cx="1204055" cy="1457681"/>
            </a:xfrm>
          </p:grpSpPr>
          <p:sp>
            <p:nvSpPr>
              <p:cNvPr id="182" name="Freeform 465"/>
              <p:cNvSpPr>
                <a:spLocks/>
              </p:cNvSpPr>
              <p:nvPr/>
            </p:nvSpPr>
            <p:spPr bwMode="auto">
              <a:xfrm rot="470338">
                <a:off x="5849448" y="5593893"/>
                <a:ext cx="362859" cy="957676"/>
              </a:xfrm>
              <a:custGeom>
                <a:avLst/>
                <a:gdLst/>
                <a:ahLst/>
                <a:cxnLst>
                  <a:cxn ang="0">
                    <a:pos x="99" y="8"/>
                  </a:cxn>
                  <a:cxn ang="0">
                    <a:pos x="89" y="19"/>
                  </a:cxn>
                  <a:cxn ang="0">
                    <a:pos x="85" y="25"/>
                  </a:cxn>
                  <a:cxn ang="0">
                    <a:pos x="81" y="33"/>
                  </a:cxn>
                  <a:cxn ang="0">
                    <a:pos x="77" y="40"/>
                  </a:cxn>
                  <a:cxn ang="0">
                    <a:pos x="75" y="47"/>
                  </a:cxn>
                  <a:cxn ang="0">
                    <a:pos x="73" y="51"/>
                  </a:cxn>
                  <a:cxn ang="0">
                    <a:pos x="69" y="64"/>
                  </a:cxn>
                  <a:cxn ang="0">
                    <a:pos x="65" y="81"/>
                  </a:cxn>
                  <a:cxn ang="0">
                    <a:pos x="61" y="108"/>
                  </a:cxn>
                  <a:cxn ang="0">
                    <a:pos x="57" y="151"/>
                  </a:cxn>
                  <a:cxn ang="0">
                    <a:pos x="56" y="228"/>
                  </a:cxn>
                  <a:cxn ang="0">
                    <a:pos x="57" y="261"/>
                  </a:cxn>
                  <a:cxn ang="0">
                    <a:pos x="61" y="334"/>
                  </a:cxn>
                  <a:cxn ang="0">
                    <a:pos x="68" y="394"/>
                  </a:cxn>
                  <a:cxn ang="0">
                    <a:pos x="75" y="432"/>
                  </a:cxn>
                  <a:cxn ang="0">
                    <a:pos x="85" y="468"/>
                  </a:cxn>
                  <a:cxn ang="0">
                    <a:pos x="91" y="478"/>
                  </a:cxn>
                  <a:cxn ang="0">
                    <a:pos x="105" y="505"/>
                  </a:cxn>
                  <a:cxn ang="0">
                    <a:pos x="127" y="525"/>
                  </a:cxn>
                  <a:cxn ang="0">
                    <a:pos x="133" y="530"/>
                  </a:cxn>
                  <a:cxn ang="0">
                    <a:pos x="137" y="532"/>
                  </a:cxn>
                  <a:cxn ang="0">
                    <a:pos x="141" y="534"/>
                  </a:cxn>
                  <a:cxn ang="0">
                    <a:pos x="144" y="536"/>
                  </a:cxn>
                  <a:cxn ang="0">
                    <a:pos x="148" y="537"/>
                  </a:cxn>
                  <a:cxn ang="0">
                    <a:pos x="152" y="538"/>
                  </a:cxn>
                  <a:cxn ang="0">
                    <a:pos x="157" y="540"/>
                  </a:cxn>
                  <a:cxn ang="0">
                    <a:pos x="163" y="541"/>
                  </a:cxn>
                  <a:cxn ang="0">
                    <a:pos x="191" y="540"/>
                  </a:cxn>
                  <a:cxn ang="0">
                    <a:pos x="200" y="537"/>
                  </a:cxn>
                  <a:cxn ang="0">
                    <a:pos x="207" y="536"/>
                  </a:cxn>
                  <a:cxn ang="0">
                    <a:pos x="219" y="529"/>
                  </a:cxn>
                  <a:cxn ang="0">
                    <a:pos x="149" y="573"/>
                  </a:cxn>
                  <a:cxn ang="0">
                    <a:pos x="139" y="576"/>
                  </a:cxn>
                  <a:cxn ang="0">
                    <a:pos x="131" y="577"/>
                  </a:cxn>
                  <a:cxn ang="0">
                    <a:pos x="109" y="578"/>
                  </a:cxn>
                  <a:cxn ang="0">
                    <a:pos x="100" y="577"/>
                  </a:cxn>
                  <a:cxn ang="0">
                    <a:pos x="97" y="576"/>
                  </a:cxn>
                  <a:cxn ang="0">
                    <a:pos x="92" y="574"/>
                  </a:cxn>
                  <a:cxn ang="0">
                    <a:pos x="88" y="573"/>
                  </a:cxn>
                  <a:cxn ang="0">
                    <a:pos x="84" y="572"/>
                  </a:cxn>
                  <a:cxn ang="0">
                    <a:pos x="80" y="569"/>
                  </a:cxn>
                  <a:cxn ang="0">
                    <a:pos x="75" y="565"/>
                  </a:cxn>
                  <a:cxn ang="0">
                    <a:pos x="49" y="541"/>
                  </a:cxn>
                  <a:cxn ang="0">
                    <a:pos x="35" y="516"/>
                  </a:cxn>
                  <a:cxn ang="0">
                    <a:pos x="29" y="505"/>
                  </a:cxn>
                  <a:cxn ang="0">
                    <a:pos x="23" y="482"/>
                  </a:cxn>
                  <a:cxn ang="0">
                    <a:pos x="15" y="452"/>
                  </a:cxn>
                  <a:cxn ang="0">
                    <a:pos x="8" y="404"/>
                  </a:cxn>
                  <a:cxn ang="0">
                    <a:pos x="3" y="337"/>
                  </a:cxn>
                  <a:cxn ang="0">
                    <a:pos x="0" y="281"/>
                  </a:cxn>
                  <a:cxn ang="0">
                    <a:pos x="1" y="187"/>
                  </a:cxn>
                  <a:cxn ang="0">
                    <a:pos x="9" y="119"/>
                  </a:cxn>
                  <a:cxn ang="0">
                    <a:pos x="13" y="100"/>
                  </a:cxn>
                  <a:cxn ang="0">
                    <a:pos x="17" y="85"/>
                  </a:cxn>
                  <a:cxn ang="0">
                    <a:pos x="19" y="81"/>
                  </a:cxn>
                  <a:cxn ang="0">
                    <a:pos x="21" y="77"/>
                  </a:cxn>
                  <a:cxn ang="0">
                    <a:pos x="27" y="67"/>
                  </a:cxn>
                  <a:cxn ang="0">
                    <a:pos x="31" y="60"/>
                  </a:cxn>
                  <a:cxn ang="0">
                    <a:pos x="45" y="41"/>
                  </a:cxn>
                  <a:cxn ang="0">
                    <a:pos x="109" y="0"/>
                  </a:cxn>
                </a:cxnLst>
                <a:rect l="0" t="0" r="r" b="b"/>
                <a:pathLst>
                  <a:path w="219" h="578">
                    <a:moveTo>
                      <a:pt x="109" y="0"/>
                    </a:moveTo>
                    <a:lnTo>
                      <a:pt x="99" y="8"/>
                    </a:lnTo>
                    <a:lnTo>
                      <a:pt x="93" y="13"/>
                    </a:lnTo>
                    <a:lnTo>
                      <a:pt x="89" y="19"/>
                    </a:lnTo>
                    <a:lnTo>
                      <a:pt x="87" y="23"/>
                    </a:lnTo>
                    <a:lnTo>
                      <a:pt x="85" y="25"/>
                    </a:lnTo>
                    <a:lnTo>
                      <a:pt x="83" y="29"/>
                    </a:lnTo>
                    <a:lnTo>
                      <a:pt x="81" y="33"/>
                    </a:lnTo>
                    <a:lnTo>
                      <a:pt x="79" y="36"/>
                    </a:lnTo>
                    <a:lnTo>
                      <a:pt x="77" y="40"/>
                    </a:lnTo>
                    <a:lnTo>
                      <a:pt x="77" y="41"/>
                    </a:lnTo>
                    <a:lnTo>
                      <a:pt x="75" y="47"/>
                    </a:lnTo>
                    <a:lnTo>
                      <a:pt x="75" y="48"/>
                    </a:lnTo>
                    <a:lnTo>
                      <a:pt x="73" y="51"/>
                    </a:lnTo>
                    <a:lnTo>
                      <a:pt x="72" y="57"/>
                    </a:lnTo>
                    <a:lnTo>
                      <a:pt x="69" y="64"/>
                    </a:lnTo>
                    <a:lnTo>
                      <a:pt x="68" y="72"/>
                    </a:lnTo>
                    <a:lnTo>
                      <a:pt x="65" y="81"/>
                    </a:lnTo>
                    <a:lnTo>
                      <a:pt x="64" y="93"/>
                    </a:lnTo>
                    <a:lnTo>
                      <a:pt x="61" y="108"/>
                    </a:lnTo>
                    <a:lnTo>
                      <a:pt x="60" y="128"/>
                    </a:lnTo>
                    <a:lnTo>
                      <a:pt x="57" y="151"/>
                    </a:lnTo>
                    <a:lnTo>
                      <a:pt x="56" y="187"/>
                    </a:lnTo>
                    <a:lnTo>
                      <a:pt x="56" y="228"/>
                    </a:lnTo>
                    <a:lnTo>
                      <a:pt x="57" y="244"/>
                    </a:lnTo>
                    <a:lnTo>
                      <a:pt x="57" y="261"/>
                    </a:lnTo>
                    <a:lnTo>
                      <a:pt x="59" y="300"/>
                    </a:lnTo>
                    <a:lnTo>
                      <a:pt x="61" y="334"/>
                    </a:lnTo>
                    <a:lnTo>
                      <a:pt x="64" y="366"/>
                    </a:lnTo>
                    <a:lnTo>
                      <a:pt x="68" y="394"/>
                    </a:lnTo>
                    <a:lnTo>
                      <a:pt x="71" y="414"/>
                    </a:lnTo>
                    <a:lnTo>
                      <a:pt x="75" y="432"/>
                    </a:lnTo>
                    <a:lnTo>
                      <a:pt x="83" y="458"/>
                    </a:lnTo>
                    <a:lnTo>
                      <a:pt x="85" y="468"/>
                    </a:lnTo>
                    <a:lnTo>
                      <a:pt x="89" y="477"/>
                    </a:lnTo>
                    <a:lnTo>
                      <a:pt x="91" y="478"/>
                    </a:lnTo>
                    <a:lnTo>
                      <a:pt x="91" y="481"/>
                    </a:lnTo>
                    <a:lnTo>
                      <a:pt x="105" y="505"/>
                    </a:lnTo>
                    <a:lnTo>
                      <a:pt x="123" y="522"/>
                    </a:lnTo>
                    <a:lnTo>
                      <a:pt x="127" y="525"/>
                    </a:lnTo>
                    <a:lnTo>
                      <a:pt x="131" y="529"/>
                    </a:lnTo>
                    <a:lnTo>
                      <a:pt x="133" y="530"/>
                    </a:lnTo>
                    <a:lnTo>
                      <a:pt x="135" y="532"/>
                    </a:lnTo>
                    <a:lnTo>
                      <a:pt x="137" y="532"/>
                    </a:lnTo>
                    <a:lnTo>
                      <a:pt x="139" y="533"/>
                    </a:lnTo>
                    <a:lnTo>
                      <a:pt x="141" y="534"/>
                    </a:lnTo>
                    <a:lnTo>
                      <a:pt x="143" y="534"/>
                    </a:lnTo>
                    <a:lnTo>
                      <a:pt x="144" y="536"/>
                    </a:lnTo>
                    <a:lnTo>
                      <a:pt x="147" y="536"/>
                    </a:lnTo>
                    <a:lnTo>
                      <a:pt x="148" y="537"/>
                    </a:lnTo>
                    <a:lnTo>
                      <a:pt x="149" y="537"/>
                    </a:lnTo>
                    <a:lnTo>
                      <a:pt x="152" y="538"/>
                    </a:lnTo>
                    <a:lnTo>
                      <a:pt x="155" y="538"/>
                    </a:lnTo>
                    <a:lnTo>
                      <a:pt x="157" y="540"/>
                    </a:lnTo>
                    <a:lnTo>
                      <a:pt x="160" y="540"/>
                    </a:lnTo>
                    <a:lnTo>
                      <a:pt x="163" y="541"/>
                    </a:lnTo>
                    <a:lnTo>
                      <a:pt x="187" y="541"/>
                    </a:lnTo>
                    <a:lnTo>
                      <a:pt x="191" y="540"/>
                    </a:lnTo>
                    <a:lnTo>
                      <a:pt x="195" y="540"/>
                    </a:lnTo>
                    <a:lnTo>
                      <a:pt x="200" y="537"/>
                    </a:lnTo>
                    <a:lnTo>
                      <a:pt x="204" y="537"/>
                    </a:lnTo>
                    <a:lnTo>
                      <a:pt x="207" y="536"/>
                    </a:lnTo>
                    <a:lnTo>
                      <a:pt x="213" y="532"/>
                    </a:lnTo>
                    <a:lnTo>
                      <a:pt x="219" y="529"/>
                    </a:lnTo>
                    <a:lnTo>
                      <a:pt x="163" y="565"/>
                    </a:lnTo>
                    <a:lnTo>
                      <a:pt x="149" y="573"/>
                    </a:lnTo>
                    <a:lnTo>
                      <a:pt x="141" y="576"/>
                    </a:lnTo>
                    <a:lnTo>
                      <a:pt x="139" y="576"/>
                    </a:lnTo>
                    <a:lnTo>
                      <a:pt x="136" y="577"/>
                    </a:lnTo>
                    <a:lnTo>
                      <a:pt x="131" y="577"/>
                    </a:lnTo>
                    <a:lnTo>
                      <a:pt x="127" y="578"/>
                    </a:lnTo>
                    <a:lnTo>
                      <a:pt x="109" y="578"/>
                    </a:lnTo>
                    <a:lnTo>
                      <a:pt x="108" y="577"/>
                    </a:lnTo>
                    <a:lnTo>
                      <a:pt x="100" y="577"/>
                    </a:lnTo>
                    <a:lnTo>
                      <a:pt x="99" y="576"/>
                    </a:lnTo>
                    <a:lnTo>
                      <a:pt x="97" y="576"/>
                    </a:lnTo>
                    <a:lnTo>
                      <a:pt x="95" y="574"/>
                    </a:lnTo>
                    <a:lnTo>
                      <a:pt x="92" y="574"/>
                    </a:lnTo>
                    <a:lnTo>
                      <a:pt x="89" y="573"/>
                    </a:lnTo>
                    <a:lnTo>
                      <a:pt x="88" y="573"/>
                    </a:lnTo>
                    <a:lnTo>
                      <a:pt x="87" y="572"/>
                    </a:lnTo>
                    <a:lnTo>
                      <a:pt x="84" y="572"/>
                    </a:lnTo>
                    <a:lnTo>
                      <a:pt x="83" y="570"/>
                    </a:lnTo>
                    <a:lnTo>
                      <a:pt x="80" y="569"/>
                    </a:lnTo>
                    <a:lnTo>
                      <a:pt x="77" y="566"/>
                    </a:lnTo>
                    <a:lnTo>
                      <a:pt x="75" y="565"/>
                    </a:lnTo>
                    <a:lnTo>
                      <a:pt x="67" y="560"/>
                    </a:lnTo>
                    <a:lnTo>
                      <a:pt x="49" y="541"/>
                    </a:lnTo>
                    <a:lnTo>
                      <a:pt x="35" y="518"/>
                    </a:lnTo>
                    <a:lnTo>
                      <a:pt x="35" y="516"/>
                    </a:lnTo>
                    <a:lnTo>
                      <a:pt x="33" y="514"/>
                    </a:lnTo>
                    <a:lnTo>
                      <a:pt x="29" y="505"/>
                    </a:lnTo>
                    <a:lnTo>
                      <a:pt x="25" y="494"/>
                    </a:lnTo>
                    <a:lnTo>
                      <a:pt x="23" y="482"/>
                    </a:lnTo>
                    <a:lnTo>
                      <a:pt x="19" y="469"/>
                    </a:lnTo>
                    <a:lnTo>
                      <a:pt x="15" y="452"/>
                    </a:lnTo>
                    <a:lnTo>
                      <a:pt x="12" y="432"/>
                    </a:lnTo>
                    <a:lnTo>
                      <a:pt x="8" y="404"/>
                    </a:lnTo>
                    <a:lnTo>
                      <a:pt x="4" y="372"/>
                    </a:lnTo>
                    <a:lnTo>
                      <a:pt x="3" y="337"/>
                    </a:lnTo>
                    <a:lnTo>
                      <a:pt x="1" y="298"/>
                    </a:lnTo>
                    <a:lnTo>
                      <a:pt x="0" y="281"/>
                    </a:lnTo>
                    <a:lnTo>
                      <a:pt x="0" y="224"/>
                    </a:lnTo>
                    <a:lnTo>
                      <a:pt x="1" y="187"/>
                    </a:lnTo>
                    <a:lnTo>
                      <a:pt x="5" y="144"/>
                    </a:lnTo>
                    <a:lnTo>
                      <a:pt x="9" y="119"/>
                    </a:lnTo>
                    <a:lnTo>
                      <a:pt x="12" y="109"/>
                    </a:lnTo>
                    <a:lnTo>
                      <a:pt x="13" y="100"/>
                    </a:lnTo>
                    <a:lnTo>
                      <a:pt x="17" y="88"/>
                    </a:lnTo>
                    <a:lnTo>
                      <a:pt x="17" y="85"/>
                    </a:lnTo>
                    <a:lnTo>
                      <a:pt x="19" y="84"/>
                    </a:lnTo>
                    <a:lnTo>
                      <a:pt x="19" y="81"/>
                    </a:lnTo>
                    <a:lnTo>
                      <a:pt x="20" y="79"/>
                    </a:lnTo>
                    <a:lnTo>
                      <a:pt x="21" y="77"/>
                    </a:lnTo>
                    <a:lnTo>
                      <a:pt x="24" y="69"/>
                    </a:lnTo>
                    <a:lnTo>
                      <a:pt x="27" y="67"/>
                    </a:lnTo>
                    <a:lnTo>
                      <a:pt x="28" y="63"/>
                    </a:lnTo>
                    <a:lnTo>
                      <a:pt x="31" y="60"/>
                    </a:lnTo>
                    <a:lnTo>
                      <a:pt x="39" y="48"/>
                    </a:lnTo>
                    <a:lnTo>
                      <a:pt x="45" y="41"/>
                    </a:lnTo>
                    <a:lnTo>
                      <a:pt x="53" y="36"/>
                    </a:lnTo>
                    <a:lnTo>
                      <a:pt x="109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468"/>
              <p:cNvSpPr>
                <a:spLocks/>
              </p:cNvSpPr>
              <p:nvPr/>
            </p:nvSpPr>
            <p:spPr bwMode="auto">
              <a:xfrm rot="470338">
                <a:off x="5803650" y="5624642"/>
                <a:ext cx="391026" cy="956020"/>
              </a:xfrm>
              <a:custGeom>
                <a:avLst/>
                <a:gdLst/>
                <a:ahLst/>
                <a:cxnLst>
                  <a:cxn ang="0">
                    <a:pos x="149" y="6"/>
                  </a:cxn>
                  <a:cxn ang="0">
                    <a:pos x="148" y="7"/>
                  </a:cxn>
                  <a:cxn ang="0">
                    <a:pos x="88" y="10"/>
                  </a:cxn>
                  <a:cxn ang="0">
                    <a:pos x="62" y="28"/>
                  </a:cxn>
                  <a:cxn ang="0">
                    <a:pos x="54" y="39"/>
                  </a:cxn>
                  <a:cxn ang="0">
                    <a:pos x="46" y="56"/>
                  </a:cxn>
                  <a:cxn ang="0">
                    <a:pos x="42" y="67"/>
                  </a:cxn>
                  <a:cxn ang="0">
                    <a:pos x="38" y="79"/>
                  </a:cxn>
                  <a:cxn ang="0">
                    <a:pos x="34" y="92"/>
                  </a:cxn>
                  <a:cxn ang="0">
                    <a:pos x="30" y="116"/>
                  </a:cxn>
                  <a:cxn ang="0">
                    <a:pos x="25" y="183"/>
                  </a:cxn>
                  <a:cxn ang="0">
                    <a:pos x="26" y="287"/>
                  </a:cxn>
                  <a:cxn ang="0">
                    <a:pos x="32" y="375"/>
                  </a:cxn>
                  <a:cxn ang="0">
                    <a:pos x="41" y="437"/>
                  </a:cxn>
                  <a:cxn ang="0">
                    <a:pos x="52" y="475"/>
                  </a:cxn>
                  <a:cxn ang="0">
                    <a:pos x="60" y="497"/>
                  </a:cxn>
                  <a:cxn ang="0">
                    <a:pos x="77" y="523"/>
                  </a:cxn>
                  <a:cxn ang="0">
                    <a:pos x="97" y="543"/>
                  </a:cxn>
                  <a:cxn ang="0">
                    <a:pos x="105" y="548"/>
                  </a:cxn>
                  <a:cxn ang="0">
                    <a:pos x="112" y="551"/>
                  </a:cxn>
                  <a:cxn ang="0">
                    <a:pos x="118" y="553"/>
                  </a:cxn>
                  <a:cxn ang="0">
                    <a:pos x="126" y="555"/>
                  </a:cxn>
                  <a:cxn ang="0">
                    <a:pos x="136" y="557"/>
                  </a:cxn>
                  <a:cxn ang="0">
                    <a:pos x="162" y="556"/>
                  </a:cxn>
                  <a:cxn ang="0">
                    <a:pos x="168" y="553"/>
                  </a:cxn>
                  <a:cxn ang="0">
                    <a:pos x="177" y="551"/>
                  </a:cxn>
                  <a:cxn ang="0">
                    <a:pos x="182" y="548"/>
                  </a:cxn>
                  <a:cxn ang="0">
                    <a:pos x="196" y="539"/>
                  </a:cxn>
                  <a:cxn ang="0">
                    <a:pos x="222" y="503"/>
                  </a:cxn>
                  <a:cxn ang="0">
                    <a:pos x="234" y="467"/>
                  </a:cxn>
                  <a:cxn ang="0">
                    <a:pos x="209" y="536"/>
                  </a:cxn>
                  <a:cxn ang="0">
                    <a:pos x="186" y="560"/>
                  </a:cxn>
                  <a:cxn ang="0">
                    <a:pos x="176" y="569"/>
                  </a:cxn>
                  <a:cxn ang="0">
                    <a:pos x="169" y="572"/>
                  </a:cxn>
                  <a:cxn ang="0">
                    <a:pos x="164" y="575"/>
                  </a:cxn>
                  <a:cxn ang="0">
                    <a:pos x="153" y="576"/>
                  </a:cxn>
                  <a:cxn ang="0">
                    <a:pos x="117" y="576"/>
                  </a:cxn>
                  <a:cxn ang="0">
                    <a:pos x="104" y="575"/>
                  </a:cxn>
                  <a:cxn ang="0">
                    <a:pos x="97" y="572"/>
                  </a:cxn>
                  <a:cxn ang="0">
                    <a:pos x="90" y="569"/>
                  </a:cxn>
                  <a:cxn ang="0">
                    <a:pos x="85" y="567"/>
                  </a:cxn>
                  <a:cxn ang="0">
                    <a:pos x="80" y="564"/>
                  </a:cxn>
                  <a:cxn ang="0">
                    <a:pos x="52" y="535"/>
                  </a:cxn>
                  <a:cxn ang="0">
                    <a:pos x="36" y="507"/>
                  </a:cxn>
                  <a:cxn ang="0">
                    <a:pos x="24" y="476"/>
                  </a:cxn>
                  <a:cxn ang="0">
                    <a:pos x="13" y="429"/>
                  </a:cxn>
                  <a:cxn ang="0">
                    <a:pos x="5" y="359"/>
                  </a:cxn>
                  <a:cxn ang="0">
                    <a:pos x="0" y="235"/>
                  </a:cxn>
                  <a:cxn ang="0">
                    <a:pos x="4" y="148"/>
                  </a:cxn>
                  <a:cxn ang="0">
                    <a:pos x="10" y="103"/>
                  </a:cxn>
                  <a:cxn ang="0">
                    <a:pos x="17" y="76"/>
                  </a:cxn>
                  <a:cxn ang="0">
                    <a:pos x="20" y="67"/>
                  </a:cxn>
                  <a:cxn ang="0">
                    <a:pos x="24" y="59"/>
                  </a:cxn>
                  <a:cxn ang="0">
                    <a:pos x="29" y="44"/>
                  </a:cxn>
                  <a:cxn ang="0">
                    <a:pos x="44" y="24"/>
                  </a:cxn>
                  <a:cxn ang="0">
                    <a:pos x="52" y="16"/>
                  </a:cxn>
                  <a:cxn ang="0">
                    <a:pos x="110" y="0"/>
                  </a:cxn>
                </a:cxnLst>
                <a:rect l="0" t="0" r="r" b="b"/>
                <a:pathLst>
                  <a:path w="236" h="577">
                    <a:moveTo>
                      <a:pt x="110" y="0"/>
                    </a:moveTo>
                    <a:lnTo>
                      <a:pt x="132" y="2"/>
                    </a:lnTo>
                    <a:lnTo>
                      <a:pt x="149" y="6"/>
                    </a:lnTo>
                    <a:lnTo>
                      <a:pt x="164" y="14"/>
                    </a:lnTo>
                    <a:lnTo>
                      <a:pt x="169" y="16"/>
                    </a:lnTo>
                    <a:lnTo>
                      <a:pt x="148" y="7"/>
                    </a:lnTo>
                    <a:lnTo>
                      <a:pt x="124" y="3"/>
                    </a:lnTo>
                    <a:lnTo>
                      <a:pt x="105" y="4"/>
                    </a:lnTo>
                    <a:lnTo>
                      <a:pt x="88" y="10"/>
                    </a:lnTo>
                    <a:lnTo>
                      <a:pt x="73" y="19"/>
                    </a:lnTo>
                    <a:lnTo>
                      <a:pt x="65" y="27"/>
                    </a:lnTo>
                    <a:lnTo>
                      <a:pt x="62" y="28"/>
                    </a:lnTo>
                    <a:lnTo>
                      <a:pt x="60" y="34"/>
                    </a:lnTo>
                    <a:lnTo>
                      <a:pt x="57" y="38"/>
                    </a:lnTo>
                    <a:lnTo>
                      <a:pt x="54" y="39"/>
                    </a:lnTo>
                    <a:lnTo>
                      <a:pt x="52" y="44"/>
                    </a:lnTo>
                    <a:lnTo>
                      <a:pt x="50" y="48"/>
                    </a:lnTo>
                    <a:lnTo>
                      <a:pt x="46" y="56"/>
                    </a:lnTo>
                    <a:lnTo>
                      <a:pt x="44" y="60"/>
                    </a:lnTo>
                    <a:lnTo>
                      <a:pt x="44" y="63"/>
                    </a:lnTo>
                    <a:lnTo>
                      <a:pt x="42" y="67"/>
                    </a:lnTo>
                    <a:lnTo>
                      <a:pt x="40" y="72"/>
                    </a:lnTo>
                    <a:lnTo>
                      <a:pt x="40" y="76"/>
                    </a:lnTo>
                    <a:lnTo>
                      <a:pt x="38" y="79"/>
                    </a:lnTo>
                    <a:lnTo>
                      <a:pt x="37" y="83"/>
                    </a:lnTo>
                    <a:lnTo>
                      <a:pt x="36" y="88"/>
                    </a:lnTo>
                    <a:lnTo>
                      <a:pt x="34" y="92"/>
                    </a:lnTo>
                    <a:lnTo>
                      <a:pt x="34" y="98"/>
                    </a:lnTo>
                    <a:lnTo>
                      <a:pt x="33" y="107"/>
                    </a:lnTo>
                    <a:lnTo>
                      <a:pt x="30" y="116"/>
                    </a:lnTo>
                    <a:lnTo>
                      <a:pt x="28" y="143"/>
                    </a:lnTo>
                    <a:lnTo>
                      <a:pt x="26" y="162"/>
                    </a:lnTo>
                    <a:lnTo>
                      <a:pt x="25" y="183"/>
                    </a:lnTo>
                    <a:lnTo>
                      <a:pt x="25" y="227"/>
                    </a:lnTo>
                    <a:lnTo>
                      <a:pt x="26" y="277"/>
                    </a:lnTo>
                    <a:lnTo>
                      <a:pt x="26" y="287"/>
                    </a:lnTo>
                    <a:lnTo>
                      <a:pt x="28" y="319"/>
                    </a:lnTo>
                    <a:lnTo>
                      <a:pt x="29" y="348"/>
                    </a:lnTo>
                    <a:lnTo>
                      <a:pt x="32" y="375"/>
                    </a:lnTo>
                    <a:lnTo>
                      <a:pt x="34" y="399"/>
                    </a:lnTo>
                    <a:lnTo>
                      <a:pt x="38" y="419"/>
                    </a:lnTo>
                    <a:lnTo>
                      <a:pt x="41" y="437"/>
                    </a:lnTo>
                    <a:lnTo>
                      <a:pt x="45" y="451"/>
                    </a:lnTo>
                    <a:lnTo>
                      <a:pt x="48" y="464"/>
                    </a:lnTo>
                    <a:lnTo>
                      <a:pt x="52" y="475"/>
                    </a:lnTo>
                    <a:lnTo>
                      <a:pt x="54" y="485"/>
                    </a:lnTo>
                    <a:lnTo>
                      <a:pt x="57" y="491"/>
                    </a:lnTo>
                    <a:lnTo>
                      <a:pt x="60" y="497"/>
                    </a:lnTo>
                    <a:lnTo>
                      <a:pt x="62" y="500"/>
                    </a:lnTo>
                    <a:lnTo>
                      <a:pt x="64" y="504"/>
                    </a:lnTo>
                    <a:lnTo>
                      <a:pt x="77" y="523"/>
                    </a:lnTo>
                    <a:lnTo>
                      <a:pt x="92" y="539"/>
                    </a:lnTo>
                    <a:lnTo>
                      <a:pt x="94" y="540"/>
                    </a:lnTo>
                    <a:lnTo>
                      <a:pt x="97" y="543"/>
                    </a:lnTo>
                    <a:lnTo>
                      <a:pt x="100" y="544"/>
                    </a:lnTo>
                    <a:lnTo>
                      <a:pt x="104" y="548"/>
                    </a:lnTo>
                    <a:lnTo>
                      <a:pt x="105" y="548"/>
                    </a:lnTo>
                    <a:lnTo>
                      <a:pt x="108" y="549"/>
                    </a:lnTo>
                    <a:lnTo>
                      <a:pt x="110" y="549"/>
                    </a:lnTo>
                    <a:lnTo>
                      <a:pt x="112" y="551"/>
                    </a:lnTo>
                    <a:lnTo>
                      <a:pt x="114" y="552"/>
                    </a:lnTo>
                    <a:lnTo>
                      <a:pt x="116" y="552"/>
                    </a:lnTo>
                    <a:lnTo>
                      <a:pt x="118" y="553"/>
                    </a:lnTo>
                    <a:lnTo>
                      <a:pt x="120" y="553"/>
                    </a:lnTo>
                    <a:lnTo>
                      <a:pt x="122" y="555"/>
                    </a:lnTo>
                    <a:lnTo>
                      <a:pt x="126" y="555"/>
                    </a:lnTo>
                    <a:lnTo>
                      <a:pt x="128" y="556"/>
                    </a:lnTo>
                    <a:lnTo>
                      <a:pt x="133" y="556"/>
                    </a:lnTo>
                    <a:lnTo>
                      <a:pt x="136" y="557"/>
                    </a:lnTo>
                    <a:lnTo>
                      <a:pt x="153" y="557"/>
                    </a:lnTo>
                    <a:lnTo>
                      <a:pt x="156" y="556"/>
                    </a:lnTo>
                    <a:lnTo>
                      <a:pt x="162" y="556"/>
                    </a:lnTo>
                    <a:lnTo>
                      <a:pt x="164" y="555"/>
                    </a:lnTo>
                    <a:lnTo>
                      <a:pt x="166" y="555"/>
                    </a:lnTo>
                    <a:lnTo>
                      <a:pt x="168" y="553"/>
                    </a:lnTo>
                    <a:lnTo>
                      <a:pt x="170" y="553"/>
                    </a:lnTo>
                    <a:lnTo>
                      <a:pt x="176" y="551"/>
                    </a:lnTo>
                    <a:lnTo>
                      <a:pt x="177" y="551"/>
                    </a:lnTo>
                    <a:lnTo>
                      <a:pt x="178" y="549"/>
                    </a:lnTo>
                    <a:lnTo>
                      <a:pt x="181" y="549"/>
                    </a:lnTo>
                    <a:lnTo>
                      <a:pt x="182" y="548"/>
                    </a:lnTo>
                    <a:lnTo>
                      <a:pt x="186" y="545"/>
                    </a:lnTo>
                    <a:lnTo>
                      <a:pt x="189" y="544"/>
                    </a:lnTo>
                    <a:lnTo>
                      <a:pt x="196" y="539"/>
                    </a:lnTo>
                    <a:lnTo>
                      <a:pt x="201" y="533"/>
                    </a:lnTo>
                    <a:lnTo>
                      <a:pt x="212" y="520"/>
                    </a:lnTo>
                    <a:lnTo>
                      <a:pt x="222" y="503"/>
                    </a:lnTo>
                    <a:lnTo>
                      <a:pt x="230" y="481"/>
                    </a:lnTo>
                    <a:lnTo>
                      <a:pt x="236" y="456"/>
                    </a:lnTo>
                    <a:lnTo>
                      <a:pt x="234" y="467"/>
                    </a:lnTo>
                    <a:lnTo>
                      <a:pt x="228" y="495"/>
                    </a:lnTo>
                    <a:lnTo>
                      <a:pt x="220" y="517"/>
                    </a:lnTo>
                    <a:lnTo>
                      <a:pt x="209" y="536"/>
                    </a:lnTo>
                    <a:lnTo>
                      <a:pt x="196" y="551"/>
                    </a:lnTo>
                    <a:lnTo>
                      <a:pt x="192" y="556"/>
                    </a:lnTo>
                    <a:lnTo>
                      <a:pt x="186" y="560"/>
                    </a:lnTo>
                    <a:lnTo>
                      <a:pt x="182" y="564"/>
                    </a:lnTo>
                    <a:lnTo>
                      <a:pt x="180" y="565"/>
                    </a:lnTo>
                    <a:lnTo>
                      <a:pt x="176" y="569"/>
                    </a:lnTo>
                    <a:lnTo>
                      <a:pt x="173" y="569"/>
                    </a:lnTo>
                    <a:lnTo>
                      <a:pt x="172" y="571"/>
                    </a:lnTo>
                    <a:lnTo>
                      <a:pt x="169" y="572"/>
                    </a:lnTo>
                    <a:lnTo>
                      <a:pt x="168" y="572"/>
                    </a:lnTo>
                    <a:lnTo>
                      <a:pt x="165" y="573"/>
                    </a:lnTo>
                    <a:lnTo>
                      <a:pt x="164" y="575"/>
                    </a:lnTo>
                    <a:lnTo>
                      <a:pt x="160" y="575"/>
                    </a:lnTo>
                    <a:lnTo>
                      <a:pt x="157" y="576"/>
                    </a:lnTo>
                    <a:lnTo>
                      <a:pt x="153" y="576"/>
                    </a:lnTo>
                    <a:lnTo>
                      <a:pt x="152" y="577"/>
                    </a:lnTo>
                    <a:lnTo>
                      <a:pt x="120" y="577"/>
                    </a:lnTo>
                    <a:lnTo>
                      <a:pt x="117" y="576"/>
                    </a:lnTo>
                    <a:lnTo>
                      <a:pt x="112" y="576"/>
                    </a:lnTo>
                    <a:lnTo>
                      <a:pt x="109" y="575"/>
                    </a:lnTo>
                    <a:lnTo>
                      <a:pt x="104" y="575"/>
                    </a:lnTo>
                    <a:lnTo>
                      <a:pt x="102" y="573"/>
                    </a:lnTo>
                    <a:lnTo>
                      <a:pt x="100" y="573"/>
                    </a:lnTo>
                    <a:lnTo>
                      <a:pt x="97" y="572"/>
                    </a:lnTo>
                    <a:lnTo>
                      <a:pt x="94" y="572"/>
                    </a:lnTo>
                    <a:lnTo>
                      <a:pt x="93" y="571"/>
                    </a:lnTo>
                    <a:lnTo>
                      <a:pt x="90" y="569"/>
                    </a:lnTo>
                    <a:lnTo>
                      <a:pt x="89" y="569"/>
                    </a:lnTo>
                    <a:lnTo>
                      <a:pt x="86" y="568"/>
                    </a:lnTo>
                    <a:lnTo>
                      <a:pt x="85" y="567"/>
                    </a:lnTo>
                    <a:lnTo>
                      <a:pt x="84" y="567"/>
                    </a:lnTo>
                    <a:lnTo>
                      <a:pt x="81" y="565"/>
                    </a:lnTo>
                    <a:lnTo>
                      <a:pt x="80" y="564"/>
                    </a:lnTo>
                    <a:lnTo>
                      <a:pt x="77" y="563"/>
                    </a:lnTo>
                    <a:lnTo>
                      <a:pt x="62" y="548"/>
                    </a:lnTo>
                    <a:lnTo>
                      <a:pt x="52" y="535"/>
                    </a:lnTo>
                    <a:lnTo>
                      <a:pt x="41" y="519"/>
                    </a:lnTo>
                    <a:lnTo>
                      <a:pt x="40" y="515"/>
                    </a:lnTo>
                    <a:lnTo>
                      <a:pt x="36" y="507"/>
                    </a:lnTo>
                    <a:lnTo>
                      <a:pt x="33" y="503"/>
                    </a:lnTo>
                    <a:lnTo>
                      <a:pt x="32" y="497"/>
                    </a:lnTo>
                    <a:lnTo>
                      <a:pt x="24" y="476"/>
                    </a:lnTo>
                    <a:lnTo>
                      <a:pt x="21" y="463"/>
                    </a:lnTo>
                    <a:lnTo>
                      <a:pt x="17" y="448"/>
                    </a:lnTo>
                    <a:lnTo>
                      <a:pt x="13" y="429"/>
                    </a:lnTo>
                    <a:lnTo>
                      <a:pt x="10" y="409"/>
                    </a:lnTo>
                    <a:lnTo>
                      <a:pt x="8" y="385"/>
                    </a:lnTo>
                    <a:lnTo>
                      <a:pt x="5" y="359"/>
                    </a:lnTo>
                    <a:lnTo>
                      <a:pt x="1" y="295"/>
                    </a:lnTo>
                    <a:lnTo>
                      <a:pt x="1" y="285"/>
                    </a:lnTo>
                    <a:lnTo>
                      <a:pt x="0" y="235"/>
                    </a:lnTo>
                    <a:lnTo>
                      <a:pt x="1" y="190"/>
                    </a:lnTo>
                    <a:lnTo>
                      <a:pt x="2" y="168"/>
                    </a:lnTo>
                    <a:lnTo>
                      <a:pt x="4" y="148"/>
                    </a:lnTo>
                    <a:lnTo>
                      <a:pt x="6" y="122"/>
                    </a:lnTo>
                    <a:lnTo>
                      <a:pt x="9" y="112"/>
                    </a:lnTo>
                    <a:lnTo>
                      <a:pt x="10" y="103"/>
                    </a:lnTo>
                    <a:lnTo>
                      <a:pt x="12" y="95"/>
                    </a:lnTo>
                    <a:lnTo>
                      <a:pt x="13" y="88"/>
                    </a:lnTo>
                    <a:lnTo>
                      <a:pt x="17" y="76"/>
                    </a:lnTo>
                    <a:lnTo>
                      <a:pt x="17" y="74"/>
                    </a:lnTo>
                    <a:lnTo>
                      <a:pt x="18" y="70"/>
                    </a:lnTo>
                    <a:lnTo>
                      <a:pt x="20" y="67"/>
                    </a:lnTo>
                    <a:lnTo>
                      <a:pt x="20" y="66"/>
                    </a:lnTo>
                    <a:lnTo>
                      <a:pt x="21" y="64"/>
                    </a:lnTo>
                    <a:lnTo>
                      <a:pt x="24" y="59"/>
                    </a:lnTo>
                    <a:lnTo>
                      <a:pt x="25" y="55"/>
                    </a:lnTo>
                    <a:lnTo>
                      <a:pt x="28" y="50"/>
                    </a:lnTo>
                    <a:lnTo>
                      <a:pt x="29" y="44"/>
                    </a:lnTo>
                    <a:lnTo>
                      <a:pt x="40" y="28"/>
                    </a:lnTo>
                    <a:lnTo>
                      <a:pt x="41" y="26"/>
                    </a:lnTo>
                    <a:lnTo>
                      <a:pt x="44" y="24"/>
                    </a:lnTo>
                    <a:lnTo>
                      <a:pt x="45" y="22"/>
                    </a:lnTo>
                    <a:lnTo>
                      <a:pt x="49" y="18"/>
                    </a:lnTo>
                    <a:lnTo>
                      <a:pt x="52" y="16"/>
                    </a:lnTo>
                    <a:lnTo>
                      <a:pt x="68" y="7"/>
                    </a:lnTo>
                    <a:lnTo>
                      <a:pt x="86" y="2"/>
                    </a:lnTo>
                    <a:lnTo>
                      <a:pt x="11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469"/>
              <p:cNvSpPr>
                <a:spLocks/>
              </p:cNvSpPr>
              <p:nvPr/>
            </p:nvSpPr>
            <p:spPr bwMode="auto">
              <a:xfrm rot="470338">
                <a:off x="5696913" y="5357826"/>
                <a:ext cx="975360" cy="1383494"/>
              </a:xfrm>
              <a:custGeom>
                <a:avLst/>
                <a:gdLst/>
                <a:ahLst/>
                <a:cxnLst>
                  <a:cxn ang="0">
                    <a:pos x="273" y="0"/>
                  </a:cxn>
                  <a:cxn ang="0">
                    <a:pos x="317" y="4"/>
                  </a:cxn>
                  <a:cxn ang="0">
                    <a:pos x="377" y="16"/>
                  </a:cxn>
                  <a:cxn ang="0">
                    <a:pos x="400" y="24"/>
                  </a:cxn>
                  <a:cxn ang="0">
                    <a:pos x="404" y="27"/>
                  </a:cxn>
                  <a:cxn ang="0">
                    <a:pos x="449" y="51"/>
                  </a:cxn>
                  <a:cxn ang="0">
                    <a:pos x="488" y="81"/>
                  </a:cxn>
                  <a:cxn ang="0">
                    <a:pos x="543" y="153"/>
                  </a:cxn>
                  <a:cxn ang="0">
                    <a:pos x="549" y="165"/>
                  </a:cxn>
                  <a:cxn ang="0">
                    <a:pos x="561" y="191"/>
                  </a:cxn>
                  <a:cxn ang="0">
                    <a:pos x="577" y="240"/>
                  </a:cxn>
                  <a:cxn ang="0">
                    <a:pos x="596" y="331"/>
                  </a:cxn>
                  <a:cxn ang="0">
                    <a:pos x="603" y="392"/>
                  </a:cxn>
                  <a:cxn ang="0">
                    <a:pos x="607" y="460"/>
                  </a:cxn>
                  <a:cxn ang="0">
                    <a:pos x="604" y="533"/>
                  </a:cxn>
                  <a:cxn ang="0">
                    <a:pos x="600" y="588"/>
                  </a:cxn>
                  <a:cxn ang="0">
                    <a:pos x="593" y="632"/>
                  </a:cxn>
                  <a:cxn ang="0">
                    <a:pos x="581" y="682"/>
                  </a:cxn>
                  <a:cxn ang="0">
                    <a:pos x="565" y="724"/>
                  </a:cxn>
                  <a:cxn ang="0">
                    <a:pos x="553" y="748"/>
                  </a:cxn>
                  <a:cxn ang="0">
                    <a:pos x="539" y="770"/>
                  </a:cxn>
                  <a:cxn ang="0">
                    <a:pos x="521" y="792"/>
                  </a:cxn>
                  <a:cxn ang="0">
                    <a:pos x="484" y="824"/>
                  </a:cxn>
                  <a:cxn ang="0">
                    <a:pos x="457" y="837"/>
                  </a:cxn>
                  <a:cxn ang="0">
                    <a:pos x="483" y="808"/>
                  </a:cxn>
                  <a:cxn ang="0">
                    <a:pos x="497" y="785"/>
                  </a:cxn>
                  <a:cxn ang="0">
                    <a:pos x="520" y="734"/>
                  </a:cxn>
                  <a:cxn ang="0">
                    <a:pos x="533" y="686"/>
                  </a:cxn>
                  <a:cxn ang="0">
                    <a:pos x="541" y="646"/>
                  </a:cxn>
                  <a:cxn ang="0">
                    <a:pos x="548" y="570"/>
                  </a:cxn>
                  <a:cxn ang="0">
                    <a:pos x="549" y="473"/>
                  </a:cxn>
                  <a:cxn ang="0">
                    <a:pos x="540" y="368"/>
                  </a:cxn>
                  <a:cxn ang="0">
                    <a:pos x="520" y="277"/>
                  </a:cxn>
                  <a:cxn ang="0">
                    <a:pos x="512" y="249"/>
                  </a:cxn>
                  <a:cxn ang="0">
                    <a:pos x="493" y="201"/>
                  </a:cxn>
                  <a:cxn ang="0">
                    <a:pos x="487" y="189"/>
                  </a:cxn>
                  <a:cxn ang="0">
                    <a:pos x="432" y="117"/>
                  </a:cxn>
                  <a:cxn ang="0">
                    <a:pos x="405" y="95"/>
                  </a:cxn>
                  <a:cxn ang="0">
                    <a:pos x="348" y="63"/>
                  </a:cxn>
                  <a:cxn ang="0">
                    <a:pos x="344" y="61"/>
                  </a:cxn>
                  <a:cxn ang="0">
                    <a:pos x="339" y="60"/>
                  </a:cxn>
                  <a:cxn ang="0">
                    <a:pos x="324" y="55"/>
                  </a:cxn>
                  <a:cxn ang="0">
                    <a:pos x="311" y="51"/>
                  </a:cxn>
                  <a:cxn ang="0">
                    <a:pos x="261" y="41"/>
                  </a:cxn>
                  <a:cxn ang="0">
                    <a:pos x="164" y="37"/>
                  </a:cxn>
                  <a:cxn ang="0">
                    <a:pos x="111" y="44"/>
                  </a:cxn>
                  <a:cxn ang="0">
                    <a:pos x="77" y="51"/>
                  </a:cxn>
                  <a:cxn ang="0">
                    <a:pos x="21" y="73"/>
                  </a:cxn>
                  <a:cxn ang="0">
                    <a:pos x="57" y="48"/>
                  </a:cxn>
                  <a:cxn ang="0">
                    <a:pos x="135" y="15"/>
                  </a:cxn>
                  <a:cxn ang="0">
                    <a:pos x="184" y="4"/>
                  </a:cxn>
                  <a:cxn ang="0">
                    <a:pos x="240" y="0"/>
                  </a:cxn>
                </a:cxnLst>
                <a:rect l="0" t="0" r="r" b="b"/>
                <a:pathLst>
                  <a:path w="607" h="861">
                    <a:moveTo>
                      <a:pt x="240" y="0"/>
                    </a:moveTo>
                    <a:lnTo>
                      <a:pt x="273" y="0"/>
                    </a:lnTo>
                    <a:lnTo>
                      <a:pt x="283" y="1"/>
                    </a:lnTo>
                    <a:lnTo>
                      <a:pt x="317" y="4"/>
                    </a:lnTo>
                    <a:lnTo>
                      <a:pt x="345" y="8"/>
                    </a:lnTo>
                    <a:lnTo>
                      <a:pt x="377" y="16"/>
                    </a:lnTo>
                    <a:lnTo>
                      <a:pt x="387" y="19"/>
                    </a:lnTo>
                    <a:lnTo>
                      <a:pt x="400" y="24"/>
                    </a:lnTo>
                    <a:lnTo>
                      <a:pt x="403" y="25"/>
                    </a:lnTo>
                    <a:lnTo>
                      <a:pt x="404" y="27"/>
                    </a:lnTo>
                    <a:lnTo>
                      <a:pt x="428" y="37"/>
                    </a:lnTo>
                    <a:lnTo>
                      <a:pt x="449" y="51"/>
                    </a:lnTo>
                    <a:lnTo>
                      <a:pt x="473" y="67"/>
                    </a:lnTo>
                    <a:lnTo>
                      <a:pt x="488" y="81"/>
                    </a:lnTo>
                    <a:lnTo>
                      <a:pt x="519" y="116"/>
                    </a:lnTo>
                    <a:lnTo>
                      <a:pt x="543" y="153"/>
                    </a:lnTo>
                    <a:lnTo>
                      <a:pt x="547" y="159"/>
                    </a:lnTo>
                    <a:lnTo>
                      <a:pt x="549" y="165"/>
                    </a:lnTo>
                    <a:lnTo>
                      <a:pt x="552" y="171"/>
                    </a:lnTo>
                    <a:lnTo>
                      <a:pt x="561" y="191"/>
                    </a:lnTo>
                    <a:lnTo>
                      <a:pt x="568" y="212"/>
                    </a:lnTo>
                    <a:lnTo>
                      <a:pt x="577" y="240"/>
                    </a:lnTo>
                    <a:lnTo>
                      <a:pt x="584" y="267"/>
                    </a:lnTo>
                    <a:lnTo>
                      <a:pt x="596" y="331"/>
                    </a:lnTo>
                    <a:lnTo>
                      <a:pt x="600" y="361"/>
                    </a:lnTo>
                    <a:lnTo>
                      <a:pt x="603" y="392"/>
                    </a:lnTo>
                    <a:lnTo>
                      <a:pt x="605" y="436"/>
                    </a:lnTo>
                    <a:lnTo>
                      <a:pt x="607" y="460"/>
                    </a:lnTo>
                    <a:lnTo>
                      <a:pt x="605" y="497"/>
                    </a:lnTo>
                    <a:lnTo>
                      <a:pt x="604" y="533"/>
                    </a:lnTo>
                    <a:lnTo>
                      <a:pt x="603" y="561"/>
                    </a:lnTo>
                    <a:lnTo>
                      <a:pt x="600" y="588"/>
                    </a:lnTo>
                    <a:lnTo>
                      <a:pt x="597" y="610"/>
                    </a:lnTo>
                    <a:lnTo>
                      <a:pt x="593" y="632"/>
                    </a:lnTo>
                    <a:lnTo>
                      <a:pt x="585" y="666"/>
                    </a:lnTo>
                    <a:lnTo>
                      <a:pt x="581" y="682"/>
                    </a:lnTo>
                    <a:lnTo>
                      <a:pt x="576" y="697"/>
                    </a:lnTo>
                    <a:lnTo>
                      <a:pt x="565" y="724"/>
                    </a:lnTo>
                    <a:lnTo>
                      <a:pt x="560" y="736"/>
                    </a:lnTo>
                    <a:lnTo>
                      <a:pt x="553" y="748"/>
                    </a:lnTo>
                    <a:lnTo>
                      <a:pt x="540" y="769"/>
                    </a:lnTo>
                    <a:lnTo>
                      <a:pt x="539" y="770"/>
                    </a:lnTo>
                    <a:lnTo>
                      <a:pt x="537" y="773"/>
                    </a:lnTo>
                    <a:lnTo>
                      <a:pt x="521" y="792"/>
                    </a:lnTo>
                    <a:lnTo>
                      <a:pt x="504" y="809"/>
                    </a:lnTo>
                    <a:lnTo>
                      <a:pt x="484" y="824"/>
                    </a:lnTo>
                    <a:lnTo>
                      <a:pt x="428" y="861"/>
                    </a:lnTo>
                    <a:lnTo>
                      <a:pt x="457" y="837"/>
                    </a:lnTo>
                    <a:lnTo>
                      <a:pt x="481" y="810"/>
                    </a:lnTo>
                    <a:lnTo>
                      <a:pt x="483" y="808"/>
                    </a:lnTo>
                    <a:lnTo>
                      <a:pt x="484" y="806"/>
                    </a:lnTo>
                    <a:lnTo>
                      <a:pt x="497" y="785"/>
                    </a:lnTo>
                    <a:lnTo>
                      <a:pt x="509" y="761"/>
                    </a:lnTo>
                    <a:lnTo>
                      <a:pt x="520" y="734"/>
                    </a:lnTo>
                    <a:lnTo>
                      <a:pt x="528" y="704"/>
                    </a:lnTo>
                    <a:lnTo>
                      <a:pt x="533" y="686"/>
                    </a:lnTo>
                    <a:lnTo>
                      <a:pt x="537" y="668"/>
                    </a:lnTo>
                    <a:lnTo>
                      <a:pt x="541" y="646"/>
                    </a:lnTo>
                    <a:lnTo>
                      <a:pt x="544" y="625"/>
                    </a:lnTo>
                    <a:lnTo>
                      <a:pt x="548" y="570"/>
                    </a:lnTo>
                    <a:lnTo>
                      <a:pt x="549" y="497"/>
                    </a:lnTo>
                    <a:lnTo>
                      <a:pt x="549" y="473"/>
                    </a:lnTo>
                    <a:lnTo>
                      <a:pt x="547" y="428"/>
                    </a:lnTo>
                    <a:lnTo>
                      <a:pt x="540" y="368"/>
                    </a:lnTo>
                    <a:lnTo>
                      <a:pt x="527" y="304"/>
                    </a:lnTo>
                    <a:lnTo>
                      <a:pt x="520" y="277"/>
                    </a:lnTo>
                    <a:lnTo>
                      <a:pt x="516" y="263"/>
                    </a:lnTo>
                    <a:lnTo>
                      <a:pt x="512" y="249"/>
                    </a:lnTo>
                    <a:lnTo>
                      <a:pt x="496" y="208"/>
                    </a:lnTo>
                    <a:lnTo>
                      <a:pt x="493" y="201"/>
                    </a:lnTo>
                    <a:lnTo>
                      <a:pt x="489" y="196"/>
                    </a:lnTo>
                    <a:lnTo>
                      <a:pt x="487" y="189"/>
                    </a:lnTo>
                    <a:lnTo>
                      <a:pt x="463" y="153"/>
                    </a:lnTo>
                    <a:lnTo>
                      <a:pt x="432" y="117"/>
                    </a:lnTo>
                    <a:lnTo>
                      <a:pt x="416" y="104"/>
                    </a:lnTo>
                    <a:lnTo>
                      <a:pt x="405" y="95"/>
                    </a:lnTo>
                    <a:lnTo>
                      <a:pt x="393" y="87"/>
                    </a:lnTo>
                    <a:lnTo>
                      <a:pt x="348" y="63"/>
                    </a:lnTo>
                    <a:lnTo>
                      <a:pt x="347" y="63"/>
                    </a:lnTo>
                    <a:lnTo>
                      <a:pt x="344" y="61"/>
                    </a:lnTo>
                    <a:lnTo>
                      <a:pt x="343" y="61"/>
                    </a:lnTo>
                    <a:lnTo>
                      <a:pt x="339" y="60"/>
                    </a:lnTo>
                    <a:lnTo>
                      <a:pt x="335" y="57"/>
                    </a:lnTo>
                    <a:lnTo>
                      <a:pt x="324" y="55"/>
                    </a:lnTo>
                    <a:lnTo>
                      <a:pt x="317" y="52"/>
                    </a:lnTo>
                    <a:lnTo>
                      <a:pt x="311" y="51"/>
                    </a:lnTo>
                    <a:lnTo>
                      <a:pt x="289" y="45"/>
                    </a:lnTo>
                    <a:lnTo>
                      <a:pt x="261" y="41"/>
                    </a:lnTo>
                    <a:lnTo>
                      <a:pt x="227" y="37"/>
                    </a:lnTo>
                    <a:lnTo>
                      <a:pt x="164" y="37"/>
                    </a:lnTo>
                    <a:lnTo>
                      <a:pt x="145" y="39"/>
                    </a:lnTo>
                    <a:lnTo>
                      <a:pt x="111" y="44"/>
                    </a:lnTo>
                    <a:lnTo>
                      <a:pt x="95" y="47"/>
                    </a:lnTo>
                    <a:lnTo>
                      <a:pt x="77" y="51"/>
                    </a:lnTo>
                    <a:lnTo>
                      <a:pt x="44" y="63"/>
                    </a:lnTo>
                    <a:lnTo>
                      <a:pt x="21" y="73"/>
                    </a:lnTo>
                    <a:lnTo>
                      <a:pt x="0" y="85"/>
                    </a:lnTo>
                    <a:lnTo>
                      <a:pt x="57" y="48"/>
                    </a:lnTo>
                    <a:lnTo>
                      <a:pt x="100" y="25"/>
                    </a:lnTo>
                    <a:lnTo>
                      <a:pt x="135" y="15"/>
                    </a:lnTo>
                    <a:lnTo>
                      <a:pt x="167" y="7"/>
                    </a:lnTo>
                    <a:lnTo>
                      <a:pt x="184" y="4"/>
                    </a:lnTo>
                    <a:lnTo>
                      <a:pt x="201" y="3"/>
                    </a:lnTo>
                    <a:lnTo>
                      <a:pt x="24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470"/>
              <p:cNvSpPr>
                <a:spLocks/>
              </p:cNvSpPr>
              <p:nvPr/>
            </p:nvSpPr>
            <p:spPr bwMode="auto">
              <a:xfrm rot="470338">
                <a:off x="5660045" y="5402190"/>
                <a:ext cx="914026" cy="1413317"/>
              </a:xfrm>
              <a:custGeom>
                <a:avLst/>
                <a:gdLst/>
                <a:ahLst/>
                <a:cxnLst>
                  <a:cxn ang="0">
                    <a:pos x="249" y="2"/>
                  </a:cxn>
                  <a:cxn ang="0">
                    <a:pos x="289" y="6"/>
                  </a:cxn>
                  <a:cxn ang="0">
                    <a:pos x="321" y="12"/>
                  </a:cxn>
                  <a:cxn ang="0">
                    <a:pos x="352" y="22"/>
                  </a:cxn>
                  <a:cxn ang="0">
                    <a:pos x="396" y="44"/>
                  </a:cxn>
                  <a:cxn ang="0">
                    <a:pos x="445" y="80"/>
                  </a:cxn>
                  <a:cxn ang="0">
                    <a:pos x="500" y="152"/>
                  </a:cxn>
                  <a:cxn ang="0">
                    <a:pos x="525" y="211"/>
                  </a:cxn>
                  <a:cxn ang="0">
                    <a:pos x="533" y="240"/>
                  </a:cxn>
                  <a:cxn ang="0">
                    <a:pos x="560" y="391"/>
                  </a:cxn>
                  <a:cxn ang="0">
                    <a:pos x="558" y="568"/>
                  </a:cxn>
                  <a:cxn ang="0">
                    <a:pos x="550" y="625"/>
                  </a:cxn>
                  <a:cxn ang="0">
                    <a:pos x="534" y="689"/>
                  </a:cxn>
                  <a:cxn ang="0">
                    <a:pos x="524" y="719"/>
                  </a:cxn>
                  <a:cxn ang="0">
                    <a:pos x="516" y="739"/>
                  </a:cxn>
                  <a:cxn ang="0">
                    <a:pos x="504" y="759"/>
                  </a:cxn>
                  <a:cxn ang="0">
                    <a:pos x="493" y="773"/>
                  </a:cxn>
                  <a:cxn ang="0">
                    <a:pos x="470" y="800"/>
                  </a:cxn>
                  <a:cxn ang="0">
                    <a:pos x="406" y="843"/>
                  </a:cxn>
                  <a:cxn ang="0">
                    <a:pos x="288" y="868"/>
                  </a:cxn>
                  <a:cxn ang="0">
                    <a:pos x="154" y="861"/>
                  </a:cxn>
                  <a:cxn ang="0">
                    <a:pos x="145" y="857"/>
                  </a:cxn>
                  <a:cxn ang="0">
                    <a:pos x="272" y="865"/>
                  </a:cxn>
                  <a:cxn ang="0">
                    <a:pos x="386" y="840"/>
                  </a:cxn>
                  <a:cxn ang="0">
                    <a:pos x="456" y="793"/>
                  </a:cxn>
                  <a:cxn ang="0">
                    <a:pos x="472" y="775"/>
                  </a:cxn>
                  <a:cxn ang="0">
                    <a:pos x="478" y="764"/>
                  </a:cxn>
                  <a:cxn ang="0">
                    <a:pos x="493" y="739"/>
                  </a:cxn>
                  <a:cxn ang="0">
                    <a:pos x="504" y="712"/>
                  </a:cxn>
                  <a:cxn ang="0">
                    <a:pos x="517" y="671"/>
                  </a:cxn>
                  <a:cxn ang="0">
                    <a:pos x="526" y="629"/>
                  </a:cxn>
                  <a:cxn ang="0">
                    <a:pos x="537" y="519"/>
                  </a:cxn>
                  <a:cxn ang="0">
                    <a:pos x="536" y="400"/>
                  </a:cxn>
                  <a:cxn ang="0">
                    <a:pos x="524" y="316"/>
                  </a:cxn>
                  <a:cxn ang="0">
                    <a:pos x="508" y="247"/>
                  </a:cxn>
                  <a:cxn ang="0">
                    <a:pos x="486" y="184"/>
                  </a:cxn>
                  <a:cxn ang="0">
                    <a:pos x="476" y="166"/>
                  </a:cxn>
                  <a:cxn ang="0">
                    <a:pos x="424" y="98"/>
                  </a:cxn>
                  <a:cxn ang="0">
                    <a:pos x="421" y="95"/>
                  </a:cxn>
                  <a:cxn ang="0">
                    <a:pos x="368" y="58"/>
                  </a:cxn>
                  <a:cxn ang="0">
                    <a:pos x="340" y="43"/>
                  </a:cxn>
                  <a:cxn ang="0">
                    <a:pos x="329" y="40"/>
                  </a:cxn>
                  <a:cxn ang="0">
                    <a:pos x="306" y="32"/>
                  </a:cxn>
                  <a:cxn ang="0">
                    <a:pos x="249" y="23"/>
                  </a:cxn>
                  <a:cxn ang="0">
                    <a:pos x="161" y="22"/>
                  </a:cxn>
                  <a:cxn ang="0">
                    <a:pos x="85" y="34"/>
                  </a:cxn>
                  <a:cxn ang="0">
                    <a:pos x="44" y="48"/>
                  </a:cxn>
                  <a:cxn ang="0">
                    <a:pos x="12" y="64"/>
                  </a:cxn>
                  <a:cxn ang="0">
                    <a:pos x="29" y="39"/>
                  </a:cxn>
                  <a:cxn ang="0">
                    <a:pos x="81" y="16"/>
                  </a:cxn>
                  <a:cxn ang="0">
                    <a:pos x="141" y="4"/>
                  </a:cxn>
                </a:cxnLst>
                <a:rect l="0" t="0" r="r" b="b"/>
                <a:pathLst>
                  <a:path w="562" h="869">
                    <a:moveTo>
                      <a:pt x="189" y="0"/>
                    </a:moveTo>
                    <a:lnTo>
                      <a:pt x="233" y="0"/>
                    </a:lnTo>
                    <a:lnTo>
                      <a:pt x="249" y="2"/>
                    </a:lnTo>
                    <a:lnTo>
                      <a:pt x="264" y="3"/>
                    </a:lnTo>
                    <a:lnTo>
                      <a:pt x="277" y="4"/>
                    </a:lnTo>
                    <a:lnTo>
                      <a:pt x="289" y="6"/>
                    </a:lnTo>
                    <a:lnTo>
                      <a:pt x="301" y="8"/>
                    </a:lnTo>
                    <a:lnTo>
                      <a:pt x="312" y="11"/>
                    </a:lnTo>
                    <a:lnTo>
                      <a:pt x="321" y="12"/>
                    </a:lnTo>
                    <a:lnTo>
                      <a:pt x="330" y="15"/>
                    </a:lnTo>
                    <a:lnTo>
                      <a:pt x="346" y="20"/>
                    </a:lnTo>
                    <a:lnTo>
                      <a:pt x="352" y="22"/>
                    </a:lnTo>
                    <a:lnTo>
                      <a:pt x="356" y="24"/>
                    </a:lnTo>
                    <a:lnTo>
                      <a:pt x="376" y="32"/>
                    </a:lnTo>
                    <a:lnTo>
                      <a:pt x="396" y="44"/>
                    </a:lnTo>
                    <a:lnTo>
                      <a:pt x="418" y="59"/>
                    </a:lnTo>
                    <a:lnTo>
                      <a:pt x="442" y="78"/>
                    </a:lnTo>
                    <a:lnTo>
                      <a:pt x="445" y="80"/>
                    </a:lnTo>
                    <a:lnTo>
                      <a:pt x="476" y="115"/>
                    </a:lnTo>
                    <a:lnTo>
                      <a:pt x="498" y="151"/>
                    </a:lnTo>
                    <a:lnTo>
                      <a:pt x="500" y="152"/>
                    </a:lnTo>
                    <a:lnTo>
                      <a:pt x="509" y="171"/>
                    </a:lnTo>
                    <a:lnTo>
                      <a:pt x="518" y="192"/>
                    </a:lnTo>
                    <a:lnTo>
                      <a:pt x="525" y="211"/>
                    </a:lnTo>
                    <a:lnTo>
                      <a:pt x="530" y="231"/>
                    </a:lnTo>
                    <a:lnTo>
                      <a:pt x="533" y="236"/>
                    </a:lnTo>
                    <a:lnTo>
                      <a:pt x="533" y="240"/>
                    </a:lnTo>
                    <a:lnTo>
                      <a:pt x="542" y="278"/>
                    </a:lnTo>
                    <a:lnTo>
                      <a:pt x="553" y="336"/>
                    </a:lnTo>
                    <a:lnTo>
                      <a:pt x="560" y="391"/>
                    </a:lnTo>
                    <a:lnTo>
                      <a:pt x="562" y="433"/>
                    </a:lnTo>
                    <a:lnTo>
                      <a:pt x="562" y="513"/>
                    </a:lnTo>
                    <a:lnTo>
                      <a:pt x="558" y="568"/>
                    </a:lnTo>
                    <a:lnTo>
                      <a:pt x="556" y="589"/>
                    </a:lnTo>
                    <a:lnTo>
                      <a:pt x="553" y="608"/>
                    </a:lnTo>
                    <a:lnTo>
                      <a:pt x="550" y="625"/>
                    </a:lnTo>
                    <a:lnTo>
                      <a:pt x="548" y="640"/>
                    </a:lnTo>
                    <a:lnTo>
                      <a:pt x="541" y="667"/>
                    </a:lnTo>
                    <a:lnTo>
                      <a:pt x="534" y="689"/>
                    </a:lnTo>
                    <a:lnTo>
                      <a:pt x="532" y="699"/>
                    </a:lnTo>
                    <a:lnTo>
                      <a:pt x="528" y="709"/>
                    </a:lnTo>
                    <a:lnTo>
                      <a:pt x="524" y="719"/>
                    </a:lnTo>
                    <a:lnTo>
                      <a:pt x="520" y="727"/>
                    </a:lnTo>
                    <a:lnTo>
                      <a:pt x="518" y="733"/>
                    </a:lnTo>
                    <a:lnTo>
                      <a:pt x="516" y="739"/>
                    </a:lnTo>
                    <a:lnTo>
                      <a:pt x="512" y="744"/>
                    </a:lnTo>
                    <a:lnTo>
                      <a:pt x="508" y="752"/>
                    </a:lnTo>
                    <a:lnTo>
                      <a:pt x="504" y="759"/>
                    </a:lnTo>
                    <a:lnTo>
                      <a:pt x="498" y="767"/>
                    </a:lnTo>
                    <a:lnTo>
                      <a:pt x="497" y="769"/>
                    </a:lnTo>
                    <a:lnTo>
                      <a:pt x="493" y="773"/>
                    </a:lnTo>
                    <a:lnTo>
                      <a:pt x="488" y="781"/>
                    </a:lnTo>
                    <a:lnTo>
                      <a:pt x="477" y="795"/>
                    </a:lnTo>
                    <a:lnTo>
                      <a:pt x="470" y="800"/>
                    </a:lnTo>
                    <a:lnTo>
                      <a:pt x="465" y="805"/>
                    </a:lnTo>
                    <a:lnTo>
                      <a:pt x="437" y="825"/>
                    </a:lnTo>
                    <a:lnTo>
                      <a:pt x="406" y="843"/>
                    </a:lnTo>
                    <a:lnTo>
                      <a:pt x="370" y="855"/>
                    </a:lnTo>
                    <a:lnTo>
                      <a:pt x="332" y="864"/>
                    </a:lnTo>
                    <a:lnTo>
                      <a:pt x="288" y="868"/>
                    </a:lnTo>
                    <a:lnTo>
                      <a:pt x="240" y="869"/>
                    </a:lnTo>
                    <a:lnTo>
                      <a:pt x="196" y="867"/>
                    </a:lnTo>
                    <a:lnTo>
                      <a:pt x="154" y="861"/>
                    </a:lnTo>
                    <a:lnTo>
                      <a:pt x="118" y="852"/>
                    </a:lnTo>
                    <a:lnTo>
                      <a:pt x="109" y="848"/>
                    </a:lnTo>
                    <a:lnTo>
                      <a:pt x="145" y="857"/>
                    </a:lnTo>
                    <a:lnTo>
                      <a:pt x="184" y="863"/>
                    </a:lnTo>
                    <a:lnTo>
                      <a:pt x="226" y="867"/>
                    </a:lnTo>
                    <a:lnTo>
                      <a:pt x="272" y="865"/>
                    </a:lnTo>
                    <a:lnTo>
                      <a:pt x="313" y="860"/>
                    </a:lnTo>
                    <a:lnTo>
                      <a:pt x="352" y="852"/>
                    </a:lnTo>
                    <a:lnTo>
                      <a:pt x="386" y="840"/>
                    </a:lnTo>
                    <a:lnTo>
                      <a:pt x="417" y="824"/>
                    </a:lnTo>
                    <a:lnTo>
                      <a:pt x="444" y="805"/>
                    </a:lnTo>
                    <a:lnTo>
                      <a:pt x="456" y="793"/>
                    </a:lnTo>
                    <a:lnTo>
                      <a:pt x="460" y="788"/>
                    </a:lnTo>
                    <a:lnTo>
                      <a:pt x="466" y="781"/>
                    </a:lnTo>
                    <a:lnTo>
                      <a:pt x="472" y="775"/>
                    </a:lnTo>
                    <a:lnTo>
                      <a:pt x="473" y="772"/>
                    </a:lnTo>
                    <a:lnTo>
                      <a:pt x="477" y="768"/>
                    </a:lnTo>
                    <a:lnTo>
                      <a:pt x="478" y="764"/>
                    </a:lnTo>
                    <a:lnTo>
                      <a:pt x="481" y="761"/>
                    </a:lnTo>
                    <a:lnTo>
                      <a:pt x="489" y="745"/>
                    </a:lnTo>
                    <a:lnTo>
                      <a:pt x="493" y="739"/>
                    </a:lnTo>
                    <a:lnTo>
                      <a:pt x="497" y="729"/>
                    </a:lnTo>
                    <a:lnTo>
                      <a:pt x="502" y="719"/>
                    </a:lnTo>
                    <a:lnTo>
                      <a:pt x="504" y="712"/>
                    </a:lnTo>
                    <a:lnTo>
                      <a:pt x="512" y="693"/>
                    </a:lnTo>
                    <a:lnTo>
                      <a:pt x="514" y="681"/>
                    </a:lnTo>
                    <a:lnTo>
                      <a:pt x="517" y="671"/>
                    </a:lnTo>
                    <a:lnTo>
                      <a:pt x="521" y="657"/>
                    </a:lnTo>
                    <a:lnTo>
                      <a:pt x="524" y="644"/>
                    </a:lnTo>
                    <a:lnTo>
                      <a:pt x="526" y="629"/>
                    </a:lnTo>
                    <a:lnTo>
                      <a:pt x="529" y="613"/>
                    </a:lnTo>
                    <a:lnTo>
                      <a:pt x="536" y="547"/>
                    </a:lnTo>
                    <a:lnTo>
                      <a:pt x="537" y="519"/>
                    </a:lnTo>
                    <a:lnTo>
                      <a:pt x="538" y="483"/>
                    </a:lnTo>
                    <a:lnTo>
                      <a:pt x="538" y="441"/>
                    </a:lnTo>
                    <a:lnTo>
                      <a:pt x="536" y="400"/>
                    </a:lnTo>
                    <a:lnTo>
                      <a:pt x="533" y="372"/>
                    </a:lnTo>
                    <a:lnTo>
                      <a:pt x="529" y="346"/>
                    </a:lnTo>
                    <a:lnTo>
                      <a:pt x="524" y="316"/>
                    </a:lnTo>
                    <a:lnTo>
                      <a:pt x="518" y="288"/>
                    </a:lnTo>
                    <a:lnTo>
                      <a:pt x="509" y="251"/>
                    </a:lnTo>
                    <a:lnTo>
                      <a:pt x="508" y="247"/>
                    </a:lnTo>
                    <a:lnTo>
                      <a:pt x="506" y="242"/>
                    </a:lnTo>
                    <a:lnTo>
                      <a:pt x="494" y="204"/>
                    </a:lnTo>
                    <a:lnTo>
                      <a:pt x="486" y="184"/>
                    </a:lnTo>
                    <a:lnTo>
                      <a:pt x="477" y="167"/>
                    </a:lnTo>
                    <a:lnTo>
                      <a:pt x="477" y="166"/>
                    </a:lnTo>
                    <a:lnTo>
                      <a:pt x="476" y="166"/>
                    </a:lnTo>
                    <a:lnTo>
                      <a:pt x="476" y="164"/>
                    </a:lnTo>
                    <a:lnTo>
                      <a:pt x="452" y="131"/>
                    </a:lnTo>
                    <a:lnTo>
                      <a:pt x="424" y="98"/>
                    </a:lnTo>
                    <a:lnTo>
                      <a:pt x="424" y="96"/>
                    </a:lnTo>
                    <a:lnTo>
                      <a:pt x="422" y="96"/>
                    </a:lnTo>
                    <a:lnTo>
                      <a:pt x="421" y="95"/>
                    </a:lnTo>
                    <a:lnTo>
                      <a:pt x="398" y="76"/>
                    </a:lnTo>
                    <a:lnTo>
                      <a:pt x="377" y="63"/>
                    </a:lnTo>
                    <a:lnTo>
                      <a:pt x="368" y="58"/>
                    </a:lnTo>
                    <a:lnTo>
                      <a:pt x="352" y="50"/>
                    </a:lnTo>
                    <a:lnTo>
                      <a:pt x="345" y="46"/>
                    </a:lnTo>
                    <a:lnTo>
                      <a:pt x="340" y="43"/>
                    </a:lnTo>
                    <a:lnTo>
                      <a:pt x="336" y="42"/>
                    </a:lnTo>
                    <a:lnTo>
                      <a:pt x="333" y="40"/>
                    </a:lnTo>
                    <a:lnTo>
                      <a:pt x="329" y="40"/>
                    </a:lnTo>
                    <a:lnTo>
                      <a:pt x="325" y="38"/>
                    </a:lnTo>
                    <a:lnTo>
                      <a:pt x="314" y="35"/>
                    </a:lnTo>
                    <a:lnTo>
                      <a:pt x="306" y="32"/>
                    </a:lnTo>
                    <a:lnTo>
                      <a:pt x="297" y="31"/>
                    </a:lnTo>
                    <a:lnTo>
                      <a:pt x="274" y="27"/>
                    </a:lnTo>
                    <a:lnTo>
                      <a:pt x="249" y="23"/>
                    </a:lnTo>
                    <a:lnTo>
                      <a:pt x="220" y="20"/>
                    </a:lnTo>
                    <a:lnTo>
                      <a:pt x="194" y="20"/>
                    </a:lnTo>
                    <a:lnTo>
                      <a:pt x="161" y="22"/>
                    </a:lnTo>
                    <a:lnTo>
                      <a:pt x="133" y="24"/>
                    </a:lnTo>
                    <a:lnTo>
                      <a:pt x="108" y="28"/>
                    </a:lnTo>
                    <a:lnTo>
                      <a:pt x="85" y="34"/>
                    </a:lnTo>
                    <a:lnTo>
                      <a:pt x="74" y="36"/>
                    </a:lnTo>
                    <a:lnTo>
                      <a:pt x="64" y="40"/>
                    </a:lnTo>
                    <a:lnTo>
                      <a:pt x="44" y="48"/>
                    </a:lnTo>
                    <a:lnTo>
                      <a:pt x="33" y="52"/>
                    </a:lnTo>
                    <a:lnTo>
                      <a:pt x="22" y="58"/>
                    </a:lnTo>
                    <a:lnTo>
                      <a:pt x="12" y="64"/>
                    </a:lnTo>
                    <a:lnTo>
                      <a:pt x="0" y="72"/>
                    </a:lnTo>
                    <a:lnTo>
                      <a:pt x="5" y="54"/>
                    </a:lnTo>
                    <a:lnTo>
                      <a:pt x="29" y="39"/>
                    </a:lnTo>
                    <a:lnTo>
                      <a:pt x="40" y="34"/>
                    </a:lnTo>
                    <a:lnTo>
                      <a:pt x="49" y="28"/>
                    </a:lnTo>
                    <a:lnTo>
                      <a:pt x="81" y="16"/>
                    </a:lnTo>
                    <a:lnTo>
                      <a:pt x="92" y="14"/>
                    </a:lnTo>
                    <a:lnTo>
                      <a:pt x="116" y="8"/>
                    </a:lnTo>
                    <a:lnTo>
                      <a:pt x="141" y="4"/>
                    </a:lnTo>
                    <a:lnTo>
                      <a:pt x="172" y="2"/>
                    </a:lnTo>
                    <a:lnTo>
                      <a:pt x="189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471"/>
              <p:cNvSpPr>
                <a:spLocks noEditPoints="1"/>
              </p:cNvSpPr>
              <p:nvPr/>
            </p:nvSpPr>
            <p:spPr bwMode="auto">
              <a:xfrm rot="470338">
                <a:off x="5468218" y="5406792"/>
                <a:ext cx="1073663" cy="1403377"/>
              </a:xfrm>
              <a:custGeom>
                <a:avLst/>
                <a:gdLst/>
                <a:ahLst/>
                <a:cxnLst>
                  <a:cxn ang="0">
                    <a:pos x="286" y="134"/>
                  </a:cxn>
                  <a:cxn ang="0">
                    <a:pos x="248" y="152"/>
                  </a:cxn>
                  <a:cxn ang="0">
                    <a:pos x="223" y="196"/>
                  </a:cxn>
                  <a:cxn ang="0">
                    <a:pos x="210" y="247"/>
                  </a:cxn>
                  <a:cxn ang="0">
                    <a:pos x="203" y="322"/>
                  </a:cxn>
                  <a:cxn ang="0">
                    <a:pos x="203" y="417"/>
                  </a:cxn>
                  <a:cxn ang="0">
                    <a:pos x="208" y="515"/>
                  </a:cxn>
                  <a:cxn ang="0">
                    <a:pos x="220" y="589"/>
                  </a:cxn>
                  <a:cxn ang="0">
                    <a:pos x="239" y="641"/>
                  </a:cxn>
                  <a:cxn ang="0">
                    <a:pos x="270" y="687"/>
                  </a:cxn>
                  <a:cxn ang="0">
                    <a:pos x="308" y="707"/>
                  </a:cxn>
                  <a:cxn ang="0">
                    <a:pos x="351" y="709"/>
                  </a:cxn>
                  <a:cxn ang="0">
                    <a:pos x="383" y="696"/>
                  </a:cxn>
                  <a:cxn ang="0">
                    <a:pos x="411" y="668"/>
                  </a:cxn>
                  <a:cxn ang="0">
                    <a:pos x="430" y="627"/>
                  </a:cxn>
                  <a:cxn ang="0">
                    <a:pos x="440" y="575"/>
                  </a:cxn>
                  <a:cxn ang="0">
                    <a:pos x="444" y="512"/>
                  </a:cxn>
                  <a:cxn ang="0">
                    <a:pos x="443" y="429"/>
                  </a:cxn>
                  <a:cxn ang="0">
                    <a:pos x="438" y="328"/>
                  </a:cxn>
                  <a:cxn ang="0">
                    <a:pos x="426" y="252"/>
                  </a:cxn>
                  <a:cxn ang="0">
                    <a:pos x="408" y="199"/>
                  </a:cxn>
                  <a:cxn ang="0">
                    <a:pos x="379" y="155"/>
                  </a:cxn>
                  <a:cxn ang="0">
                    <a:pos x="339" y="135"/>
                  </a:cxn>
                  <a:cxn ang="0">
                    <a:pos x="318" y="0"/>
                  </a:cxn>
                  <a:cxn ang="0">
                    <a:pos x="390" y="7"/>
                  </a:cxn>
                  <a:cxn ang="0">
                    <a:pos x="450" y="23"/>
                  </a:cxn>
                  <a:cxn ang="0">
                    <a:pos x="510" y="58"/>
                  </a:cxn>
                  <a:cxn ang="0">
                    <a:pos x="563" y="111"/>
                  </a:cxn>
                  <a:cxn ang="0">
                    <a:pos x="599" y="172"/>
                  </a:cxn>
                  <a:cxn ang="0">
                    <a:pos x="619" y="231"/>
                  </a:cxn>
                  <a:cxn ang="0">
                    <a:pos x="643" y="359"/>
                  </a:cxn>
                  <a:cxn ang="0">
                    <a:pos x="648" y="485"/>
                  </a:cxn>
                  <a:cxn ang="0">
                    <a:pos x="639" y="593"/>
                  </a:cxn>
                  <a:cxn ang="0">
                    <a:pos x="618" y="683"/>
                  </a:cxn>
                  <a:cxn ang="0">
                    <a:pos x="584" y="751"/>
                  </a:cxn>
                  <a:cxn ang="0">
                    <a:pos x="535" y="799"/>
                  </a:cxn>
                  <a:cxn ang="0">
                    <a:pos x="468" y="831"/>
                  </a:cxn>
                  <a:cxn ang="0">
                    <a:pos x="384" y="845"/>
                  </a:cxn>
                  <a:cxn ang="0">
                    <a:pos x="290" y="843"/>
                  </a:cxn>
                  <a:cxn ang="0">
                    <a:pos x="207" y="824"/>
                  </a:cxn>
                  <a:cxn ang="0">
                    <a:pos x="144" y="791"/>
                  </a:cxn>
                  <a:cxn ang="0">
                    <a:pos x="92" y="741"/>
                  </a:cxn>
                  <a:cxn ang="0">
                    <a:pos x="55" y="688"/>
                  </a:cxn>
                  <a:cxn ang="0">
                    <a:pos x="32" y="624"/>
                  </a:cxn>
                  <a:cxn ang="0">
                    <a:pos x="11" y="533"/>
                  </a:cxn>
                  <a:cxn ang="0">
                    <a:pos x="0" y="412"/>
                  </a:cxn>
                  <a:cxn ang="0">
                    <a:pos x="4" y="291"/>
                  </a:cxn>
                  <a:cxn ang="0">
                    <a:pos x="22" y="191"/>
                  </a:cxn>
                  <a:cxn ang="0">
                    <a:pos x="52" y="115"/>
                  </a:cxn>
                  <a:cxn ang="0">
                    <a:pos x="96" y="63"/>
                  </a:cxn>
                  <a:cxn ang="0">
                    <a:pos x="156" y="27"/>
                  </a:cxn>
                  <a:cxn ang="0">
                    <a:pos x="231" y="7"/>
                  </a:cxn>
                  <a:cxn ang="0">
                    <a:pos x="318" y="0"/>
                  </a:cxn>
                </a:cxnLst>
                <a:rect l="0" t="0" r="r" b="b"/>
                <a:pathLst>
                  <a:path w="648" h="847">
                    <a:moveTo>
                      <a:pt x="312" y="132"/>
                    </a:moveTo>
                    <a:lnTo>
                      <a:pt x="286" y="134"/>
                    </a:lnTo>
                    <a:lnTo>
                      <a:pt x="264" y="140"/>
                    </a:lnTo>
                    <a:lnTo>
                      <a:pt x="248" y="152"/>
                    </a:lnTo>
                    <a:lnTo>
                      <a:pt x="235" y="171"/>
                    </a:lnTo>
                    <a:lnTo>
                      <a:pt x="223" y="196"/>
                    </a:lnTo>
                    <a:lnTo>
                      <a:pt x="216" y="219"/>
                    </a:lnTo>
                    <a:lnTo>
                      <a:pt x="210" y="247"/>
                    </a:lnTo>
                    <a:lnTo>
                      <a:pt x="206" y="282"/>
                    </a:lnTo>
                    <a:lnTo>
                      <a:pt x="203" y="322"/>
                    </a:lnTo>
                    <a:lnTo>
                      <a:pt x="202" y="367"/>
                    </a:lnTo>
                    <a:lnTo>
                      <a:pt x="203" y="417"/>
                    </a:lnTo>
                    <a:lnTo>
                      <a:pt x="206" y="469"/>
                    </a:lnTo>
                    <a:lnTo>
                      <a:pt x="208" y="515"/>
                    </a:lnTo>
                    <a:lnTo>
                      <a:pt x="214" y="555"/>
                    </a:lnTo>
                    <a:lnTo>
                      <a:pt x="220" y="589"/>
                    </a:lnTo>
                    <a:lnTo>
                      <a:pt x="230" y="617"/>
                    </a:lnTo>
                    <a:lnTo>
                      <a:pt x="239" y="641"/>
                    </a:lnTo>
                    <a:lnTo>
                      <a:pt x="254" y="668"/>
                    </a:lnTo>
                    <a:lnTo>
                      <a:pt x="270" y="687"/>
                    </a:lnTo>
                    <a:lnTo>
                      <a:pt x="288" y="700"/>
                    </a:lnTo>
                    <a:lnTo>
                      <a:pt x="308" y="707"/>
                    </a:lnTo>
                    <a:lnTo>
                      <a:pt x="331" y="709"/>
                    </a:lnTo>
                    <a:lnTo>
                      <a:pt x="351" y="709"/>
                    </a:lnTo>
                    <a:lnTo>
                      <a:pt x="368" y="705"/>
                    </a:lnTo>
                    <a:lnTo>
                      <a:pt x="383" y="696"/>
                    </a:lnTo>
                    <a:lnTo>
                      <a:pt x="398" y="683"/>
                    </a:lnTo>
                    <a:lnTo>
                      <a:pt x="411" y="668"/>
                    </a:lnTo>
                    <a:lnTo>
                      <a:pt x="422" y="649"/>
                    </a:lnTo>
                    <a:lnTo>
                      <a:pt x="430" y="627"/>
                    </a:lnTo>
                    <a:lnTo>
                      <a:pt x="436" y="599"/>
                    </a:lnTo>
                    <a:lnTo>
                      <a:pt x="440" y="575"/>
                    </a:lnTo>
                    <a:lnTo>
                      <a:pt x="443" y="545"/>
                    </a:lnTo>
                    <a:lnTo>
                      <a:pt x="444" y="512"/>
                    </a:lnTo>
                    <a:lnTo>
                      <a:pt x="444" y="473"/>
                    </a:lnTo>
                    <a:lnTo>
                      <a:pt x="443" y="429"/>
                    </a:lnTo>
                    <a:lnTo>
                      <a:pt x="442" y="375"/>
                    </a:lnTo>
                    <a:lnTo>
                      <a:pt x="438" y="328"/>
                    </a:lnTo>
                    <a:lnTo>
                      <a:pt x="432" y="287"/>
                    </a:lnTo>
                    <a:lnTo>
                      <a:pt x="426" y="252"/>
                    </a:lnTo>
                    <a:lnTo>
                      <a:pt x="418" y="223"/>
                    </a:lnTo>
                    <a:lnTo>
                      <a:pt x="408" y="199"/>
                    </a:lnTo>
                    <a:lnTo>
                      <a:pt x="394" y="174"/>
                    </a:lnTo>
                    <a:lnTo>
                      <a:pt x="379" y="155"/>
                    </a:lnTo>
                    <a:lnTo>
                      <a:pt x="360" y="142"/>
                    </a:lnTo>
                    <a:lnTo>
                      <a:pt x="339" y="135"/>
                    </a:lnTo>
                    <a:lnTo>
                      <a:pt x="312" y="132"/>
                    </a:lnTo>
                    <a:close/>
                    <a:moveTo>
                      <a:pt x="318" y="0"/>
                    </a:moveTo>
                    <a:lnTo>
                      <a:pt x="355" y="3"/>
                    </a:lnTo>
                    <a:lnTo>
                      <a:pt x="390" y="7"/>
                    </a:lnTo>
                    <a:lnTo>
                      <a:pt x="422" y="14"/>
                    </a:lnTo>
                    <a:lnTo>
                      <a:pt x="450" y="23"/>
                    </a:lnTo>
                    <a:lnTo>
                      <a:pt x="480" y="39"/>
                    </a:lnTo>
                    <a:lnTo>
                      <a:pt x="510" y="58"/>
                    </a:lnTo>
                    <a:lnTo>
                      <a:pt x="534" y="78"/>
                    </a:lnTo>
                    <a:lnTo>
                      <a:pt x="563" y="111"/>
                    </a:lnTo>
                    <a:lnTo>
                      <a:pt x="587" y="147"/>
                    </a:lnTo>
                    <a:lnTo>
                      <a:pt x="599" y="172"/>
                    </a:lnTo>
                    <a:lnTo>
                      <a:pt x="610" y="200"/>
                    </a:lnTo>
                    <a:lnTo>
                      <a:pt x="619" y="231"/>
                    </a:lnTo>
                    <a:lnTo>
                      <a:pt x="634" y="294"/>
                    </a:lnTo>
                    <a:lnTo>
                      <a:pt x="643" y="359"/>
                    </a:lnTo>
                    <a:lnTo>
                      <a:pt x="648" y="424"/>
                    </a:lnTo>
                    <a:lnTo>
                      <a:pt x="648" y="485"/>
                    </a:lnTo>
                    <a:lnTo>
                      <a:pt x="644" y="541"/>
                    </a:lnTo>
                    <a:lnTo>
                      <a:pt x="639" y="593"/>
                    </a:lnTo>
                    <a:lnTo>
                      <a:pt x="630" y="641"/>
                    </a:lnTo>
                    <a:lnTo>
                      <a:pt x="618" y="683"/>
                    </a:lnTo>
                    <a:lnTo>
                      <a:pt x="603" y="720"/>
                    </a:lnTo>
                    <a:lnTo>
                      <a:pt x="584" y="751"/>
                    </a:lnTo>
                    <a:lnTo>
                      <a:pt x="563" y="777"/>
                    </a:lnTo>
                    <a:lnTo>
                      <a:pt x="535" y="799"/>
                    </a:lnTo>
                    <a:lnTo>
                      <a:pt x="504" y="817"/>
                    </a:lnTo>
                    <a:lnTo>
                      <a:pt x="468" y="831"/>
                    </a:lnTo>
                    <a:lnTo>
                      <a:pt x="428" y="840"/>
                    </a:lnTo>
                    <a:lnTo>
                      <a:pt x="384" y="845"/>
                    </a:lnTo>
                    <a:lnTo>
                      <a:pt x="336" y="847"/>
                    </a:lnTo>
                    <a:lnTo>
                      <a:pt x="290" y="843"/>
                    </a:lnTo>
                    <a:lnTo>
                      <a:pt x="246" y="835"/>
                    </a:lnTo>
                    <a:lnTo>
                      <a:pt x="207" y="824"/>
                    </a:lnTo>
                    <a:lnTo>
                      <a:pt x="174" y="809"/>
                    </a:lnTo>
                    <a:lnTo>
                      <a:pt x="144" y="791"/>
                    </a:lnTo>
                    <a:lnTo>
                      <a:pt x="116" y="767"/>
                    </a:lnTo>
                    <a:lnTo>
                      <a:pt x="92" y="741"/>
                    </a:lnTo>
                    <a:lnTo>
                      <a:pt x="70" y="712"/>
                    </a:lnTo>
                    <a:lnTo>
                      <a:pt x="55" y="688"/>
                    </a:lnTo>
                    <a:lnTo>
                      <a:pt x="43" y="657"/>
                    </a:lnTo>
                    <a:lnTo>
                      <a:pt x="32" y="624"/>
                    </a:lnTo>
                    <a:lnTo>
                      <a:pt x="22" y="588"/>
                    </a:lnTo>
                    <a:lnTo>
                      <a:pt x="11" y="533"/>
                    </a:lnTo>
                    <a:lnTo>
                      <a:pt x="4" y="475"/>
                    </a:lnTo>
                    <a:lnTo>
                      <a:pt x="0" y="412"/>
                    </a:lnTo>
                    <a:lnTo>
                      <a:pt x="0" y="348"/>
                    </a:lnTo>
                    <a:lnTo>
                      <a:pt x="4" y="291"/>
                    </a:lnTo>
                    <a:lnTo>
                      <a:pt x="11" y="238"/>
                    </a:lnTo>
                    <a:lnTo>
                      <a:pt x="22" y="191"/>
                    </a:lnTo>
                    <a:lnTo>
                      <a:pt x="35" y="150"/>
                    </a:lnTo>
                    <a:lnTo>
                      <a:pt x="52" y="115"/>
                    </a:lnTo>
                    <a:lnTo>
                      <a:pt x="72" y="87"/>
                    </a:lnTo>
                    <a:lnTo>
                      <a:pt x="96" y="63"/>
                    </a:lnTo>
                    <a:lnTo>
                      <a:pt x="124" y="43"/>
                    </a:lnTo>
                    <a:lnTo>
                      <a:pt x="156" y="27"/>
                    </a:lnTo>
                    <a:lnTo>
                      <a:pt x="192" y="15"/>
                    </a:lnTo>
                    <a:lnTo>
                      <a:pt x="231" y="7"/>
                    </a:lnTo>
                    <a:lnTo>
                      <a:pt x="272" y="2"/>
                    </a:lnTo>
                    <a:lnTo>
                      <a:pt x="318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3224203" y="3981454"/>
              <a:ext cx="1746229" cy="1342542"/>
              <a:chOff x="4714876" y="6500997"/>
              <a:chExt cx="1746229" cy="1342542"/>
            </a:xfrm>
          </p:grpSpPr>
          <p:sp>
            <p:nvSpPr>
              <p:cNvPr id="206" name="Freeform 506"/>
              <p:cNvSpPr>
                <a:spLocks/>
              </p:cNvSpPr>
              <p:nvPr/>
            </p:nvSpPr>
            <p:spPr bwMode="auto">
              <a:xfrm>
                <a:off x="5609401" y="7515696"/>
                <a:ext cx="36698" cy="1116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12"/>
                  </a:cxn>
                  <a:cxn ang="0">
                    <a:pos x="11" y="36"/>
                  </a:cxn>
                  <a:cxn ang="0">
                    <a:pos x="16" y="57"/>
                  </a:cxn>
                  <a:cxn ang="0">
                    <a:pos x="24" y="73"/>
                  </a:cxn>
                  <a:cxn ang="0">
                    <a:pos x="14" y="57"/>
                  </a:cxn>
                  <a:cxn ang="0">
                    <a:pos x="7" y="41"/>
                  </a:cxn>
                  <a:cxn ang="0">
                    <a:pos x="3" y="21"/>
                  </a:cxn>
                  <a:cxn ang="0">
                    <a:pos x="0" y="0"/>
                  </a:cxn>
                </a:cxnLst>
                <a:rect l="0" t="0" r="r" b="b"/>
                <a:pathLst>
                  <a:path w="24" h="73">
                    <a:moveTo>
                      <a:pt x="0" y="0"/>
                    </a:moveTo>
                    <a:lnTo>
                      <a:pt x="10" y="12"/>
                    </a:lnTo>
                    <a:lnTo>
                      <a:pt x="11" y="36"/>
                    </a:lnTo>
                    <a:lnTo>
                      <a:pt x="16" y="57"/>
                    </a:lnTo>
                    <a:lnTo>
                      <a:pt x="24" y="73"/>
                    </a:lnTo>
                    <a:lnTo>
                      <a:pt x="14" y="57"/>
                    </a:lnTo>
                    <a:lnTo>
                      <a:pt x="7" y="41"/>
                    </a:lnTo>
                    <a:lnTo>
                      <a:pt x="3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dirty="0" smtClean="0"/>
                  <a:t>  </a:t>
                </a:r>
                <a:endParaRPr lang="en-US" dirty="0"/>
              </a:p>
            </p:txBody>
          </p:sp>
          <p:sp>
            <p:nvSpPr>
              <p:cNvPr id="207" name="Freeform 508"/>
              <p:cNvSpPr>
                <a:spLocks/>
              </p:cNvSpPr>
              <p:nvPr/>
            </p:nvSpPr>
            <p:spPr bwMode="auto">
              <a:xfrm>
                <a:off x="5609401" y="7316914"/>
                <a:ext cx="16820" cy="217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2"/>
                  </a:cxn>
                  <a:cxn ang="0">
                    <a:pos x="10" y="142"/>
                  </a:cxn>
                  <a:cxn ang="0">
                    <a:pos x="0" y="130"/>
                  </a:cxn>
                  <a:cxn ang="0">
                    <a:pos x="0" y="0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12"/>
                    </a:lnTo>
                    <a:lnTo>
                      <a:pt x="10" y="142"/>
                    </a:lnTo>
                    <a:lnTo>
                      <a:pt x="0" y="1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509"/>
              <p:cNvSpPr>
                <a:spLocks noEditPoints="1"/>
              </p:cNvSpPr>
              <p:nvPr/>
            </p:nvSpPr>
            <p:spPr bwMode="auto">
              <a:xfrm>
                <a:off x="5609401" y="7069202"/>
                <a:ext cx="477077" cy="266062"/>
              </a:xfrm>
              <a:custGeom>
                <a:avLst/>
                <a:gdLst/>
                <a:ahLst/>
                <a:cxnLst>
                  <a:cxn ang="0">
                    <a:pos x="275" y="1"/>
                  </a:cxn>
                  <a:cxn ang="0">
                    <a:pos x="232" y="6"/>
                  </a:cxn>
                  <a:cxn ang="0">
                    <a:pos x="183" y="16"/>
                  </a:cxn>
                  <a:cxn ang="0">
                    <a:pos x="139" y="26"/>
                  </a:cxn>
                  <a:cxn ang="0">
                    <a:pos x="102" y="41"/>
                  </a:cxn>
                  <a:cxn ang="0">
                    <a:pos x="70" y="57"/>
                  </a:cxn>
                  <a:cxn ang="0">
                    <a:pos x="46" y="74"/>
                  </a:cxn>
                  <a:cxn ang="0">
                    <a:pos x="30" y="93"/>
                  </a:cxn>
                  <a:cxn ang="0">
                    <a:pos x="22" y="109"/>
                  </a:cxn>
                  <a:cxn ang="0">
                    <a:pos x="15" y="128"/>
                  </a:cxn>
                  <a:cxn ang="0">
                    <a:pos x="12" y="149"/>
                  </a:cxn>
                  <a:cxn ang="0">
                    <a:pos x="11" y="174"/>
                  </a:cxn>
                  <a:cxn ang="0">
                    <a:pos x="0" y="162"/>
                  </a:cxn>
                  <a:cxn ang="0">
                    <a:pos x="2" y="140"/>
                  </a:cxn>
                  <a:cxn ang="0">
                    <a:pos x="6" y="120"/>
                  </a:cxn>
                  <a:cxn ang="0">
                    <a:pos x="11" y="102"/>
                  </a:cxn>
                  <a:cxn ang="0">
                    <a:pos x="18" y="88"/>
                  </a:cxn>
                  <a:cxn ang="0">
                    <a:pos x="32" y="72"/>
                  </a:cxn>
                  <a:cxn ang="0">
                    <a:pos x="55" y="56"/>
                  </a:cxn>
                  <a:cxn ang="0">
                    <a:pos x="84" y="40"/>
                  </a:cxn>
                  <a:cxn ang="0">
                    <a:pos x="122" y="26"/>
                  </a:cxn>
                  <a:cxn ang="0">
                    <a:pos x="166" y="16"/>
                  </a:cxn>
                  <a:cxn ang="0">
                    <a:pos x="213" y="6"/>
                  </a:cxn>
                  <a:cxn ang="0">
                    <a:pos x="256" y="2"/>
                  </a:cxn>
                  <a:cxn ang="0">
                    <a:pos x="275" y="1"/>
                  </a:cxn>
                  <a:cxn ang="0">
                    <a:pos x="293" y="0"/>
                  </a:cxn>
                  <a:cxn ang="0">
                    <a:pos x="312" y="0"/>
                  </a:cxn>
                  <a:cxn ang="0">
                    <a:pos x="275" y="1"/>
                  </a:cxn>
                  <a:cxn ang="0">
                    <a:pos x="293" y="0"/>
                  </a:cxn>
                </a:cxnLst>
                <a:rect l="0" t="0" r="r" b="b"/>
                <a:pathLst>
                  <a:path w="312" h="174">
                    <a:moveTo>
                      <a:pt x="275" y="1"/>
                    </a:moveTo>
                    <a:lnTo>
                      <a:pt x="232" y="6"/>
                    </a:lnTo>
                    <a:lnTo>
                      <a:pt x="183" y="16"/>
                    </a:lnTo>
                    <a:lnTo>
                      <a:pt x="139" y="26"/>
                    </a:lnTo>
                    <a:lnTo>
                      <a:pt x="102" y="41"/>
                    </a:lnTo>
                    <a:lnTo>
                      <a:pt x="70" y="57"/>
                    </a:lnTo>
                    <a:lnTo>
                      <a:pt x="46" y="74"/>
                    </a:lnTo>
                    <a:lnTo>
                      <a:pt x="30" y="93"/>
                    </a:lnTo>
                    <a:lnTo>
                      <a:pt x="22" y="109"/>
                    </a:lnTo>
                    <a:lnTo>
                      <a:pt x="15" y="128"/>
                    </a:lnTo>
                    <a:lnTo>
                      <a:pt x="12" y="149"/>
                    </a:lnTo>
                    <a:lnTo>
                      <a:pt x="11" y="174"/>
                    </a:lnTo>
                    <a:lnTo>
                      <a:pt x="0" y="162"/>
                    </a:lnTo>
                    <a:lnTo>
                      <a:pt x="2" y="140"/>
                    </a:lnTo>
                    <a:lnTo>
                      <a:pt x="6" y="120"/>
                    </a:lnTo>
                    <a:lnTo>
                      <a:pt x="11" y="102"/>
                    </a:lnTo>
                    <a:lnTo>
                      <a:pt x="18" y="88"/>
                    </a:lnTo>
                    <a:lnTo>
                      <a:pt x="32" y="72"/>
                    </a:lnTo>
                    <a:lnTo>
                      <a:pt x="55" y="56"/>
                    </a:lnTo>
                    <a:lnTo>
                      <a:pt x="84" y="40"/>
                    </a:lnTo>
                    <a:lnTo>
                      <a:pt x="122" y="26"/>
                    </a:lnTo>
                    <a:lnTo>
                      <a:pt x="166" y="16"/>
                    </a:lnTo>
                    <a:lnTo>
                      <a:pt x="213" y="6"/>
                    </a:lnTo>
                    <a:lnTo>
                      <a:pt x="256" y="2"/>
                    </a:lnTo>
                    <a:lnTo>
                      <a:pt x="275" y="1"/>
                    </a:lnTo>
                    <a:close/>
                    <a:moveTo>
                      <a:pt x="293" y="0"/>
                    </a:moveTo>
                    <a:lnTo>
                      <a:pt x="312" y="0"/>
                    </a:lnTo>
                    <a:lnTo>
                      <a:pt x="275" y="1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517"/>
              <p:cNvSpPr>
                <a:spLocks/>
              </p:cNvSpPr>
              <p:nvPr/>
            </p:nvSpPr>
            <p:spPr bwMode="auto">
              <a:xfrm>
                <a:off x="5932040" y="7174709"/>
                <a:ext cx="217130" cy="483192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136" y="45"/>
                  </a:cxn>
                  <a:cxn ang="0">
                    <a:pos x="136" y="47"/>
                  </a:cxn>
                  <a:cxn ang="0">
                    <a:pos x="137" y="47"/>
                  </a:cxn>
                  <a:cxn ang="0">
                    <a:pos x="137" y="48"/>
                  </a:cxn>
                  <a:cxn ang="0">
                    <a:pos x="140" y="55"/>
                  </a:cxn>
                  <a:cxn ang="0">
                    <a:pos x="142" y="67"/>
                  </a:cxn>
                  <a:cxn ang="0">
                    <a:pos x="142" y="269"/>
                  </a:cxn>
                  <a:cxn ang="0">
                    <a:pos x="141" y="287"/>
                  </a:cxn>
                  <a:cxn ang="0">
                    <a:pos x="138" y="299"/>
                  </a:cxn>
                  <a:cxn ang="0">
                    <a:pos x="138" y="301"/>
                  </a:cxn>
                  <a:cxn ang="0">
                    <a:pos x="137" y="301"/>
                  </a:cxn>
                  <a:cxn ang="0">
                    <a:pos x="137" y="304"/>
                  </a:cxn>
                  <a:cxn ang="0">
                    <a:pos x="136" y="304"/>
                  </a:cxn>
                  <a:cxn ang="0">
                    <a:pos x="136" y="305"/>
                  </a:cxn>
                  <a:cxn ang="0">
                    <a:pos x="134" y="305"/>
                  </a:cxn>
                  <a:cxn ang="0">
                    <a:pos x="134" y="307"/>
                  </a:cxn>
                  <a:cxn ang="0">
                    <a:pos x="132" y="307"/>
                  </a:cxn>
                  <a:cxn ang="0">
                    <a:pos x="129" y="309"/>
                  </a:cxn>
                  <a:cxn ang="0">
                    <a:pos x="124" y="312"/>
                  </a:cxn>
                  <a:cxn ang="0">
                    <a:pos x="110" y="315"/>
                  </a:cxn>
                  <a:cxn ang="0">
                    <a:pos x="97" y="316"/>
                  </a:cxn>
                  <a:cxn ang="0">
                    <a:pos x="88" y="315"/>
                  </a:cxn>
                  <a:cxn ang="0">
                    <a:pos x="86" y="315"/>
                  </a:cxn>
                  <a:cxn ang="0">
                    <a:pos x="86" y="313"/>
                  </a:cxn>
                  <a:cxn ang="0">
                    <a:pos x="85" y="313"/>
                  </a:cxn>
                  <a:cxn ang="0">
                    <a:pos x="0" y="268"/>
                  </a:cxn>
                  <a:cxn ang="0">
                    <a:pos x="4" y="268"/>
                  </a:cxn>
                  <a:cxn ang="0">
                    <a:pos x="13" y="269"/>
                  </a:cxn>
                  <a:cxn ang="0">
                    <a:pos x="26" y="268"/>
                  </a:cxn>
                  <a:cxn ang="0">
                    <a:pos x="40" y="265"/>
                  </a:cxn>
                  <a:cxn ang="0">
                    <a:pos x="44" y="264"/>
                  </a:cxn>
                  <a:cxn ang="0">
                    <a:pos x="45" y="263"/>
                  </a:cxn>
                  <a:cxn ang="0">
                    <a:pos x="46" y="263"/>
                  </a:cxn>
                  <a:cxn ang="0">
                    <a:pos x="48" y="261"/>
                  </a:cxn>
                  <a:cxn ang="0">
                    <a:pos x="49" y="261"/>
                  </a:cxn>
                  <a:cxn ang="0">
                    <a:pos x="49" y="260"/>
                  </a:cxn>
                  <a:cxn ang="0">
                    <a:pos x="50" y="260"/>
                  </a:cxn>
                  <a:cxn ang="0">
                    <a:pos x="50" y="259"/>
                  </a:cxn>
                  <a:cxn ang="0">
                    <a:pos x="52" y="259"/>
                  </a:cxn>
                  <a:cxn ang="0">
                    <a:pos x="52" y="257"/>
                  </a:cxn>
                  <a:cxn ang="0">
                    <a:pos x="53" y="257"/>
                  </a:cxn>
                  <a:cxn ang="0">
                    <a:pos x="53" y="255"/>
                  </a:cxn>
                  <a:cxn ang="0">
                    <a:pos x="54" y="255"/>
                  </a:cxn>
                  <a:cxn ang="0">
                    <a:pos x="54" y="253"/>
                  </a:cxn>
                  <a:cxn ang="0">
                    <a:pos x="57" y="241"/>
                  </a:cxn>
                  <a:cxn ang="0">
                    <a:pos x="58" y="223"/>
                  </a:cxn>
                  <a:cxn ang="0">
                    <a:pos x="58" y="20"/>
                  </a:cxn>
                  <a:cxn ang="0">
                    <a:pos x="56" y="9"/>
                  </a:cxn>
                  <a:cxn ang="0">
                    <a:pos x="53" y="3"/>
                  </a:cxn>
                  <a:cxn ang="0">
                    <a:pos x="53" y="1"/>
                  </a:cxn>
                  <a:cxn ang="0">
                    <a:pos x="52" y="0"/>
                  </a:cxn>
                </a:cxnLst>
                <a:rect l="0" t="0" r="r" b="b"/>
                <a:pathLst>
                  <a:path w="142" h="316">
                    <a:moveTo>
                      <a:pt x="52" y="0"/>
                    </a:moveTo>
                    <a:lnTo>
                      <a:pt x="136" y="45"/>
                    </a:lnTo>
                    <a:lnTo>
                      <a:pt x="136" y="47"/>
                    </a:lnTo>
                    <a:lnTo>
                      <a:pt x="137" y="47"/>
                    </a:lnTo>
                    <a:lnTo>
                      <a:pt x="137" y="48"/>
                    </a:lnTo>
                    <a:lnTo>
                      <a:pt x="140" y="55"/>
                    </a:lnTo>
                    <a:lnTo>
                      <a:pt x="142" y="67"/>
                    </a:lnTo>
                    <a:lnTo>
                      <a:pt x="142" y="269"/>
                    </a:lnTo>
                    <a:lnTo>
                      <a:pt x="141" y="287"/>
                    </a:lnTo>
                    <a:lnTo>
                      <a:pt x="138" y="299"/>
                    </a:lnTo>
                    <a:lnTo>
                      <a:pt x="138" y="301"/>
                    </a:lnTo>
                    <a:lnTo>
                      <a:pt x="137" y="301"/>
                    </a:lnTo>
                    <a:lnTo>
                      <a:pt x="137" y="304"/>
                    </a:lnTo>
                    <a:lnTo>
                      <a:pt x="136" y="304"/>
                    </a:lnTo>
                    <a:lnTo>
                      <a:pt x="136" y="305"/>
                    </a:lnTo>
                    <a:lnTo>
                      <a:pt x="134" y="305"/>
                    </a:lnTo>
                    <a:lnTo>
                      <a:pt x="134" y="307"/>
                    </a:lnTo>
                    <a:lnTo>
                      <a:pt x="132" y="307"/>
                    </a:lnTo>
                    <a:lnTo>
                      <a:pt x="129" y="309"/>
                    </a:lnTo>
                    <a:lnTo>
                      <a:pt x="124" y="312"/>
                    </a:lnTo>
                    <a:lnTo>
                      <a:pt x="110" y="315"/>
                    </a:lnTo>
                    <a:lnTo>
                      <a:pt x="97" y="316"/>
                    </a:lnTo>
                    <a:lnTo>
                      <a:pt x="88" y="315"/>
                    </a:lnTo>
                    <a:lnTo>
                      <a:pt x="86" y="315"/>
                    </a:lnTo>
                    <a:lnTo>
                      <a:pt x="86" y="313"/>
                    </a:lnTo>
                    <a:lnTo>
                      <a:pt x="85" y="313"/>
                    </a:lnTo>
                    <a:lnTo>
                      <a:pt x="0" y="268"/>
                    </a:lnTo>
                    <a:lnTo>
                      <a:pt x="4" y="268"/>
                    </a:lnTo>
                    <a:lnTo>
                      <a:pt x="13" y="269"/>
                    </a:lnTo>
                    <a:lnTo>
                      <a:pt x="26" y="268"/>
                    </a:lnTo>
                    <a:lnTo>
                      <a:pt x="40" y="265"/>
                    </a:lnTo>
                    <a:lnTo>
                      <a:pt x="44" y="264"/>
                    </a:lnTo>
                    <a:lnTo>
                      <a:pt x="45" y="263"/>
                    </a:lnTo>
                    <a:lnTo>
                      <a:pt x="46" y="263"/>
                    </a:lnTo>
                    <a:lnTo>
                      <a:pt x="48" y="261"/>
                    </a:lnTo>
                    <a:lnTo>
                      <a:pt x="49" y="261"/>
                    </a:lnTo>
                    <a:lnTo>
                      <a:pt x="49" y="260"/>
                    </a:lnTo>
                    <a:lnTo>
                      <a:pt x="50" y="260"/>
                    </a:lnTo>
                    <a:lnTo>
                      <a:pt x="50" y="259"/>
                    </a:lnTo>
                    <a:lnTo>
                      <a:pt x="52" y="259"/>
                    </a:lnTo>
                    <a:lnTo>
                      <a:pt x="52" y="257"/>
                    </a:lnTo>
                    <a:lnTo>
                      <a:pt x="53" y="257"/>
                    </a:lnTo>
                    <a:lnTo>
                      <a:pt x="53" y="255"/>
                    </a:lnTo>
                    <a:lnTo>
                      <a:pt x="54" y="255"/>
                    </a:lnTo>
                    <a:lnTo>
                      <a:pt x="54" y="253"/>
                    </a:lnTo>
                    <a:lnTo>
                      <a:pt x="57" y="241"/>
                    </a:lnTo>
                    <a:lnTo>
                      <a:pt x="58" y="223"/>
                    </a:lnTo>
                    <a:lnTo>
                      <a:pt x="58" y="20"/>
                    </a:lnTo>
                    <a:lnTo>
                      <a:pt x="56" y="9"/>
                    </a:lnTo>
                    <a:lnTo>
                      <a:pt x="53" y="3"/>
                    </a:lnTo>
                    <a:lnTo>
                      <a:pt x="53" y="1"/>
                    </a:lnTo>
                    <a:lnTo>
                      <a:pt x="5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518"/>
              <p:cNvSpPr>
                <a:spLocks/>
              </p:cNvSpPr>
              <p:nvPr/>
            </p:nvSpPr>
            <p:spPr bwMode="auto">
              <a:xfrm>
                <a:off x="6057425" y="7240460"/>
                <a:ext cx="137618" cy="449553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74" y="1"/>
                  </a:cxn>
                  <a:cxn ang="0">
                    <a:pos x="76" y="2"/>
                  </a:cxn>
                  <a:cxn ang="0">
                    <a:pos x="79" y="4"/>
                  </a:cxn>
                  <a:cxn ang="0">
                    <a:pos x="80" y="5"/>
                  </a:cxn>
                  <a:cxn ang="0">
                    <a:pos x="82" y="6"/>
                  </a:cxn>
                  <a:cxn ang="0">
                    <a:pos x="83" y="8"/>
                  </a:cxn>
                  <a:cxn ang="0">
                    <a:pos x="84" y="9"/>
                  </a:cxn>
                  <a:cxn ang="0">
                    <a:pos x="86" y="12"/>
                  </a:cxn>
                  <a:cxn ang="0">
                    <a:pos x="87" y="16"/>
                  </a:cxn>
                  <a:cxn ang="0">
                    <a:pos x="88" y="18"/>
                  </a:cxn>
                  <a:cxn ang="0">
                    <a:pos x="90" y="25"/>
                  </a:cxn>
                  <a:cxn ang="0">
                    <a:pos x="88" y="256"/>
                  </a:cxn>
                  <a:cxn ang="0">
                    <a:pos x="87" y="264"/>
                  </a:cxn>
                  <a:cxn ang="0">
                    <a:pos x="86" y="268"/>
                  </a:cxn>
                  <a:cxn ang="0">
                    <a:pos x="84" y="272"/>
                  </a:cxn>
                  <a:cxn ang="0">
                    <a:pos x="83" y="274"/>
                  </a:cxn>
                  <a:cxn ang="0">
                    <a:pos x="82" y="277"/>
                  </a:cxn>
                  <a:cxn ang="0">
                    <a:pos x="80" y="278"/>
                  </a:cxn>
                  <a:cxn ang="0">
                    <a:pos x="79" y="280"/>
                  </a:cxn>
                  <a:cxn ang="0">
                    <a:pos x="78" y="281"/>
                  </a:cxn>
                  <a:cxn ang="0">
                    <a:pos x="75" y="282"/>
                  </a:cxn>
                  <a:cxn ang="0">
                    <a:pos x="74" y="284"/>
                  </a:cxn>
                  <a:cxn ang="0">
                    <a:pos x="72" y="285"/>
                  </a:cxn>
                  <a:cxn ang="0">
                    <a:pos x="68" y="288"/>
                  </a:cxn>
                  <a:cxn ang="0">
                    <a:pos x="66" y="289"/>
                  </a:cxn>
                  <a:cxn ang="0">
                    <a:pos x="56" y="292"/>
                  </a:cxn>
                  <a:cxn ang="0">
                    <a:pos x="47" y="293"/>
                  </a:cxn>
                  <a:cxn ang="0">
                    <a:pos x="38" y="294"/>
                  </a:cxn>
                  <a:cxn ang="0">
                    <a:pos x="23" y="293"/>
                  </a:cxn>
                  <a:cxn ang="0">
                    <a:pos x="20" y="292"/>
                  </a:cxn>
                  <a:cxn ang="0">
                    <a:pos x="18" y="290"/>
                  </a:cxn>
                  <a:cxn ang="0">
                    <a:pos x="15" y="289"/>
                  </a:cxn>
                  <a:cxn ang="0">
                    <a:pos x="14" y="288"/>
                  </a:cxn>
                  <a:cxn ang="0">
                    <a:pos x="0" y="269"/>
                  </a:cxn>
                  <a:cxn ang="0">
                    <a:pos x="2" y="270"/>
                  </a:cxn>
                  <a:cxn ang="0">
                    <a:pos x="4" y="272"/>
                  </a:cxn>
                  <a:cxn ang="0">
                    <a:pos x="30" y="270"/>
                  </a:cxn>
                  <a:cxn ang="0">
                    <a:pos x="39" y="269"/>
                  </a:cxn>
                  <a:cxn ang="0">
                    <a:pos x="44" y="268"/>
                  </a:cxn>
                  <a:cxn ang="0">
                    <a:pos x="48" y="265"/>
                  </a:cxn>
                  <a:cxn ang="0">
                    <a:pos x="51" y="264"/>
                  </a:cxn>
                  <a:cxn ang="0">
                    <a:pos x="52" y="262"/>
                  </a:cxn>
                  <a:cxn ang="0">
                    <a:pos x="54" y="261"/>
                  </a:cxn>
                  <a:cxn ang="0">
                    <a:pos x="55" y="258"/>
                  </a:cxn>
                  <a:cxn ang="0">
                    <a:pos x="56" y="256"/>
                  </a:cxn>
                  <a:cxn ang="0">
                    <a:pos x="58" y="250"/>
                  </a:cxn>
                  <a:cxn ang="0">
                    <a:pos x="59" y="244"/>
                  </a:cxn>
                  <a:cxn ang="0">
                    <a:pos x="60" y="20"/>
                  </a:cxn>
                  <a:cxn ang="0">
                    <a:pos x="59" y="12"/>
                  </a:cxn>
                  <a:cxn ang="0">
                    <a:pos x="58" y="8"/>
                  </a:cxn>
                  <a:cxn ang="0">
                    <a:pos x="56" y="5"/>
                  </a:cxn>
                  <a:cxn ang="0">
                    <a:pos x="54" y="4"/>
                  </a:cxn>
                  <a:cxn ang="0">
                    <a:pos x="44" y="1"/>
                  </a:cxn>
                  <a:cxn ang="0">
                    <a:pos x="50" y="0"/>
                  </a:cxn>
                </a:cxnLst>
                <a:rect l="0" t="0" r="r" b="b"/>
                <a:pathLst>
                  <a:path w="90" h="294">
                    <a:moveTo>
                      <a:pt x="50" y="0"/>
                    </a:moveTo>
                    <a:lnTo>
                      <a:pt x="70" y="0"/>
                    </a:lnTo>
                    <a:lnTo>
                      <a:pt x="70" y="1"/>
                    </a:lnTo>
                    <a:lnTo>
                      <a:pt x="74" y="1"/>
                    </a:lnTo>
                    <a:lnTo>
                      <a:pt x="75" y="2"/>
                    </a:lnTo>
                    <a:lnTo>
                      <a:pt x="76" y="2"/>
                    </a:lnTo>
                    <a:lnTo>
                      <a:pt x="76" y="4"/>
                    </a:lnTo>
                    <a:lnTo>
                      <a:pt x="79" y="4"/>
                    </a:lnTo>
                    <a:lnTo>
                      <a:pt x="79" y="5"/>
                    </a:lnTo>
                    <a:lnTo>
                      <a:pt x="80" y="5"/>
                    </a:lnTo>
                    <a:lnTo>
                      <a:pt x="80" y="6"/>
                    </a:lnTo>
                    <a:lnTo>
                      <a:pt x="82" y="6"/>
                    </a:lnTo>
                    <a:lnTo>
                      <a:pt x="82" y="8"/>
                    </a:lnTo>
                    <a:lnTo>
                      <a:pt x="83" y="8"/>
                    </a:lnTo>
                    <a:lnTo>
                      <a:pt x="83" y="9"/>
                    </a:lnTo>
                    <a:lnTo>
                      <a:pt x="84" y="9"/>
                    </a:lnTo>
                    <a:lnTo>
                      <a:pt x="84" y="12"/>
                    </a:lnTo>
                    <a:lnTo>
                      <a:pt x="86" y="12"/>
                    </a:lnTo>
                    <a:lnTo>
                      <a:pt x="86" y="14"/>
                    </a:lnTo>
                    <a:lnTo>
                      <a:pt x="87" y="16"/>
                    </a:lnTo>
                    <a:lnTo>
                      <a:pt x="87" y="18"/>
                    </a:lnTo>
                    <a:lnTo>
                      <a:pt x="88" y="18"/>
                    </a:lnTo>
                    <a:lnTo>
                      <a:pt x="88" y="25"/>
                    </a:lnTo>
                    <a:lnTo>
                      <a:pt x="90" y="25"/>
                    </a:lnTo>
                    <a:lnTo>
                      <a:pt x="90" y="249"/>
                    </a:lnTo>
                    <a:lnTo>
                      <a:pt x="88" y="256"/>
                    </a:lnTo>
                    <a:lnTo>
                      <a:pt x="88" y="260"/>
                    </a:lnTo>
                    <a:lnTo>
                      <a:pt x="87" y="264"/>
                    </a:lnTo>
                    <a:lnTo>
                      <a:pt x="87" y="265"/>
                    </a:lnTo>
                    <a:lnTo>
                      <a:pt x="86" y="268"/>
                    </a:lnTo>
                    <a:lnTo>
                      <a:pt x="86" y="269"/>
                    </a:lnTo>
                    <a:lnTo>
                      <a:pt x="84" y="272"/>
                    </a:lnTo>
                    <a:lnTo>
                      <a:pt x="83" y="273"/>
                    </a:lnTo>
                    <a:lnTo>
                      <a:pt x="83" y="274"/>
                    </a:lnTo>
                    <a:lnTo>
                      <a:pt x="82" y="276"/>
                    </a:lnTo>
                    <a:lnTo>
                      <a:pt x="82" y="277"/>
                    </a:lnTo>
                    <a:lnTo>
                      <a:pt x="80" y="277"/>
                    </a:lnTo>
                    <a:lnTo>
                      <a:pt x="80" y="278"/>
                    </a:lnTo>
                    <a:lnTo>
                      <a:pt x="79" y="278"/>
                    </a:lnTo>
                    <a:lnTo>
                      <a:pt x="79" y="280"/>
                    </a:lnTo>
                    <a:lnTo>
                      <a:pt x="78" y="280"/>
                    </a:lnTo>
                    <a:lnTo>
                      <a:pt x="78" y="281"/>
                    </a:lnTo>
                    <a:lnTo>
                      <a:pt x="76" y="282"/>
                    </a:lnTo>
                    <a:lnTo>
                      <a:pt x="75" y="282"/>
                    </a:lnTo>
                    <a:lnTo>
                      <a:pt x="75" y="284"/>
                    </a:lnTo>
                    <a:lnTo>
                      <a:pt x="74" y="284"/>
                    </a:lnTo>
                    <a:lnTo>
                      <a:pt x="74" y="285"/>
                    </a:lnTo>
                    <a:lnTo>
                      <a:pt x="72" y="285"/>
                    </a:lnTo>
                    <a:lnTo>
                      <a:pt x="71" y="286"/>
                    </a:lnTo>
                    <a:lnTo>
                      <a:pt x="68" y="288"/>
                    </a:lnTo>
                    <a:lnTo>
                      <a:pt x="67" y="288"/>
                    </a:lnTo>
                    <a:lnTo>
                      <a:pt x="66" y="289"/>
                    </a:lnTo>
                    <a:lnTo>
                      <a:pt x="62" y="290"/>
                    </a:lnTo>
                    <a:lnTo>
                      <a:pt x="56" y="292"/>
                    </a:lnTo>
                    <a:lnTo>
                      <a:pt x="47" y="292"/>
                    </a:lnTo>
                    <a:lnTo>
                      <a:pt x="47" y="293"/>
                    </a:lnTo>
                    <a:lnTo>
                      <a:pt x="46" y="293"/>
                    </a:lnTo>
                    <a:lnTo>
                      <a:pt x="38" y="294"/>
                    </a:lnTo>
                    <a:lnTo>
                      <a:pt x="26" y="294"/>
                    </a:lnTo>
                    <a:lnTo>
                      <a:pt x="23" y="293"/>
                    </a:lnTo>
                    <a:lnTo>
                      <a:pt x="20" y="293"/>
                    </a:lnTo>
                    <a:lnTo>
                      <a:pt x="20" y="292"/>
                    </a:lnTo>
                    <a:lnTo>
                      <a:pt x="18" y="292"/>
                    </a:lnTo>
                    <a:lnTo>
                      <a:pt x="18" y="290"/>
                    </a:lnTo>
                    <a:lnTo>
                      <a:pt x="16" y="290"/>
                    </a:lnTo>
                    <a:lnTo>
                      <a:pt x="15" y="289"/>
                    </a:lnTo>
                    <a:lnTo>
                      <a:pt x="14" y="289"/>
                    </a:lnTo>
                    <a:lnTo>
                      <a:pt x="14" y="288"/>
                    </a:lnTo>
                    <a:lnTo>
                      <a:pt x="12" y="288"/>
                    </a:lnTo>
                    <a:lnTo>
                      <a:pt x="0" y="269"/>
                    </a:lnTo>
                    <a:lnTo>
                      <a:pt x="2" y="269"/>
                    </a:lnTo>
                    <a:lnTo>
                      <a:pt x="2" y="270"/>
                    </a:lnTo>
                    <a:lnTo>
                      <a:pt x="4" y="270"/>
                    </a:lnTo>
                    <a:lnTo>
                      <a:pt x="4" y="272"/>
                    </a:lnTo>
                    <a:lnTo>
                      <a:pt x="30" y="272"/>
                    </a:lnTo>
                    <a:lnTo>
                      <a:pt x="30" y="270"/>
                    </a:lnTo>
                    <a:lnTo>
                      <a:pt x="35" y="270"/>
                    </a:lnTo>
                    <a:lnTo>
                      <a:pt x="39" y="269"/>
                    </a:lnTo>
                    <a:lnTo>
                      <a:pt x="42" y="268"/>
                    </a:lnTo>
                    <a:lnTo>
                      <a:pt x="44" y="268"/>
                    </a:lnTo>
                    <a:lnTo>
                      <a:pt x="47" y="266"/>
                    </a:lnTo>
                    <a:lnTo>
                      <a:pt x="48" y="265"/>
                    </a:lnTo>
                    <a:lnTo>
                      <a:pt x="50" y="265"/>
                    </a:lnTo>
                    <a:lnTo>
                      <a:pt x="51" y="264"/>
                    </a:lnTo>
                    <a:lnTo>
                      <a:pt x="52" y="264"/>
                    </a:lnTo>
                    <a:lnTo>
                      <a:pt x="52" y="262"/>
                    </a:lnTo>
                    <a:lnTo>
                      <a:pt x="54" y="262"/>
                    </a:lnTo>
                    <a:lnTo>
                      <a:pt x="54" y="261"/>
                    </a:lnTo>
                    <a:lnTo>
                      <a:pt x="55" y="261"/>
                    </a:lnTo>
                    <a:lnTo>
                      <a:pt x="55" y="258"/>
                    </a:lnTo>
                    <a:lnTo>
                      <a:pt x="56" y="258"/>
                    </a:lnTo>
                    <a:lnTo>
                      <a:pt x="56" y="256"/>
                    </a:lnTo>
                    <a:lnTo>
                      <a:pt x="58" y="254"/>
                    </a:lnTo>
                    <a:lnTo>
                      <a:pt x="58" y="250"/>
                    </a:lnTo>
                    <a:lnTo>
                      <a:pt x="59" y="248"/>
                    </a:lnTo>
                    <a:lnTo>
                      <a:pt x="59" y="244"/>
                    </a:lnTo>
                    <a:lnTo>
                      <a:pt x="60" y="241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12"/>
                    </a:lnTo>
                    <a:lnTo>
                      <a:pt x="58" y="10"/>
                    </a:lnTo>
                    <a:lnTo>
                      <a:pt x="58" y="8"/>
                    </a:lnTo>
                    <a:lnTo>
                      <a:pt x="56" y="8"/>
                    </a:lnTo>
                    <a:lnTo>
                      <a:pt x="56" y="5"/>
                    </a:lnTo>
                    <a:lnTo>
                      <a:pt x="55" y="5"/>
                    </a:lnTo>
                    <a:lnTo>
                      <a:pt x="54" y="4"/>
                    </a:lnTo>
                    <a:lnTo>
                      <a:pt x="50" y="2"/>
                    </a:lnTo>
                    <a:lnTo>
                      <a:pt x="44" y="1"/>
                    </a:lnTo>
                    <a:lnTo>
                      <a:pt x="39" y="1"/>
                    </a:lnTo>
                    <a:lnTo>
                      <a:pt x="5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519"/>
              <p:cNvSpPr>
                <a:spLocks noEditPoints="1"/>
              </p:cNvSpPr>
              <p:nvPr/>
            </p:nvSpPr>
            <p:spPr bwMode="auto">
              <a:xfrm>
                <a:off x="5624691" y="7069202"/>
                <a:ext cx="766075" cy="660567"/>
              </a:xfrm>
              <a:custGeom>
                <a:avLst/>
                <a:gdLst/>
                <a:ahLst/>
                <a:cxnLst>
                  <a:cxn ang="0">
                    <a:pos x="122" y="432"/>
                  </a:cxn>
                  <a:cxn ang="0">
                    <a:pos x="112" y="426"/>
                  </a:cxn>
                  <a:cxn ang="0">
                    <a:pos x="499" y="66"/>
                  </a:cxn>
                  <a:cxn ang="0">
                    <a:pos x="494" y="64"/>
                  </a:cxn>
                  <a:cxn ang="0">
                    <a:pos x="334" y="1"/>
                  </a:cxn>
                  <a:cxn ang="0">
                    <a:pos x="377" y="8"/>
                  </a:cxn>
                  <a:cxn ang="0">
                    <a:pos x="398" y="14"/>
                  </a:cxn>
                  <a:cxn ang="0">
                    <a:pos x="414" y="20"/>
                  </a:cxn>
                  <a:cxn ang="0">
                    <a:pos x="415" y="21"/>
                  </a:cxn>
                  <a:cxn ang="0">
                    <a:pos x="466" y="54"/>
                  </a:cxn>
                  <a:cxn ang="0">
                    <a:pos x="447" y="50"/>
                  </a:cxn>
                  <a:cxn ang="0">
                    <a:pos x="386" y="45"/>
                  </a:cxn>
                  <a:cxn ang="0">
                    <a:pos x="307" y="53"/>
                  </a:cxn>
                  <a:cxn ang="0">
                    <a:pos x="213" y="73"/>
                  </a:cxn>
                  <a:cxn ang="0">
                    <a:pos x="149" y="100"/>
                  </a:cxn>
                  <a:cxn ang="0">
                    <a:pos x="128" y="113"/>
                  </a:cxn>
                  <a:cxn ang="0">
                    <a:pos x="118" y="121"/>
                  </a:cxn>
                  <a:cxn ang="0">
                    <a:pos x="110" y="130"/>
                  </a:cxn>
                  <a:cxn ang="0">
                    <a:pos x="105" y="137"/>
                  </a:cxn>
                  <a:cxn ang="0">
                    <a:pos x="104" y="138"/>
                  </a:cxn>
                  <a:cxn ang="0">
                    <a:pos x="100" y="145"/>
                  </a:cxn>
                  <a:cxn ang="0">
                    <a:pos x="89" y="176"/>
                  </a:cxn>
                  <a:cxn ang="0">
                    <a:pos x="85" y="221"/>
                  </a:cxn>
                  <a:cxn ang="0">
                    <a:pos x="86" y="377"/>
                  </a:cxn>
                  <a:cxn ang="0">
                    <a:pos x="102" y="417"/>
                  </a:cxn>
                  <a:cxn ang="0">
                    <a:pos x="37" y="386"/>
                  </a:cxn>
                  <a:cxn ang="0">
                    <a:pos x="18" y="370"/>
                  </a:cxn>
                  <a:cxn ang="0">
                    <a:pos x="5" y="342"/>
                  </a:cxn>
                  <a:cxn ang="0">
                    <a:pos x="0" y="304"/>
                  </a:cxn>
                  <a:cxn ang="0">
                    <a:pos x="2" y="150"/>
                  </a:cxn>
                  <a:cxn ang="0">
                    <a:pos x="10" y="112"/>
                  </a:cxn>
                  <a:cxn ang="0">
                    <a:pos x="16" y="100"/>
                  </a:cxn>
                  <a:cxn ang="0">
                    <a:pos x="20" y="93"/>
                  </a:cxn>
                  <a:cxn ang="0">
                    <a:pos x="24" y="88"/>
                  </a:cxn>
                  <a:cxn ang="0">
                    <a:pos x="41" y="69"/>
                  </a:cxn>
                  <a:cxn ang="0">
                    <a:pos x="65" y="54"/>
                  </a:cxn>
                  <a:cxn ang="0">
                    <a:pos x="129" y="26"/>
                  </a:cxn>
                  <a:cxn ang="0">
                    <a:pos x="222" y="6"/>
                  </a:cxn>
                  <a:cxn ang="0">
                    <a:pos x="301" y="0"/>
                  </a:cxn>
                </a:cxnLst>
                <a:rect l="0" t="0" r="r" b="b"/>
                <a:pathLst>
                  <a:path w="501" h="432">
                    <a:moveTo>
                      <a:pt x="112" y="426"/>
                    </a:moveTo>
                    <a:lnTo>
                      <a:pt x="122" y="432"/>
                    </a:lnTo>
                    <a:lnTo>
                      <a:pt x="116" y="429"/>
                    </a:lnTo>
                    <a:lnTo>
                      <a:pt x="112" y="426"/>
                    </a:lnTo>
                    <a:close/>
                    <a:moveTo>
                      <a:pt x="494" y="64"/>
                    </a:moveTo>
                    <a:lnTo>
                      <a:pt x="499" y="66"/>
                    </a:lnTo>
                    <a:lnTo>
                      <a:pt x="501" y="68"/>
                    </a:lnTo>
                    <a:lnTo>
                      <a:pt x="494" y="64"/>
                    </a:lnTo>
                    <a:close/>
                    <a:moveTo>
                      <a:pt x="301" y="0"/>
                    </a:moveTo>
                    <a:lnTo>
                      <a:pt x="334" y="1"/>
                    </a:lnTo>
                    <a:lnTo>
                      <a:pt x="363" y="5"/>
                    </a:lnTo>
                    <a:lnTo>
                      <a:pt x="377" y="8"/>
                    </a:lnTo>
                    <a:lnTo>
                      <a:pt x="382" y="9"/>
                    </a:lnTo>
                    <a:lnTo>
                      <a:pt x="398" y="14"/>
                    </a:lnTo>
                    <a:lnTo>
                      <a:pt x="413" y="20"/>
                    </a:lnTo>
                    <a:lnTo>
                      <a:pt x="414" y="20"/>
                    </a:lnTo>
                    <a:lnTo>
                      <a:pt x="414" y="21"/>
                    </a:lnTo>
                    <a:lnTo>
                      <a:pt x="415" y="21"/>
                    </a:lnTo>
                    <a:lnTo>
                      <a:pt x="494" y="64"/>
                    </a:lnTo>
                    <a:lnTo>
                      <a:pt x="466" y="54"/>
                    </a:lnTo>
                    <a:lnTo>
                      <a:pt x="457" y="52"/>
                    </a:lnTo>
                    <a:lnTo>
                      <a:pt x="447" y="50"/>
                    </a:lnTo>
                    <a:lnTo>
                      <a:pt x="418" y="46"/>
                    </a:lnTo>
                    <a:lnTo>
                      <a:pt x="386" y="45"/>
                    </a:lnTo>
                    <a:lnTo>
                      <a:pt x="349" y="48"/>
                    </a:lnTo>
                    <a:lnTo>
                      <a:pt x="307" y="53"/>
                    </a:lnTo>
                    <a:lnTo>
                      <a:pt x="257" y="61"/>
                    </a:lnTo>
                    <a:lnTo>
                      <a:pt x="213" y="73"/>
                    </a:lnTo>
                    <a:lnTo>
                      <a:pt x="175" y="86"/>
                    </a:lnTo>
                    <a:lnTo>
                      <a:pt x="149" y="100"/>
                    </a:lnTo>
                    <a:lnTo>
                      <a:pt x="133" y="110"/>
                    </a:lnTo>
                    <a:lnTo>
                      <a:pt x="128" y="113"/>
                    </a:lnTo>
                    <a:lnTo>
                      <a:pt x="124" y="117"/>
                    </a:lnTo>
                    <a:lnTo>
                      <a:pt x="118" y="121"/>
                    </a:lnTo>
                    <a:lnTo>
                      <a:pt x="114" y="125"/>
                    </a:lnTo>
                    <a:lnTo>
                      <a:pt x="110" y="130"/>
                    </a:lnTo>
                    <a:lnTo>
                      <a:pt x="108" y="132"/>
                    </a:lnTo>
                    <a:lnTo>
                      <a:pt x="105" y="137"/>
                    </a:lnTo>
                    <a:lnTo>
                      <a:pt x="104" y="137"/>
                    </a:lnTo>
                    <a:lnTo>
                      <a:pt x="104" y="138"/>
                    </a:lnTo>
                    <a:lnTo>
                      <a:pt x="102" y="141"/>
                    </a:lnTo>
                    <a:lnTo>
                      <a:pt x="100" y="145"/>
                    </a:lnTo>
                    <a:lnTo>
                      <a:pt x="94" y="158"/>
                    </a:lnTo>
                    <a:lnTo>
                      <a:pt x="89" y="176"/>
                    </a:lnTo>
                    <a:lnTo>
                      <a:pt x="86" y="197"/>
                    </a:lnTo>
                    <a:lnTo>
                      <a:pt x="85" y="221"/>
                    </a:lnTo>
                    <a:lnTo>
                      <a:pt x="85" y="350"/>
                    </a:lnTo>
                    <a:lnTo>
                      <a:pt x="86" y="377"/>
                    </a:lnTo>
                    <a:lnTo>
                      <a:pt x="93" y="400"/>
                    </a:lnTo>
                    <a:lnTo>
                      <a:pt x="102" y="417"/>
                    </a:lnTo>
                    <a:lnTo>
                      <a:pt x="112" y="426"/>
                    </a:lnTo>
                    <a:lnTo>
                      <a:pt x="37" y="386"/>
                    </a:lnTo>
                    <a:lnTo>
                      <a:pt x="26" y="378"/>
                    </a:lnTo>
                    <a:lnTo>
                      <a:pt x="18" y="370"/>
                    </a:lnTo>
                    <a:lnTo>
                      <a:pt x="10" y="358"/>
                    </a:lnTo>
                    <a:lnTo>
                      <a:pt x="5" y="342"/>
                    </a:lnTo>
                    <a:lnTo>
                      <a:pt x="1" y="325"/>
                    </a:lnTo>
                    <a:lnTo>
                      <a:pt x="0" y="304"/>
                    </a:lnTo>
                    <a:lnTo>
                      <a:pt x="1" y="174"/>
                    </a:lnTo>
                    <a:lnTo>
                      <a:pt x="2" y="150"/>
                    </a:lnTo>
                    <a:lnTo>
                      <a:pt x="5" y="130"/>
                    </a:lnTo>
                    <a:lnTo>
                      <a:pt x="10" y="112"/>
                    </a:lnTo>
                    <a:lnTo>
                      <a:pt x="13" y="105"/>
                    </a:lnTo>
                    <a:lnTo>
                      <a:pt x="16" y="100"/>
                    </a:lnTo>
                    <a:lnTo>
                      <a:pt x="18" y="96"/>
                    </a:lnTo>
                    <a:lnTo>
                      <a:pt x="20" y="93"/>
                    </a:lnTo>
                    <a:lnTo>
                      <a:pt x="20" y="92"/>
                    </a:lnTo>
                    <a:lnTo>
                      <a:pt x="24" y="88"/>
                    </a:lnTo>
                    <a:lnTo>
                      <a:pt x="26" y="84"/>
                    </a:lnTo>
                    <a:lnTo>
                      <a:pt x="41" y="69"/>
                    </a:lnTo>
                    <a:lnTo>
                      <a:pt x="49" y="64"/>
                    </a:lnTo>
                    <a:lnTo>
                      <a:pt x="65" y="54"/>
                    </a:lnTo>
                    <a:lnTo>
                      <a:pt x="92" y="41"/>
                    </a:lnTo>
                    <a:lnTo>
                      <a:pt x="129" y="26"/>
                    </a:lnTo>
                    <a:lnTo>
                      <a:pt x="173" y="16"/>
                    </a:lnTo>
                    <a:lnTo>
                      <a:pt x="222" y="6"/>
                    </a:lnTo>
                    <a:lnTo>
                      <a:pt x="263" y="2"/>
                    </a:lnTo>
                    <a:lnTo>
                      <a:pt x="30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520"/>
              <p:cNvSpPr>
                <a:spLocks noEditPoints="1"/>
              </p:cNvSpPr>
              <p:nvPr/>
            </p:nvSpPr>
            <p:spPr bwMode="auto">
              <a:xfrm>
                <a:off x="5797480" y="7173180"/>
                <a:ext cx="663625" cy="587170"/>
              </a:xfrm>
              <a:custGeom>
                <a:avLst/>
                <a:gdLst/>
                <a:ahLst/>
                <a:cxnLst>
                  <a:cxn ang="0">
                    <a:pos x="218" y="46"/>
                  </a:cxn>
                  <a:cxn ang="0">
                    <a:pos x="197" y="50"/>
                  </a:cxn>
                  <a:cxn ang="0">
                    <a:pos x="184" y="61"/>
                  </a:cxn>
                  <a:cxn ang="0">
                    <a:pos x="176" y="85"/>
                  </a:cxn>
                  <a:cxn ang="0">
                    <a:pos x="174" y="304"/>
                  </a:cxn>
                  <a:cxn ang="0">
                    <a:pos x="178" y="325"/>
                  </a:cxn>
                  <a:cxn ang="0">
                    <a:pos x="188" y="336"/>
                  </a:cxn>
                  <a:cxn ang="0">
                    <a:pos x="205" y="338"/>
                  </a:cxn>
                  <a:cxn ang="0">
                    <a:pos x="233" y="333"/>
                  </a:cxn>
                  <a:cxn ang="0">
                    <a:pos x="250" y="321"/>
                  </a:cxn>
                  <a:cxn ang="0">
                    <a:pos x="260" y="297"/>
                  </a:cxn>
                  <a:cxn ang="0">
                    <a:pos x="257" y="60"/>
                  </a:cxn>
                  <a:cxn ang="0">
                    <a:pos x="248" y="48"/>
                  </a:cxn>
                  <a:cxn ang="0">
                    <a:pos x="230" y="44"/>
                  </a:cxn>
                  <a:cxn ang="0">
                    <a:pos x="322" y="0"/>
                  </a:cxn>
                  <a:cxn ang="0">
                    <a:pos x="374" y="9"/>
                  </a:cxn>
                  <a:cxn ang="0">
                    <a:pos x="408" y="24"/>
                  </a:cxn>
                  <a:cxn ang="0">
                    <a:pos x="425" y="45"/>
                  </a:cxn>
                  <a:cxn ang="0">
                    <a:pos x="433" y="80"/>
                  </a:cxn>
                  <a:cxn ang="0">
                    <a:pos x="434" y="224"/>
                  </a:cxn>
                  <a:cxn ang="0">
                    <a:pos x="428" y="276"/>
                  </a:cxn>
                  <a:cxn ang="0">
                    <a:pos x="408" y="308"/>
                  </a:cxn>
                  <a:cxn ang="0">
                    <a:pos x="358" y="340"/>
                  </a:cxn>
                  <a:cxn ang="0">
                    <a:pos x="300" y="361"/>
                  </a:cxn>
                  <a:cxn ang="0">
                    <a:pos x="225" y="377"/>
                  </a:cxn>
                  <a:cxn ang="0">
                    <a:pos x="141" y="384"/>
                  </a:cxn>
                  <a:cxn ang="0">
                    <a:pos x="80" y="380"/>
                  </a:cxn>
                  <a:cxn ang="0">
                    <a:pos x="31" y="362"/>
                  </a:cxn>
                  <a:cxn ang="0">
                    <a:pos x="9" y="341"/>
                  </a:cxn>
                  <a:cxn ang="0">
                    <a:pos x="1" y="309"/>
                  </a:cxn>
                  <a:cxn ang="0">
                    <a:pos x="0" y="161"/>
                  </a:cxn>
                  <a:cxn ang="0">
                    <a:pos x="5" y="118"/>
                  </a:cxn>
                  <a:cxn ang="0">
                    <a:pos x="17" y="86"/>
                  </a:cxn>
                  <a:cxn ang="0">
                    <a:pos x="56" y="54"/>
                  </a:cxn>
                  <a:cxn ang="0">
                    <a:pos x="121" y="25"/>
                  </a:cxn>
                  <a:cxn ang="0">
                    <a:pos x="213" y="5"/>
                  </a:cxn>
                  <a:cxn ang="0">
                    <a:pos x="290" y="0"/>
                  </a:cxn>
                </a:cxnLst>
                <a:rect l="0" t="0" r="r" b="b"/>
                <a:pathLst>
                  <a:path w="434" h="384">
                    <a:moveTo>
                      <a:pt x="230" y="44"/>
                    </a:moveTo>
                    <a:lnTo>
                      <a:pt x="218" y="46"/>
                    </a:lnTo>
                    <a:lnTo>
                      <a:pt x="206" y="48"/>
                    </a:lnTo>
                    <a:lnTo>
                      <a:pt x="197" y="50"/>
                    </a:lnTo>
                    <a:lnTo>
                      <a:pt x="189" y="56"/>
                    </a:lnTo>
                    <a:lnTo>
                      <a:pt x="184" y="61"/>
                    </a:lnTo>
                    <a:lnTo>
                      <a:pt x="178" y="72"/>
                    </a:lnTo>
                    <a:lnTo>
                      <a:pt x="176" y="85"/>
                    </a:lnTo>
                    <a:lnTo>
                      <a:pt x="176" y="288"/>
                    </a:lnTo>
                    <a:lnTo>
                      <a:pt x="174" y="304"/>
                    </a:lnTo>
                    <a:lnTo>
                      <a:pt x="176" y="316"/>
                    </a:lnTo>
                    <a:lnTo>
                      <a:pt x="178" y="325"/>
                    </a:lnTo>
                    <a:lnTo>
                      <a:pt x="182" y="332"/>
                    </a:lnTo>
                    <a:lnTo>
                      <a:pt x="188" y="336"/>
                    </a:lnTo>
                    <a:lnTo>
                      <a:pt x="196" y="338"/>
                    </a:lnTo>
                    <a:lnTo>
                      <a:pt x="205" y="338"/>
                    </a:lnTo>
                    <a:lnTo>
                      <a:pt x="218" y="336"/>
                    </a:lnTo>
                    <a:lnTo>
                      <a:pt x="233" y="333"/>
                    </a:lnTo>
                    <a:lnTo>
                      <a:pt x="244" y="329"/>
                    </a:lnTo>
                    <a:lnTo>
                      <a:pt x="250" y="321"/>
                    </a:lnTo>
                    <a:lnTo>
                      <a:pt x="256" y="310"/>
                    </a:lnTo>
                    <a:lnTo>
                      <a:pt x="260" y="297"/>
                    </a:lnTo>
                    <a:lnTo>
                      <a:pt x="260" y="74"/>
                    </a:lnTo>
                    <a:lnTo>
                      <a:pt x="257" y="60"/>
                    </a:lnTo>
                    <a:lnTo>
                      <a:pt x="253" y="52"/>
                    </a:lnTo>
                    <a:lnTo>
                      <a:pt x="248" y="48"/>
                    </a:lnTo>
                    <a:lnTo>
                      <a:pt x="240" y="45"/>
                    </a:lnTo>
                    <a:lnTo>
                      <a:pt x="230" y="44"/>
                    </a:lnTo>
                    <a:close/>
                    <a:moveTo>
                      <a:pt x="290" y="0"/>
                    </a:moveTo>
                    <a:lnTo>
                      <a:pt x="322" y="0"/>
                    </a:lnTo>
                    <a:lnTo>
                      <a:pt x="352" y="4"/>
                    </a:lnTo>
                    <a:lnTo>
                      <a:pt x="374" y="9"/>
                    </a:lnTo>
                    <a:lnTo>
                      <a:pt x="393" y="16"/>
                    </a:lnTo>
                    <a:lnTo>
                      <a:pt x="408" y="24"/>
                    </a:lnTo>
                    <a:lnTo>
                      <a:pt x="418" y="33"/>
                    </a:lnTo>
                    <a:lnTo>
                      <a:pt x="425" y="45"/>
                    </a:lnTo>
                    <a:lnTo>
                      <a:pt x="430" y="60"/>
                    </a:lnTo>
                    <a:lnTo>
                      <a:pt x="433" y="80"/>
                    </a:lnTo>
                    <a:lnTo>
                      <a:pt x="434" y="101"/>
                    </a:lnTo>
                    <a:lnTo>
                      <a:pt x="434" y="224"/>
                    </a:lnTo>
                    <a:lnTo>
                      <a:pt x="432" y="252"/>
                    </a:lnTo>
                    <a:lnTo>
                      <a:pt x="428" y="276"/>
                    </a:lnTo>
                    <a:lnTo>
                      <a:pt x="421" y="293"/>
                    </a:lnTo>
                    <a:lnTo>
                      <a:pt x="408" y="308"/>
                    </a:lnTo>
                    <a:lnTo>
                      <a:pt x="386" y="324"/>
                    </a:lnTo>
                    <a:lnTo>
                      <a:pt x="358" y="340"/>
                    </a:lnTo>
                    <a:lnTo>
                      <a:pt x="332" y="352"/>
                    </a:lnTo>
                    <a:lnTo>
                      <a:pt x="300" y="361"/>
                    </a:lnTo>
                    <a:lnTo>
                      <a:pt x="264" y="369"/>
                    </a:lnTo>
                    <a:lnTo>
                      <a:pt x="225" y="377"/>
                    </a:lnTo>
                    <a:lnTo>
                      <a:pt x="181" y="382"/>
                    </a:lnTo>
                    <a:lnTo>
                      <a:pt x="141" y="384"/>
                    </a:lnTo>
                    <a:lnTo>
                      <a:pt x="108" y="384"/>
                    </a:lnTo>
                    <a:lnTo>
                      <a:pt x="80" y="380"/>
                    </a:lnTo>
                    <a:lnTo>
                      <a:pt x="52" y="372"/>
                    </a:lnTo>
                    <a:lnTo>
                      <a:pt x="31" y="362"/>
                    </a:lnTo>
                    <a:lnTo>
                      <a:pt x="16" y="352"/>
                    </a:lnTo>
                    <a:lnTo>
                      <a:pt x="9" y="341"/>
                    </a:lnTo>
                    <a:lnTo>
                      <a:pt x="4" y="326"/>
                    </a:lnTo>
                    <a:lnTo>
                      <a:pt x="1" y="309"/>
                    </a:lnTo>
                    <a:lnTo>
                      <a:pt x="0" y="292"/>
                    </a:lnTo>
                    <a:lnTo>
                      <a:pt x="0" y="161"/>
                    </a:lnTo>
                    <a:lnTo>
                      <a:pt x="3" y="138"/>
                    </a:lnTo>
                    <a:lnTo>
                      <a:pt x="5" y="118"/>
                    </a:lnTo>
                    <a:lnTo>
                      <a:pt x="11" y="101"/>
                    </a:lnTo>
                    <a:lnTo>
                      <a:pt x="17" y="86"/>
                    </a:lnTo>
                    <a:lnTo>
                      <a:pt x="32" y="70"/>
                    </a:lnTo>
                    <a:lnTo>
                      <a:pt x="56" y="54"/>
                    </a:lnTo>
                    <a:lnTo>
                      <a:pt x="84" y="40"/>
                    </a:lnTo>
                    <a:lnTo>
                      <a:pt x="121" y="25"/>
                    </a:lnTo>
                    <a:lnTo>
                      <a:pt x="165" y="14"/>
                    </a:lnTo>
                    <a:lnTo>
                      <a:pt x="213" y="5"/>
                    </a:lnTo>
                    <a:lnTo>
                      <a:pt x="253" y="1"/>
                    </a:lnTo>
                    <a:lnTo>
                      <a:pt x="2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521"/>
              <p:cNvSpPr>
                <a:spLocks noEditPoints="1"/>
              </p:cNvSpPr>
              <p:nvPr/>
            </p:nvSpPr>
            <p:spPr bwMode="auto">
              <a:xfrm>
                <a:off x="5754665" y="7139539"/>
                <a:ext cx="686562" cy="620811"/>
              </a:xfrm>
              <a:custGeom>
                <a:avLst/>
                <a:gdLst/>
                <a:ahLst/>
                <a:cxnLst>
                  <a:cxn ang="0">
                    <a:pos x="448" y="55"/>
                  </a:cxn>
                  <a:cxn ang="0">
                    <a:pos x="449" y="58"/>
                  </a:cxn>
                  <a:cxn ang="0">
                    <a:pos x="446" y="55"/>
                  </a:cxn>
                  <a:cxn ang="0">
                    <a:pos x="446" y="55"/>
                  </a:cxn>
                  <a:cxn ang="0">
                    <a:pos x="306" y="0"/>
                  </a:cxn>
                  <a:cxn ang="0">
                    <a:pos x="362" y="4"/>
                  </a:cxn>
                  <a:cxn ang="0">
                    <a:pos x="390" y="11"/>
                  </a:cxn>
                  <a:cxn ang="0">
                    <a:pos x="414" y="20"/>
                  </a:cxn>
                  <a:cxn ang="0">
                    <a:pos x="421" y="24"/>
                  </a:cxn>
                  <a:cxn ang="0">
                    <a:pos x="430" y="32"/>
                  </a:cxn>
                  <a:cxn ang="0">
                    <a:pos x="434" y="35"/>
                  </a:cxn>
                  <a:cxn ang="0">
                    <a:pos x="437" y="39"/>
                  </a:cxn>
                  <a:cxn ang="0">
                    <a:pos x="438" y="42"/>
                  </a:cxn>
                  <a:cxn ang="0">
                    <a:pos x="445" y="54"/>
                  </a:cxn>
                  <a:cxn ang="0">
                    <a:pos x="436" y="46"/>
                  </a:cxn>
                  <a:cxn ang="0">
                    <a:pos x="425" y="39"/>
                  </a:cxn>
                  <a:cxn ang="0">
                    <a:pos x="405" y="32"/>
                  </a:cxn>
                  <a:cxn ang="0">
                    <a:pos x="380" y="26"/>
                  </a:cxn>
                  <a:cxn ang="0">
                    <a:pos x="324" y="22"/>
                  </a:cxn>
                  <a:cxn ang="0">
                    <a:pos x="253" y="26"/>
                  </a:cxn>
                  <a:cxn ang="0">
                    <a:pos x="241" y="27"/>
                  </a:cxn>
                  <a:cxn ang="0">
                    <a:pos x="205" y="34"/>
                  </a:cxn>
                  <a:cxn ang="0">
                    <a:pos x="148" y="48"/>
                  </a:cxn>
                  <a:cxn ang="0">
                    <a:pos x="113" y="60"/>
                  </a:cxn>
                  <a:cxn ang="0">
                    <a:pos x="90" y="72"/>
                  </a:cxn>
                  <a:cxn ang="0">
                    <a:pos x="63" y="91"/>
                  </a:cxn>
                  <a:cxn ang="0">
                    <a:pos x="47" y="106"/>
                  </a:cxn>
                  <a:cxn ang="0">
                    <a:pos x="44" y="110"/>
                  </a:cxn>
                  <a:cxn ang="0">
                    <a:pos x="43" y="114"/>
                  </a:cxn>
                  <a:cxn ang="0">
                    <a:pos x="40" y="118"/>
                  </a:cxn>
                  <a:cxn ang="0">
                    <a:pos x="35" y="136"/>
                  </a:cxn>
                  <a:cxn ang="0">
                    <a:pos x="31" y="155"/>
                  </a:cxn>
                  <a:cxn ang="0">
                    <a:pos x="28" y="183"/>
                  </a:cxn>
                  <a:cxn ang="0">
                    <a:pos x="29" y="331"/>
                  </a:cxn>
                  <a:cxn ang="0">
                    <a:pos x="37" y="363"/>
                  </a:cxn>
                  <a:cxn ang="0">
                    <a:pos x="59" y="384"/>
                  </a:cxn>
                  <a:cxn ang="0">
                    <a:pos x="108" y="402"/>
                  </a:cxn>
                  <a:cxn ang="0">
                    <a:pos x="114" y="403"/>
                  </a:cxn>
                  <a:cxn ang="0">
                    <a:pos x="125" y="404"/>
                  </a:cxn>
                  <a:cxn ang="0">
                    <a:pos x="112" y="406"/>
                  </a:cxn>
                  <a:cxn ang="0">
                    <a:pos x="56" y="394"/>
                  </a:cxn>
                  <a:cxn ang="0">
                    <a:pos x="17" y="371"/>
                  </a:cxn>
                  <a:cxn ang="0">
                    <a:pos x="1" y="331"/>
                  </a:cxn>
                  <a:cxn ang="0">
                    <a:pos x="0" y="175"/>
                  </a:cxn>
                  <a:cxn ang="0">
                    <a:pos x="4" y="132"/>
                  </a:cxn>
                  <a:cxn ang="0">
                    <a:pos x="12" y="103"/>
                  </a:cxn>
                  <a:cxn ang="0">
                    <a:pos x="16" y="98"/>
                  </a:cxn>
                  <a:cxn ang="0">
                    <a:pos x="19" y="92"/>
                  </a:cxn>
                  <a:cxn ang="0">
                    <a:pos x="31" y="79"/>
                  </a:cxn>
                  <a:cxn ang="0">
                    <a:pos x="35" y="75"/>
                  </a:cxn>
                  <a:cxn ang="0">
                    <a:pos x="48" y="64"/>
                  </a:cxn>
                  <a:cxn ang="0">
                    <a:pos x="90" y="40"/>
                  </a:cxn>
                  <a:cxn ang="0">
                    <a:pos x="126" y="27"/>
                  </a:cxn>
                  <a:cxn ang="0">
                    <a:pos x="184" y="12"/>
                  </a:cxn>
                  <a:cxn ang="0">
                    <a:pos x="216" y="7"/>
                  </a:cxn>
                  <a:cxn ang="0">
                    <a:pos x="229" y="6"/>
                  </a:cxn>
                  <a:cxn ang="0">
                    <a:pos x="273" y="2"/>
                  </a:cxn>
                </a:cxnLst>
                <a:rect l="0" t="0" r="r" b="b"/>
                <a:pathLst>
                  <a:path w="449" h="406">
                    <a:moveTo>
                      <a:pt x="446" y="55"/>
                    </a:moveTo>
                    <a:lnTo>
                      <a:pt x="448" y="55"/>
                    </a:lnTo>
                    <a:lnTo>
                      <a:pt x="448" y="56"/>
                    </a:lnTo>
                    <a:lnTo>
                      <a:pt x="449" y="58"/>
                    </a:lnTo>
                    <a:lnTo>
                      <a:pt x="449" y="59"/>
                    </a:lnTo>
                    <a:lnTo>
                      <a:pt x="446" y="55"/>
                    </a:lnTo>
                    <a:close/>
                    <a:moveTo>
                      <a:pt x="446" y="54"/>
                    </a:moveTo>
                    <a:lnTo>
                      <a:pt x="446" y="55"/>
                    </a:lnTo>
                    <a:lnTo>
                      <a:pt x="446" y="54"/>
                    </a:lnTo>
                    <a:close/>
                    <a:moveTo>
                      <a:pt x="306" y="0"/>
                    </a:moveTo>
                    <a:lnTo>
                      <a:pt x="337" y="2"/>
                    </a:lnTo>
                    <a:lnTo>
                      <a:pt x="362" y="4"/>
                    </a:lnTo>
                    <a:lnTo>
                      <a:pt x="377" y="7"/>
                    </a:lnTo>
                    <a:lnTo>
                      <a:pt x="390" y="11"/>
                    </a:lnTo>
                    <a:lnTo>
                      <a:pt x="412" y="19"/>
                    </a:lnTo>
                    <a:lnTo>
                      <a:pt x="414" y="20"/>
                    </a:lnTo>
                    <a:lnTo>
                      <a:pt x="417" y="23"/>
                    </a:lnTo>
                    <a:lnTo>
                      <a:pt x="421" y="24"/>
                    </a:lnTo>
                    <a:lnTo>
                      <a:pt x="424" y="26"/>
                    </a:lnTo>
                    <a:lnTo>
                      <a:pt x="430" y="32"/>
                    </a:lnTo>
                    <a:lnTo>
                      <a:pt x="433" y="34"/>
                    </a:lnTo>
                    <a:lnTo>
                      <a:pt x="434" y="35"/>
                    </a:lnTo>
                    <a:lnTo>
                      <a:pt x="434" y="36"/>
                    </a:lnTo>
                    <a:lnTo>
                      <a:pt x="437" y="39"/>
                    </a:lnTo>
                    <a:lnTo>
                      <a:pt x="437" y="40"/>
                    </a:lnTo>
                    <a:lnTo>
                      <a:pt x="438" y="42"/>
                    </a:lnTo>
                    <a:lnTo>
                      <a:pt x="446" y="54"/>
                    </a:lnTo>
                    <a:lnTo>
                      <a:pt x="445" y="54"/>
                    </a:lnTo>
                    <a:lnTo>
                      <a:pt x="437" y="46"/>
                    </a:lnTo>
                    <a:lnTo>
                      <a:pt x="436" y="46"/>
                    </a:lnTo>
                    <a:lnTo>
                      <a:pt x="433" y="44"/>
                    </a:lnTo>
                    <a:lnTo>
                      <a:pt x="425" y="39"/>
                    </a:lnTo>
                    <a:lnTo>
                      <a:pt x="416" y="35"/>
                    </a:lnTo>
                    <a:lnTo>
                      <a:pt x="405" y="32"/>
                    </a:lnTo>
                    <a:lnTo>
                      <a:pt x="393" y="28"/>
                    </a:lnTo>
                    <a:lnTo>
                      <a:pt x="380" y="26"/>
                    </a:lnTo>
                    <a:lnTo>
                      <a:pt x="354" y="22"/>
                    </a:lnTo>
                    <a:lnTo>
                      <a:pt x="324" y="22"/>
                    </a:lnTo>
                    <a:lnTo>
                      <a:pt x="290" y="23"/>
                    </a:lnTo>
                    <a:lnTo>
                      <a:pt x="253" y="26"/>
                    </a:lnTo>
                    <a:lnTo>
                      <a:pt x="248" y="26"/>
                    </a:lnTo>
                    <a:lnTo>
                      <a:pt x="241" y="27"/>
                    </a:lnTo>
                    <a:lnTo>
                      <a:pt x="225" y="30"/>
                    </a:lnTo>
                    <a:lnTo>
                      <a:pt x="205" y="34"/>
                    </a:lnTo>
                    <a:lnTo>
                      <a:pt x="186" y="38"/>
                    </a:lnTo>
                    <a:lnTo>
                      <a:pt x="148" y="48"/>
                    </a:lnTo>
                    <a:lnTo>
                      <a:pt x="114" y="60"/>
                    </a:lnTo>
                    <a:lnTo>
                      <a:pt x="113" y="60"/>
                    </a:lnTo>
                    <a:lnTo>
                      <a:pt x="112" y="62"/>
                    </a:lnTo>
                    <a:lnTo>
                      <a:pt x="90" y="72"/>
                    </a:lnTo>
                    <a:lnTo>
                      <a:pt x="73" y="83"/>
                    </a:lnTo>
                    <a:lnTo>
                      <a:pt x="63" y="91"/>
                    </a:lnTo>
                    <a:lnTo>
                      <a:pt x="60" y="92"/>
                    </a:lnTo>
                    <a:lnTo>
                      <a:pt x="47" y="106"/>
                    </a:lnTo>
                    <a:lnTo>
                      <a:pt x="45" y="108"/>
                    </a:lnTo>
                    <a:lnTo>
                      <a:pt x="44" y="110"/>
                    </a:lnTo>
                    <a:lnTo>
                      <a:pt x="43" y="112"/>
                    </a:lnTo>
                    <a:lnTo>
                      <a:pt x="43" y="114"/>
                    </a:lnTo>
                    <a:lnTo>
                      <a:pt x="41" y="116"/>
                    </a:lnTo>
                    <a:lnTo>
                      <a:pt x="40" y="118"/>
                    </a:lnTo>
                    <a:lnTo>
                      <a:pt x="37" y="126"/>
                    </a:lnTo>
                    <a:lnTo>
                      <a:pt x="35" y="136"/>
                    </a:lnTo>
                    <a:lnTo>
                      <a:pt x="33" y="146"/>
                    </a:lnTo>
                    <a:lnTo>
                      <a:pt x="31" y="155"/>
                    </a:lnTo>
                    <a:lnTo>
                      <a:pt x="29" y="168"/>
                    </a:lnTo>
                    <a:lnTo>
                      <a:pt x="28" y="183"/>
                    </a:lnTo>
                    <a:lnTo>
                      <a:pt x="28" y="314"/>
                    </a:lnTo>
                    <a:lnTo>
                      <a:pt x="29" y="331"/>
                    </a:lnTo>
                    <a:lnTo>
                      <a:pt x="32" y="348"/>
                    </a:lnTo>
                    <a:lnTo>
                      <a:pt x="37" y="363"/>
                    </a:lnTo>
                    <a:lnTo>
                      <a:pt x="44" y="374"/>
                    </a:lnTo>
                    <a:lnTo>
                      <a:pt x="59" y="384"/>
                    </a:lnTo>
                    <a:lnTo>
                      <a:pt x="80" y="394"/>
                    </a:lnTo>
                    <a:lnTo>
                      <a:pt x="108" y="402"/>
                    </a:lnTo>
                    <a:lnTo>
                      <a:pt x="112" y="403"/>
                    </a:lnTo>
                    <a:lnTo>
                      <a:pt x="114" y="403"/>
                    </a:lnTo>
                    <a:lnTo>
                      <a:pt x="118" y="404"/>
                    </a:lnTo>
                    <a:lnTo>
                      <a:pt x="125" y="404"/>
                    </a:lnTo>
                    <a:lnTo>
                      <a:pt x="130" y="406"/>
                    </a:lnTo>
                    <a:lnTo>
                      <a:pt x="112" y="406"/>
                    </a:lnTo>
                    <a:lnTo>
                      <a:pt x="85" y="402"/>
                    </a:lnTo>
                    <a:lnTo>
                      <a:pt x="56" y="394"/>
                    </a:lnTo>
                    <a:lnTo>
                      <a:pt x="33" y="383"/>
                    </a:lnTo>
                    <a:lnTo>
                      <a:pt x="17" y="371"/>
                    </a:lnTo>
                    <a:lnTo>
                      <a:pt x="8" y="354"/>
                    </a:lnTo>
                    <a:lnTo>
                      <a:pt x="1" y="331"/>
                    </a:lnTo>
                    <a:lnTo>
                      <a:pt x="0" y="304"/>
                    </a:lnTo>
                    <a:lnTo>
                      <a:pt x="0" y="175"/>
                    </a:lnTo>
                    <a:lnTo>
                      <a:pt x="1" y="142"/>
                    </a:lnTo>
                    <a:lnTo>
                      <a:pt x="4" y="132"/>
                    </a:lnTo>
                    <a:lnTo>
                      <a:pt x="5" y="123"/>
                    </a:lnTo>
                    <a:lnTo>
                      <a:pt x="12" y="103"/>
                    </a:lnTo>
                    <a:lnTo>
                      <a:pt x="15" y="100"/>
                    </a:lnTo>
                    <a:lnTo>
                      <a:pt x="16" y="98"/>
                    </a:lnTo>
                    <a:lnTo>
                      <a:pt x="16" y="95"/>
                    </a:lnTo>
                    <a:lnTo>
                      <a:pt x="19" y="92"/>
                    </a:lnTo>
                    <a:lnTo>
                      <a:pt x="20" y="90"/>
                    </a:lnTo>
                    <a:lnTo>
                      <a:pt x="31" y="79"/>
                    </a:lnTo>
                    <a:lnTo>
                      <a:pt x="32" y="76"/>
                    </a:lnTo>
                    <a:lnTo>
                      <a:pt x="35" y="75"/>
                    </a:lnTo>
                    <a:lnTo>
                      <a:pt x="37" y="72"/>
                    </a:lnTo>
                    <a:lnTo>
                      <a:pt x="48" y="64"/>
                    </a:lnTo>
                    <a:lnTo>
                      <a:pt x="68" y="52"/>
                    </a:lnTo>
                    <a:lnTo>
                      <a:pt x="90" y="40"/>
                    </a:lnTo>
                    <a:lnTo>
                      <a:pt x="92" y="40"/>
                    </a:lnTo>
                    <a:lnTo>
                      <a:pt x="126" y="27"/>
                    </a:lnTo>
                    <a:lnTo>
                      <a:pt x="165" y="16"/>
                    </a:lnTo>
                    <a:lnTo>
                      <a:pt x="184" y="12"/>
                    </a:lnTo>
                    <a:lnTo>
                      <a:pt x="205" y="10"/>
                    </a:lnTo>
                    <a:lnTo>
                      <a:pt x="216" y="7"/>
                    </a:lnTo>
                    <a:lnTo>
                      <a:pt x="222" y="7"/>
                    </a:lnTo>
                    <a:lnTo>
                      <a:pt x="229" y="6"/>
                    </a:lnTo>
                    <a:lnTo>
                      <a:pt x="234" y="4"/>
                    </a:lnTo>
                    <a:lnTo>
                      <a:pt x="273" y="2"/>
                    </a:lnTo>
                    <a:lnTo>
                      <a:pt x="30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488"/>
              <p:cNvSpPr>
                <a:spLocks/>
              </p:cNvSpPr>
              <p:nvPr/>
            </p:nvSpPr>
            <p:spPr bwMode="auto">
              <a:xfrm>
                <a:off x="5779125" y="6500997"/>
                <a:ext cx="201840" cy="24465"/>
              </a:xfrm>
              <a:custGeom>
                <a:avLst/>
                <a:gdLst/>
                <a:ahLst/>
                <a:cxnLst>
                  <a:cxn ang="0">
                    <a:pos x="132" y="0"/>
                  </a:cxn>
                  <a:cxn ang="0">
                    <a:pos x="15" y="16"/>
                  </a:cxn>
                  <a:cxn ang="0">
                    <a:pos x="0" y="16"/>
                  </a:cxn>
                  <a:cxn ang="0">
                    <a:pos x="95" y="2"/>
                  </a:cxn>
                  <a:cxn ang="0">
                    <a:pos x="132" y="0"/>
                  </a:cxn>
                </a:cxnLst>
                <a:rect l="0" t="0" r="r" b="b"/>
                <a:pathLst>
                  <a:path w="132" h="16">
                    <a:moveTo>
                      <a:pt x="132" y="0"/>
                    </a:moveTo>
                    <a:lnTo>
                      <a:pt x="15" y="16"/>
                    </a:lnTo>
                    <a:lnTo>
                      <a:pt x="0" y="16"/>
                    </a:lnTo>
                    <a:lnTo>
                      <a:pt x="95" y="2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490"/>
              <p:cNvSpPr>
                <a:spLocks/>
              </p:cNvSpPr>
              <p:nvPr/>
            </p:nvSpPr>
            <p:spPr bwMode="auto">
              <a:xfrm>
                <a:off x="5058924" y="6525463"/>
                <a:ext cx="743139" cy="1249267"/>
              </a:xfrm>
              <a:custGeom>
                <a:avLst/>
                <a:gdLst/>
                <a:ahLst/>
                <a:cxnLst>
                  <a:cxn ang="0">
                    <a:pos x="471" y="0"/>
                  </a:cxn>
                  <a:cxn ang="0">
                    <a:pos x="486" y="0"/>
                  </a:cxn>
                  <a:cxn ang="0">
                    <a:pos x="2" y="817"/>
                  </a:cxn>
                  <a:cxn ang="0">
                    <a:pos x="0" y="793"/>
                  </a:cxn>
                  <a:cxn ang="0">
                    <a:pos x="471" y="0"/>
                  </a:cxn>
                </a:cxnLst>
                <a:rect l="0" t="0" r="r" b="b"/>
                <a:pathLst>
                  <a:path w="486" h="817">
                    <a:moveTo>
                      <a:pt x="471" y="0"/>
                    </a:moveTo>
                    <a:lnTo>
                      <a:pt x="486" y="0"/>
                    </a:lnTo>
                    <a:lnTo>
                      <a:pt x="2" y="817"/>
                    </a:lnTo>
                    <a:lnTo>
                      <a:pt x="0" y="793"/>
                    </a:lnTo>
                    <a:lnTo>
                      <a:pt x="47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498"/>
              <p:cNvSpPr>
                <a:spLocks/>
              </p:cNvSpPr>
              <p:nvPr/>
            </p:nvSpPr>
            <p:spPr bwMode="auto">
              <a:xfrm>
                <a:off x="5802063" y="6500997"/>
                <a:ext cx="308876" cy="94803"/>
              </a:xfrm>
              <a:custGeom>
                <a:avLst/>
                <a:gdLst/>
                <a:ahLst/>
                <a:cxnLst>
                  <a:cxn ang="0">
                    <a:pos x="117" y="0"/>
                  </a:cxn>
                  <a:cxn ang="0">
                    <a:pos x="202" y="45"/>
                  </a:cxn>
                  <a:cxn ang="0">
                    <a:pos x="84" y="62"/>
                  </a:cxn>
                  <a:cxn ang="0">
                    <a:pos x="0" y="16"/>
                  </a:cxn>
                  <a:cxn ang="0">
                    <a:pos x="117" y="0"/>
                  </a:cxn>
                </a:cxnLst>
                <a:rect l="0" t="0" r="r" b="b"/>
                <a:pathLst>
                  <a:path w="202" h="62">
                    <a:moveTo>
                      <a:pt x="117" y="0"/>
                    </a:moveTo>
                    <a:lnTo>
                      <a:pt x="202" y="45"/>
                    </a:lnTo>
                    <a:lnTo>
                      <a:pt x="84" y="62"/>
                    </a:lnTo>
                    <a:lnTo>
                      <a:pt x="0" y="16"/>
                    </a:lnTo>
                    <a:lnTo>
                      <a:pt x="11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499"/>
              <p:cNvSpPr>
                <a:spLocks/>
              </p:cNvSpPr>
              <p:nvPr/>
            </p:nvSpPr>
            <p:spPr bwMode="auto">
              <a:xfrm>
                <a:off x="5061983" y="6525463"/>
                <a:ext cx="868524" cy="1318076"/>
              </a:xfrm>
              <a:custGeom>
                <a:avLst/>
                <a:gdLst/>
                <a:ahLst/>
                <a:cxnLst>
                  <a:cxn ang="0">
                    <a:pos x="484" y="0"/>
                  </a:cxn>
                  <a:cxn ang="0">
                    <a:pos x="568" y="46"/>
                  </a:cxn>
                  <a:cxn ang="0">
                    <a:pos x="84" y="862"/>
                  </a:cxn>
                  <a:cxn ang="0">
                    <a:pos x="0" y="817"/>
                  </a:cxn>
                  <a:cxn ang="0">
                    <a:pos x="484" y="0"/>
                  </a:cxn>
                </a:cxnLst>
                <a:rect l="0" t="0" r="r" b="b"/>
                <a:pathLst>
                  <a:path w="568" h="862">
                    <a:moveTo>
                      <a:pt x="484" y="0"/>
                    </a:moveTo>
                    <a:lnTo>
                      <a:pt x="568" y="46"/>
                    </a:lnTo>
                    <a:lnTo>
                      <a:pt x="84" y="862"/>
                    </a:lnTo>
                    <a:lnTo>
                      <a:pt x="0" y="817"/>
                    </a:lnTo>
                    <a:lnTo>
                      <a:pt x="48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501"/>
              <p:cNvSpPr>
                <a:spLocks/>
              </p:cNvSpPr>
              <p:nvPr/>
            </p:nvSpPr>
            <p:spPr bwMode="auto">
              <a:xfrm>
                <a:off x="5930507" y="6569808"/>
                <a:ext cx="180434" cy="56577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118" y="24"/>
                  </a:cxn>
                  <a:cxn ang="0">
                    <a:pos x="25" y="37"/>
                  </a:cxn>
                  <a:cxn ang="0">
                    <a:pos x="0" y="17"/>
                  </a:cxn>
                  <a:cxn ang="0">
                    <a:pos x="118" y="0"/>
                  </a:cxn>
                </a:cxnLst>
                <a:rect l="0" t="0" r="r" b="b"/>
                <a:pathLst>
                  <a:path w="118" h="37">
                    <a:moveTo>
                      <a:pt x="118" y="0"/>
                    </a:moveTo>
                    <a:lnTo>
                      <a:pt x="118" y="24"/>
                    </a:lnTo>
                    <a:lnTo>
                      <a:pt x="25" y="37"/>
                    </a:lnTo>
                    <a:lnTo>
                      <a:pt x="0" y="17"/>
                    </a:lnTo>
                    <a:lnTo>
                      <a:pt x="118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504"/>
              <p:cNvSpPr>
                <a:spLocks/>
              </p:cNvSpPr>
              <p:nvPr/>
            </p:nvSpPr>
            <p:spPr bwMode="auto">
              <a:xfrm>
                <a:off x="5247001" y="6606506"/>
                <a:ext cx="863938" cy="1232447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95" y="793"/>
                  </a:cxn>
                  <a:cxn ang="0">
                    <a:pos x="0" y="806"/>
                  </a:cxn>
                  <a:cxn ang="0">
                    <a:pos x="472" y="13"/>
                  </a:cxn>
                  <a:cxn ang="0">
                    <a:pos x="565" y="0"/>
                  </a:cxn>
                </a:cxnLst>
                <a:rect l="0" t="0" r="r" b="b"/>
                <a:pathLst>
                  <a:path w="565" h="806">
                    <a:moveTo>
                      <a:pt x="565" y="0"/>
                    </a:moveTo>
                    <a:lnTo>
                      <a:pt x="95" y="793"/>
                    </a:lnTo>
                    <a:lnTo>
                      <a:pt x="0" y="806"/>
                    </a:lnTo>
                    <a:lnTo>
                      <a:pt x="472" y="13"/>
                    </a:lnTo>
                    <a:lnTo>
                      <a:pt x="565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505"/>
              <p:cNvSpPr>
                <a:spLocks/>
              </p:cNvSpPr>
              <p:nvPr/>
            </p:nvSpPr>
            <p:spPr bwMode="auto">
              <a:xfrm>
                <a:off x="5190427" y="6595801"/>
                <a:ext cx="778309" cy="1247738"/>
              </a:xfrm>
              <a:custGeom>
                <a:avLst/>
                <a:gdLst/>
                <a:ahLst/>
                <a:cxnLst>
                  <a:cxn ang="0">
                    <a:pos x="484" y="0"/>
                  </a:cxn>
                  <a:cxn ang="0">
                    <a:pos x="509" y="20"/>
                  </a:cxn>
                  <a:cxn ang="0">
                    <a:pos x="37" y="813"/>
                  </a:cxn>
                  <a:cxn ang="0">
                    <a:pos x="0" y="816"/>
                  </a:cxn>
                  <a:cxn ang="0">
                    <a:pos x="484" y="0"/>
                  </a:cxn>
                </a:cxnLst>
                <a:rect l="0" t="0" r="r" b="b"/>
                <a:pathLst>
                  <a:path w="509" h="816">
                    <a:moveTo>
                      <a:pt x="484" y="0"/>
                    </a:moveTo>
                    <a:lnTo>
                      <a:pt x="509" y="20"/>
                    </a:lnTo>
                    <a:lnTo>
                      <a:pt x="37" y="813"/>
                    </a:lnTo>
                    <a:lnTo>
                      <a:pt x="0" y="816"/>
                    </a:lnTo>
                    <a:lnTo>
                      <a:pt x="48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506"/>
              <p:cNvSpPr>
                <a:spLocks/>
              </p:cNvSpPr>
              <p:nvPr/>
            </p:nvSpPr>
            <p:spPr bwMode="auto">
              <a:xfrm>
                <a:off x="4714876" y="7034028"/>
                <a:ext cx="36698" cy="1116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12"/>
                  </a:cxn>
                  <a:cxn ang="0">
                    <a:pos x="11" y="36"/>
                  </a:cxn>
                  <a:cxn ang="0">
                    <a:pos x="16" y="57"/>
                  </a:cxn>
                  <a:cxn ang="0">
                    <a:pos x="24" y="73"/>
                  </a:cxn>
                  <a:cxn ang="0">
                    <a:pos x="14" y="57"/>
                  </a:cxn>
                  <a:cxn ang="0">
                    <a:pos x="7" y="41"/>
                  </a:cxn>
                  <a:cxn ang="0">
                    <a:pos x="3" y="21"/>
                  </a:cxn>
                  <a:cxn ang="0">
                    <a:pos x="0" y="0"/>
                  </a:cxn>
                </a:cxnLst>
                <a:rect l="0" t="0" r="r" b="b"/>
                <a:pathLst>
                  <a:path w="24" h="73">
                    <a:moveTo>
                      <a:pt x="0" y="0"/>
                    </a:moveTo>
                    <a:lnTo>
                      <a:pt x="10" y="12"/>
                    </a:lnTo>
                    <a:lnTo>
                      <a:pt x="11" y="36"/>
                    </a:lnTo>
                    <a:lnTo>
                      <a:pt x="16" y="57"/>
                    </a:lnTo>
                    <a:lnTo>
                      <a:pt x="24" y="73"/>
                    </a:lnTo>
                    <a:lnTo>
                      <a:pt x="14" y="57"/>
                    </a:lnTo>
                    <a:lnTo>
                      <a:pt x="7" y="41"/>
                    </a:lnTo>
                    <a:lnTo>
                      <a:pt x="3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dirty="0" smtClean="0"/>
                  <a:t>  </a:t>
                </a:r>
                <a:endParaRPr lang="en-US" dirty="0"/>
              </a:p>
            </p:txBody>
          </p:sp>
          <p:sp>
            <p:nvSpPr>
              <p:cNvPr id="222" name="Freeform 508"/>
              <p:cNvSpPr>
                <a:spLocks/>
              </p:cNvSpPr>
              <p:nvPr/>
            </p:nvSpPr>
            <p:spPr bwMode="auto">
              <a:xfrm>
                <a:off x="4714876" y="6835247"/>
                <a:ext cx="16820" cy="217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2"/>
                  </a:cxn>
                  <a:cxn ang="0">
                    <a:pos x="10" y="142"/>
                  </a:cxn>
                  <a:cxn ang="0">
                    <a:pos x="0" y="130"/>
                  </a:cxn>
                  <a:cxn ang="0">
                    <a:pos x="0" y="0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12"/>
                    </a:lnTo>
                    <a:lnTo>
                      <a:pt x="10" y="142"/>
                    </a:lnTo>
                    <a:lnTo>
                      <a:pt x="0" y="1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509"/>
              <p:cNvSpPr>
                <a:spLocks noEditPoints="1"/>
              </p:cNvSpPr>
              <p:nvPr/>
            </p:nvSpPr>
            <p:spPr bwMode="auto">
              <a:xfrm>
                <a:off x="4714876" y="6587535"/>
                <a:ext cx="477077" cy="266062"/>
              </a:xfrm>
              <a:custGeom>
                <a:avLst/>
                <a:gdLst/>
                <a:ahLst/>
                <a:cxnLst>
                  <a:cxn ang="0">
                    <a:pos x="275" y="1"/>
                  </a:cxn>
                  <a:cxn ang="0">
                    <a:pos x="232" y="6"/>
                  </a:cxn>
                  <a:cxn ang="0">
                    <a:pos x="183" y="16"/>
                  </a:cxn>
                  <a:cxn ang="0">
                    <a:pos x="139" y="26"/>
                  </a:cxn>
                  <a:cxn ang="0">
                    <a:pos x="102" y="41"/>
                  </a:cxn>
                  <a:cxn ang="0">
                    <a:pos x="70" y="57"/>
                  </a:cxn>
                  <a:cxn ang="0">
                    <a:pos x="46" y="74"/>
                  </a:cxn>
                  <a:cxn ang="0">
                    <a:pos x="30" y="93"/>
                  </a:cxn>
                  <a:cxn ang="0">
                    <a:pos x="22" y="109"/>
                  </a:cxn>
                  <a:cxn ang="0">
                    <a:pos x="15" y="128"/>
                  </a:cxn>
                  <a:cxn ang="0">
                    <a:pos x="12" y="149"/>
                  </a:cxn>
                  <a:cxn ang="0">
                    <a:pos x="11" y="174"/>
                  </a:cxn>
                  <a:cxn ang="0">
                    <a:pos x="0" y="162"/>
                  </a:cxn>
                  <a:cxn ang="0">
                    <a:pos x="2" y="140"/>
                  </a:cxn>
                  <a:cxn ang="0">
                    <a:pos x="6" y="120"/>
                  </a:cxn>
                  <a:cxn ang="0">
                    <a:pos x="11" y="102"/>
                  </a:cxn>
                  <a:cxn ang="0">
                    <a:pos x="18" y="88"/>
                  </a:cxn>
                  <a:cxn ang="0">
                    <a:pos x="32" y="72"/>
                  </a:cxn>
                  <a:cxn ang="0">
                    <a:pos x="55" y="56"/>
                  </a:cxn>
                  <a:cxn ang="0">
                    <a:pos x="84" y="40"/>
                  </a:cxn>
                  <a:cxn ang="0">
                    <a:pos x="122" y="26"/>
                  </a:cxn>
                  <a:cxn ang="0">
                    <a:pos x="166" y="16"/>
                  </a:cxn>
                  <a:cxn ang="0">
                    <a:pos x="213" y="6"/>
                  </a:cxn>
                  <a:cxn ang="0">
                    <a:pos x="256" y="2"/>
                  </a:cxn>
                  <a:cxn ang="0">
                    <a:pos x="275" y="1"/>
                  </a:cxn>
                  <a:cxn ang="0">
                    <a:pos x="293" y="0"/>
                  </a:cxn>
                  <a:cxn ang="0">
                    <a:pos x="312" y="0"/>
                  </a:cxn>
                  <a:cxn ang="0">
                    <a:pos x="275" y="1"/>
                  </a:cxn>
                  <a:cxn ang="0">
                    <a:pos x="293" y="0"/>
                  </a:cxn>
                </a:cxnLst>
                <a:rect l="0" t="0" r="r" b="b"/>
                <a:pathLst>
                  <a:path w="312" h="174">
                    <a:moveTo>
                      <a:pt x="275" y="1"/>
                    </a:moveTo>
                    <a:lnTo>
                      <a:pt x="232" y="6"/>
                    </a:lnTo>
                    <a:lnTo>
                      <a:pt x="183" y="16"/>
                    </a:lnTo>
                    <a:lnTo>
                      <a:pt x="139" y="26"/>
                    </a:lnTo>
                    <a:lnTo>
                      <a:pt x="102" y="41"/>
                    </a:lnTo>
                    <a:lnTo>
                      <a:pt x="70" y="57"/>
                    </a:lnTo>
                    <a:lnTo>
                      <a:pt x="46" y="74"/>
                    </a:lnTo>
                    <a:lnTo>
                      <a:pt x="30" y="93"/>
                    </a:lnTo>
                    <a:lnTo>
                      <a:pt x="22" y="109"/>
                    </a:lnTo>
                    <a:lnTo>
                      <a:pt x="15" y="128"/>
                    </a:lnTo>
                    <a:lnTo>
                      <a:pt x="12" y="149"/>
                    </a:lnTo>
                    <a:lnTo>
                      <a:pt x="11" y="174"/>
                    </a:lnTo>
                    <a:lnTo>
                      <a:pt x="0" y="162"/>
                    </a:lnTo>
                    <a:lnTo>
                      <a:pt x="2" y="140"/>
                    </a:lnTo>
                    <a:lnTo>
                      <a:pt x="6" y="120"/>
                    </a:lnTo>
                    <a:lnTo>
                      <a:pt x="11" y="102"/>
                    </a:lnTo>
                    <a:lnTo>
                      <a:pt x="18" y="88"/>
                    </a:lnTo>
                    <a:lnTo>
                      <a:pt x="32" y="72"/>
                    </a:lnTo>
                    <a:lnTo>
                      <a:pt x="55" y="56"/>
                    </a:lnTo>
                    <a:lnTo>
                      <a:pt x="84" y="40"/>
                    </a:lnTo>
                    <a:lnTo>
                      <a:pt x="122" y="26"/>
                    </a:lnTo>
                    <a:lnTo>
                      <a:pt x="166" y="16"/>
                    </a:lnTo>
                    <a:lnTo>
                      <a:pt x="213" y="6"/>
                    </a:lnTo>
                    <a:lnTo>
                      <a:pt x="256" y="2"/>
                    </a:lnTo>
                    <a:lnTo>
                      <a:pt x="275" y="1"/>
                    </a:lnTo>
                    <a:close/>
                    <a:moveTo>
                      <a:pt x="293" y="0"/>
                    </a:moveTo>
                    <a:lnTo>
                      <a:pt x="312" y="0"/>
                    </a:lnTo>
                    <a:lnTo>
                      <a:pt x="275" y="1"/>
                    </a:lnTo>
                    <a:lnTo>
                      <a:pt x="293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Freeform 517"/>
              <p:cNvSpPr>
                <a:spLocks/>
              </p:cNvSpPr>
              <p:nvPr/>
            </p:nvSpPr>
            <p:spPr bwMode="auto">
              <a:xfrm>
                <a:off x="5037515" y="6693042"/>
                <a:ext cx="217130" cy="483192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136" y="45"/>
                  </a:cxn>
                  <a:cxn ang="0">
                    <a:pos x="136" y="47"/>
                  </a:cxn>
                  <a:cxn ang="0">
                    <a:pos x="137" y="47"/>
                  </a:cxn>
                  <a:cxn ang="0">
                    <a:pos x="137" y="48"/>
                  </a:cxn>
                  <a:cxn ang="0">
                    <a:pos x="140" y="55"/>
                  </a:cxn>
                  <a:cxn ang="0">
                    <a:pos x="142" y="67"/>
                  </a:cxn>
                  <a:cxn ang="0">
                    <a:pos x="142" y="269"/>
                  </a:cxn>
                  <a:cxn ang="0">
                    <a:pos x="141" y="287"/>
                  </a:cxn>
                  <a:cxn ang="0">
                    <a:pos x="138" y="299"/>
                  </a:cxn>
                  <a:cxn ang="0">
                    <a:pos x="138" y="301"/>
                  </a:cxn>
                  <a:cxn ang="0">
                    <a:pos x="137" y="301"/>
                  </a:cxn>
                  <a:cxn ang="0">
                    <a:pos x="137" y="304"/>
                  </a:cxn>
                  <a:cxn ang="0">
                    <a:pos x="136" y="304"/>
                  </a:cxn>
                  <a:cxn ang="0">
                    <a:pos x="136" y="305"/>
                  </a:cxn>
                  <a:cxn ang="0">
                    <a:pos x="134" y="305"/>
                  </a:cxn>
                  <a:cxn ang="0">
                    <a:pos x="134" y="307"/>
                  </a:cxn>
                  <a:cxn ang="0">
                    <a:pos x="132" y="307"/>
                  </a:cxn>
                  <a:cxn ang="0">
                    <a:pos x="129" y="309"/>
                  </a:cxn>
                  <a:cxn ang="0">
                    <a:pos x="124" y="312"/>
                  </a:cxn>
                  <a:cxn ang="0">
                    <a:pos x="110" y="315"/>
                  </a:cxn>
                  <a:cxn ang="0">
                    <a:pos x="97" y="316"/>
                  </a:cxn>
                  <a:cxn ang="0">
                    <a:pos x="88" y="315"/>
                  </a:cxn>
                  <a:cxn ang="0">
                    <a:pos x="86" y="315"/>
                  </a:cxn>
                  <a:cxn ang="0">
                    <a:pos x="86" y="313"/>
                  </a:cxn>
                  <a:cxn ang="0">
                    <a:pos x="85" y="313"/>
                  </a:cxn>
                  <a:cxn ang="0">
                    <a:pos x="0" y="268"/>
                  </a:cxn>
                  <a:cxn ang="0">
                    <a:pos x="4" y="268"/>
                  </a:cxn>
                  <a:cxn ang="0">
                    <a:pos x="13" y="269"/>
                  </a:cxn>
                  <a:cxn ang="0">
                    <a:pos x="26" y="268"/>
                  </a:cxn>
                  <a:cxn ang="0">
                    <a:pos x="40" y="265"/>
                  </a:cxn>
                  <a:cxn ang="0">
                    <a:pos x="44" y="264"/>
                  </a:cxn>
                  <a:cxn ang="0">
                    <a:pos x="45" y="263"/>
                  </a:cxn>
                  <a:cxn ang="0">
                    <a:pos x="46" y="263"/>
                  </a:cxn>
                  <a:cxn ang="0">
                    <a:pos x="48" y="261"/>
                  </a:cxn>
                  <a:cxn ang="0">
                    <a:pos x="49" y="261"/>
                  </a:cxn>
                  <a:cxn ang="0">
                    <a:pos x="49" y="260"/>
                  </a:cxn>
                  <a:cxn ang="0">
                    <a:pos x="50" y="260"/>
                  </a:cxn>
                  <a:cxn ang="0">
                    <a:pos x="50" y="259"/>
                  </a:cxn>
                  <a:cxn ang="0">
                    <a:pos x="52" y="259"/>
                  </a:cxn>
                  <a:cxn ang="0">
                    <a:pos x="52" y="257"/>
                  </a:cxn>
                  <a:cxn ang="0">
                    <a:pos x="53" y="257"/>
                  </a:cxn>
                  <a:cxn ang="0">
                    <a:pos x="53" y="255"/>
                  </a:cxn>
                  <a:cxn ang="0">
                    <a:pos x="54" y="255"/>
                  </a:cxn>
                  <a:cxn ang="0">
                    <a:pos x="54" y="253"/>
                  </a:cxn>
                  <a:cxn ang="0">
                    <a:pos x="57" y="241"/>
                  </a:cxn>
                  <a:cxn ang="0">
                    <a:pos x="58" y="223"/>
                  </a:cxn>
                  <a:cxn ang="0">
                    <a:pos x="58" y="20"/>
                  </a:cxn>
                  <a:cxn ang="0">
                    <a:pos x="56" y="9"/>
                  </a:cxn>
                  <a:cxn ang="0">
                    <a:pos x="53" y="3"/>
                  </a:cxn>
                  <a:cxn ang="0">
                    <a:pos x="53" y="1"/>
                  </a:cxn>
                  <a:cxn ang="0">
                    <a:pos x="52" y="0"/>
                  </a:cxn>
                </a:cxnLst>
                <a:rect l="0" t="0" r="r" b="b"/>
                <a:pathLst>
                  <a:path w="142" h="316">
                    <a:moveTo>
                      <a:pt x="52" y="0"/>
                    </a:moveTo>
                    <a:lnTo>
                      <a:pt x="136" y="45"/>
                    </a:lnTo>
                    <a:lnTo>
                      <a:pt x="136" y="47"/>
                    </a:lnTo>
                    <a:lnTo>
                      <a:pt x="137" y="47"/>
                    </a:lnTo>
                    <a:lnTo>
                      <a:pt x="137" y="48"/>
                    </a:lnTo>
                    <a:lnTo>
                      <a:pt x="140" y="55"/>
                    </a:lnTo>
                    <a:lnTo>
                      <a:pt x="142" y="67"/>
                    </a:lnTo>
                    <a:lnTo>
                      <a:pt x="142" y="269"/>
                    </a:lnTo>
                    <a:lnTo>
                      <a:pt x="141" y="287"/>
                    </a:lnTo>
                    <a:lnTo>
                      <a:pt x="138" y="299"/>
                    </a:lnTo>
                    <a:lnTo>
                      <a:pt x="138" y="301"/>
                    </a:lnTo>
                    <a:lnTo>
                      <a:pt x="137" y="301"/>
                    </a:lnTo>
                    <a:lnTo>
                      <a:pt x="137" y="304"/>
                    </a:lnTo>
                    <a:lnTo>
                      <a:pt x="136" y="304"/>
                    </a:lnTo>
                    <a:lnTo>
                      <a:pt x="136" y="305"/>
                    </a:lnTo>
                    <a:lnTo>
                      <a:pt x="134" y="305"/>
                    </a:lnTo>
                    <a:lnTo>
                      <a:pt x="134" y="307"/>
                    </a:lnTo>
                    <a:lnTo>
                      <a:pt x="132" y="307"/>
                    </a:lnTo>
                    <a:lnTo>
                      <a:pt x="129" y="309"/>
                    </a:lnTo>
                    <a:lnTo>
                      <a:pt x="124" y="312"/>
                    </a:lnTo>
                    <a:lnTo>
                      <a:pt x="110" y="315"/>
                    </a:lnTo>
                    <a:lnTo>
                      <a:pt x="97" y="316"/>
                    </a:lnTo>
                    <a:lnTo>
                      <a:pt x="88" y="315"/>
                    </a:lnTo>
                    <a:lnTo>
                      <a:pt x="86" y="315"/>
                    </a:lnTo>
                    <a:lnTo>
                      <a:pt x="86" y="313"/>
                    </a:lnTo>
                    <a:lnTo>
                      <a:pt x="85" y="313"/>
                    </a:lnTo>
                    <a:lnTo>
                      <a:pt x="0" y="268"/>
                    </a:lnTo>
                    <a:lnTo>
                      <a:pt x="4" y="268"/>
                    </a:lnTo>
                    <a:lnTo>
                      <a:pt x="13" y="269"/>
                    </a:lnTo>
                    <a:lnTo>
                      <a:pt x="26" y="268"/>
                    </a:lnTo>
                    <a:lnTo>
                      <a:pt x="40" y="265"/>
                    </a:lnTo>
                    <a:lnTo>
                      <a:pt x="44" y="264"/>
                    </a:lnTo>
                    <a:lnTo>
                      <a:pt x="45" y="263"/>
                    </a:lnTo>
                    <a:lnTo>
                      <a:pt x="46" y="263"/>
                    </a:lnTo>
                    <a:lnTo>
                      <a:pt x="48" y="261"/>
                    </a:lnTo>
                    <a:lnTo>
                      <a:pt x="49" y="261"/>
                    </a:lnTo>
                    <a:lnTo>
                      <a:pt x="49" y="260"/>
                    </a:lnTo>
                    <a:lnTo>
                      <a:pt x="50" y="260"/>
                    </a:lnTo>
                    <a:lnTo>
                      <a:pt x="50" y="259"/>
                    </a:lnTo>
                    <a:lnTo>
                      <a:pt x="52" y="259"/>
                    </a:lnTo>
                    <a:lnTo>
                      <a:pt x="52" y="257"/>
                    </a:lnTo>
                    <a:lnTo>
                      <a:pt x="53" y="257"/>
                    </a:lnTo>
                    <a:lnTo>
                      <a:pt x="53" y="255"/>
                    </a:lnTo>
                    <a:lnTo>
                      <a:pt x="54" y="255"/>
                    </a:lnTo>
                    <a:lnTo>
                      <a:pt x="54" y="253"/>
                    </a:lnTo>
                    <a:lnTo>
                      <a:pt x="57" y="241"/>
                    </a:lnTo>
                    <a:lnTo>
                      <a:pt x="58" y="223"/>
                    </a:lnTo>
                    <a:lnTo>
                      <a:pt x="58" y="20"/>
                    </a:lnTo>
                    <a:lnTo>
                      <a:pt x="56" y="9"/>
                    </a:lnTo>
                    <a:lnTo>
                      <a:pt x="53" y="3"/>
                    </a:lnTo>
                    <a:lnTo>
                      <a:pt x="53" y="1"/>
                    </a:lnTo>
                    <a:lnTo>
                      <a:pt x="5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Freeform 518"/>
              <p:cNvSpPr>
                <a:spLocks/>
              </p:cNvSpPr>
              <p:nvPr/>
            </p:nvSpPr>
            <p:spPr bwMode="auto">
              <a:xfrm>
                <a:off x="5162900" y="6758793"/>
                <a:ext cx="137618" cy="449553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74" y="1"/>
                  </a:cxn>
                  <a:cxn ang="0">
                    <a:pos x="76" y="2"/>
                  </a:cxn>
                  <a:cxn ang="0">
                    <a:pos x="79" y="4"/>
                  </a:cxn>
                  <a:cxn ang="0">
                    <a:pos x="80" y="5"/>
                  </a:cxn>
                  <a:cxn ang="0">
                    <a:pos x="82" y="6"/>
                  </a:cxn>
                  <a:cxn ang="0">
                    <a:pos x="83" y="8"/>
                  </a:cxn>
                  <a:cxn ang="0">
                    <a:pos x="84" y="9"/>
                  </a:cxn>
                  <a:cxn ang="0">
                    <a:pos x="86" y="12"/>
                  </a:cxn>
                  <a:cxn ang="0">
                    <a:pos x="87" y="16"/>
                  </a:cxn>
                  <a:cxn ang="0">
                    <a:pos x="88" y="18"/>
                  </a:cxn>
                  <a:cxn ang="0">
                    <a:pos x="90" y="25"/>
                  </a:cxn>
                  <a:cxn ang="0">
                    <a:pos x="88" y="256"/>
                  </a:cxn>
                  <a:cxn ang="0">
                    <a:pos x="87" y="264"/>
                  </a:cxn>
                  <a:cxn ang="0">
                    <a:pos x="86" y="268"/>
                  </a:cxn>
                  <a:cxn ang="0">
                    <a:pos x="84" y="272"/>
                  </a:cxn>
                  <a:cxn ang="0">
                    <a:pos x="83" y="274"/>
                  </a:cxn>
                  <a:cxn ang="0">
                    <a:pos x="82" y="277"/>
                  </a:cxn>
                  <a:cxn ang="0">
                    <a:pos x="80" y="278"/>
                  </a:cxn>
                  <a:cxn ang="0">
                    <a:pos x="79" y="280"/>
                  </a:cxn>
                  <a:cxn ang="0">
                    <a:pos x="78" y="281"/>
                  </a:cxn>
                  <a:cxn ang="0">
                    <a:pos x="75" y="282"/>
                  </a:cxn>
                  <a:cxn ang="0">
                    <a:pos x="74" y="284"/>
                  </a:cxn>
                  <a:cxn ang="0">
                    <a:pos x="72" y="285"/>
                  </a:cxn>
                  <a:cxn ang="0">
                    <a:pos x="68" y="288"/>
                  </a:cxn>
                  <a:cxn ang="0">
                    <a:pos x="66" y="289"/>
                  </a:cxn>
                  <a:cxn ang="0">
                    <a:pos x="56" y="292"/>
                  </a:cxn>
                  <a:cxn ang="0">
                    <a:pos x="47" y="293"/>
                  </a:cxn>
                  <a:cxn ang="0">
                    <a:pos x="38" y="294"/>
                  </a:cxn>
                  <a:cxn ang="0">
                    <a:pos x="23" y="293"/>
                  </a:cxn>
                  <a:cxn ang="0">
                    <a:pos x="20" y="292"/>
                  </a:cxn>
                  <a:cxn ang="0">
                    <a:pos x="18" y="290"/>
                  </a:cxn>
                  <a:cxn ang="0">
                    <a:pos x="15" y="289"/>
                  </a:cxn>
                  <a:cxn ang="0">
                    <a:pos x="14" y="288"/>
                  </a:cxn>
                  <a:cxn ang="0">
                    <a:pos x="0" y="269"/>
                  </a:cxn>
                  <a:cxn ang="0">
                    <a:pos x="2" y="270"/>
                  </a:cxn>
                  <a:cxn ang="0">
                    <a:pos x="4" y="272"/>
                  </a:cxn>
                  <a:cxn ang="0">
                    <a:pos x="30" y="270"/>
                  </a:cxn>
                  <a:cxn ang="0">
                    <a:pos x="39" y="269"/>
                  </a:cxn>
                  <a:cxn ang="0">
                    <a:pos x="44" y="268"/>
                  </a:cxn>
                  <a:cxn ang="0">
                    <a:pos x="48" y="265"/>
                  </a:cxn>
                  <a:cxn ang="0">
                    <a:pos x="51" y="264"/>
                  </a:cxn>
                  <a:cxn ang="0">
                    <a:pos x="52" y="262"/>
                  </a:cxn>
                  <a:cxn ang="0">
                    <a:pos x="54" y="261"/>
                  </a:cxn>
                  <a:cxn ang="0">
                    <a:pos x="55" y="258"/>
                  </a:cxn>
                  <a:cxn ang="0">
                    <a:pos x="56" y="256"/>
                  </a:cxn>
                  <a:cxn ang="0">
                    <a:pos x="58" y="250"/>
                  </a:cxn>
                  <a:cxn ang="0">
                    <a:pos x="59" y="244"/>
                  </a:cxn>
                  <a:cxn ang="0">
                    <a:pos x="60" y="20"/>
                  </a:cxn>
                  <a:cxn ang="0">
                    <a:pos x="59" y="12"/>
                  </a:cxn>
                  <a:cxn ang="0">
                    <a:pos x="58" y="8"/>
                  </a:cxn>
                  <a:cxn ang="0">
                    <a:pos x="56" y="5"/>
                  </a:cxn>
                  <a:cxn ang="0">
                    <a:pos x="54" y="4"/>
                  </a:cxn>
                  <a:cxn ang="0">
                    <a:pos x="44" y="1"/>
                  </a:cxn>
                  <a:cxn ang="0">
                    <a:pos x="50" y="0"/>
                  </a:cxn>
                </a:cxnLst>
                <a:rect l="0" t="0" r="r" b="b"/>
                <a:pathLst>
                  <a:path w="90" h="294">
                    <a:moveTo>
                      <a:pt x="50" y="0"/>
                    </a:moveTo>
                    <a:lnTo>
                      <a:pt x="70" y="0"/>
                    </a:lnTo>
                    <a:lnTo>
                      <a:pt x="70" y="1"/>
                    </a:lnTo>
                    <a:lnTo>
                      <a:pt x="74" y="1"/>
                    </a:lnTo>
                    <a:lnTo>
                      <a:pt x="75" y="2"/>
                    </a:lnTo>
                    <a:lnTo>
                      <a:pt x="76" y="2"/>
                    </a:lnTo>
                    <a:lnTo>
                      <a:pt x="76" y="4"/>
                    </a:lnTo>
                    <a:lnTo>
                      <a:pt x="79" y="4"/>
                    </a:lnTo>
                    <a:lnTo>
                      <a:pt x="79" y="5"/>
                    </a:lnTo>
                    <a:lnTo>
                      <a:pt x="80" y="5"/>
                    </a:lnTo>
                    <a:lnTo>
                      <a:pt x="80" y="6"/>
                    </a:lnTo>
                    <a:lnTo>
                      <a:pt x="82" y="6"/>
                    </a:lnTo>
                    <a:lnTo>
                      <a:pt x="82" y="8"/>
                    </a:lnTo>
                    <a:lnTo>
                      <a:pt x="83" y="8"/>
                    </a:lnTo>
                    <a:lnTo>
                      <a:pt x="83" y="9"/>
                    </a:lnTo>
                    <a:lnTo>
                      <a:pt x="84" y="9"/>
                    </a:lnTo>
                    <a:lnTo>
                      <a:pt x="84" y="12"/>
                    </a:lnTo>
                    <a:lnTo>
                      <a:pt x="86" y="12"/>
                    </a:lnTo>
                    <a:lnTo>
                      <a:pt x="86" y="14"/>
                    </a:lnTo>
                    <a:lnTo>
                      <a:pt x="87" y="16"/>
                    </a:lnTo>
                    <a:lnTo>
                      <a:pt x="87" y="18"/>
                    </a:lnTo>
                    <a:lnTo>
                      <a:pt x="88" y="18"/>
                    </a:lnTo>
                    <a:lnTo>
                      <a:pt x="88" y="25"/>
                    </a:lnTo>
                    <a:lnTo>
                      <a:pt x="90" y="25"/>
                    </a:lnTo>
                    <a:lnTo>
                      <a:pt x="90" y="249"/>
                    </a:lnTo>
                    <a:lnTo>
                      <a:pt x="88" y="256"/>
                    </a:lnTo>
                    <a:lnTo>
                      <a:pt x="88" y="260"/>
                    </a:lnTo>
                    <a:lnTo>
                      <a:pt x="87" y="264"/>
                    </a:lnTo>
                    <a:lnTo>
                      <a:pt x="87" y="265"/>
                    </a:lnTo>
                    <a:lnTo>
                      <a:pt x="86" y="268"/>
                    </a:lnTo>
                    <a:lnTo>
                      <a:pt x="86" y="269"/>
                    </a:lnTo>
                    <a:lnTo>
                      <a:pt x="84" y="272"/>
                    </a:lnTo>
                    <a:lnTo>
                      <a:pt x="83" y="273"/>
                    </a:lnTo>
                    <a:lnTo>
                      <a:pt x="83" y="274"/>
                    </a:lnTo>
                    <a:lnTo>
                      <a:pt x="82" y="276"/>
                    </a:lnTo>
                    <a:lnTo>
                      <a:pt x="82" y="277"/>
                    </a:lnTo>
                    <a:lnTo>
                      <a:pt x="80" y="277"/>
                    </a:lnTo>
                    <a:lnTo>
                      <a:pt x="80" y="278"/>
                    </a:lnTo>
                    <a:lnTo>
                      <a:pt x="79" y="278"/>
                    </a:lnTo>
                    <a:lnTo>
                      <a:pt x="79" y="280"/>
                    </a:lnTo>
                    <a:lnTo>
                      <a:pt x="78" y="280"/>
                    </a:lnTo>
                    <a:lnTo>
                      <a:pt x="78" y="281"/>
                    </a:lnTo>
                    <a:lnTo>
                      <a:pt x="76" y="282"/>
                    </a:lnTo>
                    <a:lnTo>
                      <a:pt x="75" y="282"/>
                    </a:lnTo>
                    <a:lnTo>
                      <a:pt x="75" y="284"/>
                    </a:lnTo>
                    <a:lnTo>
                      <a:pt x="74" y="284"/>
                    </a:lnTo>
                    <a:lnTo>
                      <a:pt x="74" y="285"/>
                    </a:lnTo>
                    <a:lnTo>
                      <a:pt x="72" y="285"/>
                    </a:lnTo>
                    <a:lnTo>
                      <a:pt x="71" y="286"/>
                    </a:lnTo>
                    <a:lnTo>
                      <a:pt x="68" y="288"/>
                    </a:lnTo>
                    <a:lnTo>
                      <a:pt x="67" y="288"/>
                    </a:lnTo>
                    <a:lnTo>
                      <a:pt x="66" y="289"/>
                    </a:lnTo>
                    <a:lnTo>
                      <a:pt x="62" y="290"/>
                    </a:lnTo>
                    <a:lnTo>
                      <a:pt x="56" y="292"/>
                    </a:lnTo>
                    <a:lnTo>
                      <a:pt x="47" y="292"/>
                    </a:lnTo>
                    <a:lnTo>
                      <a:pt x="47" y="293"/>
                    </a:lnTo>
                    <a:lnTo>
                      <a:pt x="46" y="293"/>
                    </a:lnTo>
                    <a:lnTo>
                      <a:pt x="38" y="294"/>
                    </a:lnTo>
                    <a:lnTo>
                      <a:pt x="26" y="294"/>
                    </a:lnTo>
                    <a:lnTo>
                      <a:pt x="23" y="293"/>
                    </a:lnTo>
                    <a:lnTo>
                      <a:pt x="20" y="293"/>
                    </a:lnTo>
                    <a:lnTo>
                      <a:pt x="20" y="292"/>
                    </a:lnTo>
                    <a:lnTo>
                      <a:pt x="18" y="292"/>
                    </a:lnTo>
                    <a:lnTo>
                      <a:pt x="18" y="290"/>
                    </a:lnTo>
                    <a:lnTo>
                      <a:pt x="16" y="290"/>
                    </a:lnTo>
                    <a:lnTo>
                      <a:pt x="15" y="289"/>
                    </a:lnTo>
                    <a:lnTo>
                      <a:pt x="14" y="289"/>
                    </a:lnTo>
                    <a:lnTo>
                      <a:pt x="14" y="288"/>
                    </a:lnTo>
                    <a:lnTo>
                      <a:pt x="12" y="288"/>
                    </a:lnTo>
                    <a:lnTo>
                      <a:pt x="0" y="269"/>
                    </a:lnTo>
                    <a:lnTo>
                      <a:pt x="2" y="269"/>
                    </a:lnTo>
                    <a:lnTo>
                      <a:pt x="2" y="270"/>
                    </a:lnTo>
                    <a:lnTo>
                      <a:pt x="4" y="270"/>
                    </a:lnTo>
                    <a:lnTo>
                      <a:pt x="4" y="272"/>
                    </a:lnTo>
                    <a:lnTo>
                      <a:pt x="30" y="272"/>
                    </a:lnTo>
                    <a:lnTo>
                      <a:pt x="30" y="270"/>
                    </a:lnTo>
                    <a:lnTo>
                      <a:pt x="35" y="270"/>
                    </a:lnTo>
                    <a:lnTo>
                      <a:pt x="39" y="269"/>
                    </a:lnTo>
                    <a:lnTo>
                      <a:pt x="42" y="268"/>
                    </a:lnTo>
                    <a:lnTo>
                      <a:pt x="44" y="268"/>
                    </a:lnTo>
                    <a:lnTo>
                      <a:pt x="47" y="266"/>
                    </a:lnTo>
                    <a:lnTo>
                      <a:pt x="48" y="265"/>
                    </a:lnTo>
                    <a:lnTo>
                      <a:pt x="50" y="265"/>
                    </a:lnTo>
                    <a:lnTo>
                      <a:pt x="51" y="264"/>
                    </a:lnTo>
                    <a:lnTo>
                      <a:pt x="52" y="264"/>
                    </a:lnTo>
                    <a:lnTo>
                      <a:pt x="52" y="262"/>
                    </a:lnTo>
                    <a:lnTo>
                      <a:pt x="54" y="262"/>
                    </a:lnTo>
                    <a:lnTo>
                      <a:pt x="54" y="261"/>
                    </a:lnTo>
                    <a:lnTo>
                      <a:pt x="55" y="261"/>
                    </a:lnTo>
                    <a:lnTo>
                      <a:pt x="55" y="258"/>
                    </a:lnTo>
                    <a:lnTo>
                      <a:pt x="56" y="258"/>
                    </a:lnTo>
                    <a:lnTo>
                      <a:pt x="56" y="256"/>
                    </a:lnTo>
                    <a:lnTo>
                      <a:pt x="58" y="254"/>
                    </a:lnTo>
                    <a:lnTo>
                      <a:pt x="58" y="250"/>
                    </a:lnTo>
                    <a:lnTo>
                      <a:pt x="59" y="248"/>
                    </a:lnTo>
                    <a:lnTo>
                      <a:pt x="59" y="244"/>
                    </a:lnTo>
                    <a:lnTo>
                      <a:pt x="60" y="241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12"/>
                    </a:lnTo>
                    <a:lnTo>
                      <a:pt x="58" y="10"/>
                    </a:lnTo>
                    <a:lnTo>
                      <a:pt x="58" y="8"/>
                    </a:lnTo>
                    <a:lnTo>
                      <a:pt x="56" y="8"/>
                    </a:lnTo>
                    <a:lnTo>
                      <a:pt x="56" y="5"/>
                    </a:lnTo>
                    <a:lnTo>
                      <a:pt x="55" y="5"/>
                    </a:lnTo>
                    <a:lnTo>
                      <a:pt x="54" y="4"/>
                    </a:lnTo>
                    <a:lnTo>
                      <a:pt x="50" y="2"/>
                    </a:lnTo>
                    <a:lnTo>
                      <a:pt x="44" y="1"/>
                    </a:lnTo>
                    <a:lnTo>
                      <a:pt x="39" y="1"/>
                    </a:lnTo>
                    <a:lnTo>
                      <a:pt x="5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Freeform 519"/>
              <p:cNvSpPr>
                <a:spLocks noEditPoints="1"/>
              </p:cNvSpPr>
              <p:nvPr/>
            </p:nvSpPr>
            <p:spPr bwMode="auto">
              <a:xfrm>
                <a:off x="4730166" y="6587535"/>
                <a:ext cx="766075" cy="660567"/>
              </a:xfrm>
              <a:custGeom>
                <a:avLst/>
                <a:gdLst/>
                <a:ahLst/>
                <a:cxnLst>
                  <a:cxn ang="0">
                    <a:pos x="122" y="432"/>
                  </a:cxn>
                  <a:cxn ang="0">
                    <a:pos x="112" y="426"/>
                  </a:cxn>
                  <a:cxn ang="0">
                    <a:pos x="499" y="66"/>
                  </a:cxn>
                  <a:cxn ang="0">
                    <a:pos x="494" y="64"/>
                  </a:cxn>
                  <a:cxn ang="0">
                    <a:pos x="334" y="1"/>
                  </a:cxn>
                  <a:cxn ang="0">
                    <a:pos x="377" y="8"/>
                  </a:cxn>
                  <a:cxn ang="0">
                    <a:pos x="398" y="14"/>
                  </a:cxn>
                  <a:cxn ang="0">
                    <a:pos x="414" y="20"/>
                  </a:cxn>
                  <a:cxn ang="0">
                    <a:pos x="415" y="21"/>
                  </a:cxn>
                  <a:cxn ang="0">
                    <a:pos x="466" y="54"/>
                  </a:cxn>
                  <a:cxn ang="0">
                    <a:pos x="447" y="50"/>
                  </a:cxn>
                  <a:cxn ang="0">
                    <a:pos x="386" y="45"/>
                  </a:cxn>
                  <a:cxn ang="0">
                    <a:pos x="307" y="53"/>
                  </a:cxn>
                  <a:cxn ang="0">
                    <a:pos x="213" y="73"/>
                  </a:cxn>
                  <a:cxn ang="0">
                    <a:pos x="149" y="100"/>
                  </a:cxn>
                  <a:cxn ang="0">
                    <a:pos x="128" y="113"/>
                  </a:cxn>
                  <a:cxn ang="0">
                    <a:pos x="118" y="121"/>
                  </a:cxn>
                  <a:cxn ang="0">
                    <a:pos x="110" y="130"/>
                  </a:cxn>
                  <a:cxn ang="0">
                    <a:pos x="105" y="137"/>
                  </a:cxn>
                  <a:cxn ang="0">
                    <a:pos x="104" y="138"/>
                  </a:cxn>
                  <a:cxn ang="0">
                    <a:pos x="100" y="145"/>
                  </a:cxn>
                  <a:cxn ang="0">
                    <a:pos x="89" y="176"/>
                  </a:cxn>
                  <a:cxn ang="0">
                    <a:pos x="85" y="221"/>
                  </a:cxn>
                  <a:cxn ang="0">
                    <a:pos x="86" y="377"/>
                  </a:cxn>
                  <a:cxn ang="0">
                    <a:pos x="102" y="417"/>
                  </a:cxn>
                  <a:cxn ang="0">
                    <a:pos x="37" y="386"/>
                  </a:cxn>
                  <a:cxn ang="0">
                    <a:pos x="18" y="370"/>
                  </a:cxn>
                  <a:cxn ang="0">
                    <a:pos x="5" y="342"/>
                  </a:cxn>
                  <a:cxn ang="0">
                    <a:pos x="0" y="304"/>
                  </a:cxn>
                  <a:cxn ang="0">
                    <a:pos x="2" y="150"/>
                  </a:cxn>
                  <a:cxn ang="0">
                    <a:pos x="10" y="112"/>
                  </a:cxn>
                  <a:cxn ang="0">
                    <a:pos x="16" y="100"/>
                  </a:cxn>
                  <a:cxn ang="0">
                    <a:pos x="20" y="93"/>
                  </a:cxn>
                  <a:cxn ang="0">
                    <a:pos x="24" y="88"/>
                  </a:cxn>
                  <a:cxn ang="0">
                    <a:pos x="41" y="69"/>
                  </a:cxn>
                  <a:cxn ang="0">
                    <a:pos x="65" y="54"/>
                  </a:cxn>
                  <a:cxn ang="0">
                    <a:pos x="129" y="26"/>
                  </a:cxn>
                  <a:cxn ang="0">
                    <a:pos x="222" y="6"/>
                  </a:cxn>
                  <a:cxn ang="0">
                    <a:pos x="301" y="0"/>
                  </a:cxn>
                </a:cxnLst>
                <a:rect l="0" t="0" r="r" b="b"/>
                <a:pathLst>
                  <a:path w="501" h="432">
                    <a:moveTo>
                      <a:pt x="112" y="426"/>
                    </a:moveTo>
                    <a:lnTo>
                      <a:pt x="122" y="432"/>
                    </a:lnTo>
                    <a:lnTo>
                      <a:pt x="116" y="429"/>
                    </a:lnTo>
                    <a:lnTo>
                      <a:pt x="112" y="426"/>
                    </a:lnTo>
                    <a:close/>
                    <a:moveTo>
                      <a:pt x="494" y="64"/>
                    </a:moveTo>
                    <a:lnTo>
                      <a:pt x="499" y="66"/>
                    </a:lnTo>
                    <a:lnTo>
                      <a:pt x="501" y="68"/>
                    </a:lnTo>
                    <a:lnTo>
                      <a:pt x="494" y="64"/>
                    </a:lnTo>
                    <a:close/>
                    <a:moveTo>
                      <a:pt x="301" y="0"/>
                    </a:moveTo>
                    <a:lnTo>
                      <a:pt x="334" y="1"/>
                    </a:lnTo>
                    <a:lnTo>
                      <a:pt x="363" y="5"/>
                    </a:lnTo>
                    <a:lnTo>
                      <a:pt x="377" y="8"/>
                    </a:lnTo>
                    <a:lnTo>
                      <a:pt x="382" y="9"/>
                    </a:lnTo>
                    <a:lnTo>
                      <a:pt x="398" y="14"/>
                    </a:lnTo>
                    <a:lnTo>
                      <a:pt x="413" y="20"/>
                    </a:lnTo>
                    <a:lnTo>
                      <a:pt x="414" y="20"/>
                    </a:lnTo>
                    <a:lnTo>
                      <a:pt x="414" y="21"/>
                    </a:lnTo>
                    <a:lnTo>
                      <a:pt x="415" y="21"/>
                    </a:lnTo>
                    <a:lnTo>
                      <a:pt x="494" y="64"/>
                    </a:lnTo>
                    <a:lnTo>
                      <a:pt x="466" y="54"/>
                    </a:lnTo>
                    <a:lnTo>
                      <a:pt x="457" y="52"/>
                    </a:lnTo>
                    <a:lnTo>
                      <a:pt x="447" y="50"/>
                    </a:lnTo>
                    <a:lnTo>
                      <a:pt x="418" y="46"/>
                    </a:lnTo>
                    <a:lnTo>
                      <a:pt x="386" y="45"/>
                    </a:lnTo>
                    <a:lnTo>
                      <a:pt x="349" y="48"/>
                    </a:lnTo>
                    <a:lnTo>
                      <a:pt x="307" y="53"/>
                    </a:lnTo>
                    <a:lnTo>
                      <a:pt x="257" y="61"/>
                    </a:lnTo>
                    <a:lnTo>
                      <a:pt x="213" y="73"/>
                    </a:lnTo>
                    <a:lnTo>
                      <a:pt x="175" y="86"/>
                    </a:lnTo>
                    <a:lnTo>
                      <a:pt x="149" y="100"/>
                    </a:lnTo>
                    <a:lnTo>
                      <a:pt x="133" y="110"/>
                    </a:lnTo>
                    <a:lnTo>
                      <a:pt x="128" y="113"/>
                    </a:lnTo>
                    <a:lnTo>
                      <a:pt x="124" y="117"/>
                    </a:lnTo>
                    <a:lnTo>
                      <a:pt x="118" y="121"/>
                    </a:lnTo>
                    <a:lnTo>
                      <a:pt x="114" y="125"/>
                    </a:lnTo>
                    <a:lnTo>
                      <a:pt x="110" y="130"/>
                    </a:lnTo>
                    <a:lnTo>
                      <a:pt x="108" y="132"/>
                    </a:lnTo>
                    <a:lnTo>
                      <a:pt x="105" y="137"/>
                    </a:lnTo>
                    <a:lnTo>
                      <a:pt x="104" y="137"/>
                    </a:lnTo>
                    <a:lnTo>
                      <a:pt x="104" y="138"/>
                    </a:lnTo>
                    <a:lnTo>
                      <a:pt x="102" y="141"/>
                    </a:lnTo>
                    <a:lnTo>
                      <a:pt x="100" y="145"/>
                    </a:lnTo>
                    <a:lnTo>
                      <a:pt x="94" y="158"/>
                    </a:lnTo>
                    <a:lnTo>
                      <a:pt x="89" y="176"/>
                    </a:lnTo>
                    <a:lnTo>
                      <a:pt x="86" y="197"/>
                    </a:lnTo>
                    <a:lnTo>
                      <a:pt x="85" y="221"/>
                    </a:lnTo>
                    <a:lnTo>
                      <a:pt x="85" y="350"/>
                    </a:lnTo>
                    <a:lnTo>
                      <a:pt x="86" y="377"/>
                    </a:lnTo>
                    <a:lnTo>
                      <a:pt x="93" y="400"/>
                    </a:lnTo>
                    <a:lnTo>
                      <a:pt x="102" y="417"/>
                    </a:lnTo>
                    <a:lnTo>
                      <a:pt x="112" y="426"/>
                    </a:lnTo>
                    <a:lnTo>
                      <a:pt x="37" y="386"/>
                    </a:lnTo>
                    <a:lnTo>
                      <a:pt x="26" y="378"/>
                    </a:lnTo>
                    <a:lnTo>
                      <a:pt x="18" y="370"/>
                    </a:lnTo>
                    <a:lnTo>
                      <a:pt x="10" y="358"/>
                    </a:lnTo>
                    <a:lnTo>
                      <a:pt x="5" y="342"/>
                    </a:lnTo>
                    <a:lnTo>
                      <a:pt x="1" y="325"/>
                    </a:lnTo>
                    <a:lnTo>
                      <a:pt x="0" y="304"/>
                    </a:lnTo>
                    <a:lnTo>
                      <a:pt x="1" y="174"/>
                    </a:lnTo>
                    <a:lnTo>
                      <a:pt x="2" y="150"/>
                    </a:lnTo>
                    <a:lnTo>
                      <a:pt x="5" y="130"/>
                    </a:lnTo>
                    <a:lnTo>
                      <a:pt x="10" y="112"/>
                    </a:lnTo>
                    <a:lnTo>
                      <a:pt x="13" y="105"/>
                    </a:lnTo>
                    <a:lnTo>
                      <a:pt x="16" y="100"/>
                    </a:lnTo>
                    <a:lnTo>
                      <a:pt x="18" y="96"/>
                    </a:lnTo>
                    <a:lnTo>
                      <a:pt x="20" y="93"/>
                    </a:lnTo>
                    <a:lnTo>
                      <a:pt x="20" y="92"/>
                    </a:lnTo>
                    <a:lnTo>
                      <a:pt x="24" y="88"/>
                    </a:lnTo>
                    <a:lnTo>
                      <a:pt x="26" y="84"/>
                    </a:lnTo>
                    <a:lnTo>
                      <a:pt x="41" y="69"/>
                    </a:lnTo>
                    <a:lnTo>
                      <a:pt x="49" y="64"/>
                    </a:lnTo>
                    <a:lnTo>
                      <a:pt x="65" y="54"/>
                    </a:lnTo>
                    <a:lnTo>
                      <a:pt x="92" y="41"/>
                    </a:lnTo>
                    <a:lnTo>
                      <a:pt x="129" y="26"/>
                    </a:lnTo>
                    <a:lnTo>
                      <a:pt x="173" y="16"/>
                    </a:lnTo>
                    <a:lnTo>
                      <a:pt x="222" y="6"/>
                    </a:lnTo>
                    <a:lnTo>
                      <a:pt x="263" y="2"/>
                    </a:lnTo>
                    <a:lnTo>
                      <a:pt x="301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Freeform 520"/>
              <p:cNvSpPr>
                <a:spLocks noEditPoints="1"/>
              </p:cNvSpPr>
              <p:nvPr/>
            </p:nvSpPr>
            <p:spPr bwMode="auto">
              <a:xfrm>
                <a:off x="4902955" y="6691513"/>
                <a:ext cx="663625" cy="587170"/>
              </a:xfrm>
              <a:custGeom>
                <a:avLst/>
                <a:gdLst/>
                <a:ahLst/>
                <a:cxnLst>
                  <a:cxn ang="0">
                    <a:pos x="218" y="46"/>
                  </a:cxn>
                  <a:cxn ang="0">
                    <a:pos x="197" y="50"/>
                  </a:cxn>
                  <a:cxn ang="0">
                    <a:pos x="184" y="61"/>
                  </a:cxn>
                  <a:cxn ang="0">
                    <a:pos x="176" y="85"/>
                  </a:cxn>
                  <a:cxn ang="0">
                    <a:pos x="174" y="304"/>
                  </a:cxn>
                  <a:cxn ang="0">
                    <a:pos x="178" y="325"/>
                  </a:cxn>
                  <a:cxn ang="0">
                    <a:pos x="188" y="336"/>
                  </a:cxn>
                  <a:cxn ang="0">
                    <a:pos x="205" y="338"/>
                  </a:cxn>
                  <a:cxn ang="0">
                    <a:pos x="233" y="333"/>
                  </a:cxn>
                  <a:cxn ang="0">
                    <a:pos x="250" y="321"/>
                  </a:cxn>
                  <a:cxn ang="0">
                    <a:pos x="260" y="297"/>
                  </a:cxn>
                  <a:cxn ang="0">
                    <a:pos x="257" y="60"/>
                  </a:cxn>
                  <a:cxn ang="0">
                    <a:pos x="248" y="48"/>
                  </a:cxn>
                  <a:cxn ang="0">
                    <a:pos x="230" y="44"/>
                  </a:cxn>
                  <a:cxn ang="0">
                    <a:pos x="322" y="0"/>
                  </a:cxn>
                  <a:cxn ang="0">
                    <a:pos x="374" y="9"/>
                  </a:cxn>
                  <a:cxn ang="0">
                    <a:pos x="408" y="24"/>
                  </a:cxn>
                  <a:cxn ang="0">
                    <a:pos x="425" y="45"/>
                  </a:cxn>
                  <a:cxn ang="0">
                    <a:pos x="433" y="80"/>
                  </a:cxn>
                  <a:cxn ang="0">
                    <a:pos x="434" y="224"/>
                  </a:cxn>
                  <a:cxn ang="0">
                    <a:pos x="428" y="276"/>
                  </a:cxn>
                  <a:cxn ang="0">
                    <a:pos x="408" y="308"/>
                  </a:cxn>
                  <a:cxn ang="0">
                    <a:pos x="358" y="340"/>
                  </a:cxn>
                  <a:cxn ang="0">
                    <a:pos x="300" y="361"/>
                  </a:cxn>
                  <a:cxn ang="0">
                    <a:pos x="225" y="377"/>
                  </a:cxn>
                  <a:cxn ang="0">
                    <a:pos x="141" y="384"/>
                  </a:cxn>
                  <a:cxn ang="0">
                    <a:pos x="80" y="380"/>
                  </a:cxn>
                  <a:cxn ang="0">
                    <a:pos x="31" y="362"/>
                  </a:cxn>
                  <a:cxn ang="0">
                    <a:pos x="9" y="341"/>
                  </a:cxn>
                  <a:cxn ang="0">
                    <a:pos x="1" y="309"/>
                  </a:cxn>
                  <a:cxn ang="0">
                    <a:pos x="0" y="161"/>
                  </a:cxn>
                  <a:cxn ang="0">
                    <a:pos x="5" y="118"/>
                  </a:cxn>
                  <a:cxn ang="0">
                    <a:pos x="17" y="86"/>
                  </a:cxn>
                  <a:cxn ang="0">
                    <a:pos x="56" y="54"/>
                  </a:cxn>
                  <a:cxn ang="0">
                    <a:pos x="121" y="25"/>
                  </a:cxn>
                  <a:cxn ang="0">
                    <a:pos x="213" y="5"/>
                  </a:cxn>
                  <a:cxn ang="0">
                    <a:pos x="290" y="0"/>
                  </a:cxn>
                </a:cxnLst>
                <a:rect l="0" t="0" r="r" b="b"/>
                <a:pathLst>
                  <a:path w="434" h="384">
                    <a:moveTo>
                      <a:pt x="230" y="44"/>
                    </a:moveTo>
                    <a:lnTo>
                      <a:pt x="218" y="46"/>
                    </a:lnTo>
                    <a:lnTo>
                      <a:pt x="206" y="48"/>
                    </a:lnTo>
                    <a:lnTo>
                      <a:pt x="197" y="50"/>
                    </a:lnTo>
                    <a:lnTo>
                      <a:pt x="189" y="56"/>
                    </a:lnTo>
                    <a:lnTo>
                      <a:pt x="184" y="61"/>
                    </a:lnTo>
                    <a:lnTo>
                      <a:pt x="178" y="72"/>
                    </a:lnTo>
                    <a:lnTo>
                      <a:pt x="176" y="85"/>
                    </a:lnTo>
                    <a:lnTo>
                      <a:pt x="176" y="288"/>
                    </a:lnTo>
                    <a:lnTo>
                      <a:pt x="174" y="304"/>
                    </a:lnTo>
                    <a:lnTo>
                      <a:pt x="176" y="316"/>
                    </a:lnTo>
                    <a:lnTo>
                      <a:pt x="178" y="325"/>
                    </a:lnTo>
                    <a:lnTo>
                      <a:pt x="182" y="332"/>
                    </a:lnTo>
                    <a:lnTo>
                      <a:pt x="188" y="336"/>
                    </a:lnTo>
                    <a:lnTo>
                      <a:pt x="196" y="338"/>
                    </a:lnTo>
                    <a:lnTo>
                      <a:pt x="205" y="338"/>
                    </a:lnTo>
                    <a:lnTo>
                      <a:pt x="218" y="336"/>
                    </a:lnTo>
                    <a:lnTo>
                      <a:pt x="233" y="333"/>
                    </a:lnTo>
                    <a:lnTo>
                      <a:pt x="244" y="329"/>
                    </a:lnTo>
                    <a:lnTo>
                      <a:pt x="250" y="321"/>
                    </a:lnTo>
                    <a:lnTo>
                      <a:pt x="256" y="310"/>
                    </a:lnTo>
                    <a:lnTo>
                      <a:pt x="260" y="297"/>
                    </a:lnTo>
                    <a:lnTo>
                      <a:pt x="260" y="74"/>
                    </a:lnTo>
                    <a:lnTo>
                      <a:pt x="257" y="60"/>
                    </a:lnTo>
                    <a:lnTo>
                      <a:pt x="253" y="52"/>
                    </a:lnTo>
                    <a:lnTo>
                      <a:pt x="248" y="48"/>
                    </a:lnTo>
                    <a:lnTo>
                      <a:pt x="240" y="45"/>
                    </a:lnTo>
                    <a:lnTo>
                      <a:pt x="230" y="44"/>
                    </a:lnTo>
                    <a:close/>
                    <a:moveTo>
                      <a:pt x="290" y="0"/>
                    </a:moveTo>
                    <a:lnTo>
                      <a:pt x="322" y="0"/>
                    </a:lnTo>
                    <a:lnTo>
                      <a:pt x="352" y="4"/>
                    </a:lnTo>
                    <a:lnTo>
                      <a:pt x="374" y="9"/>
                    </a:lnTo>
                    <a:lnTo>
                      <a:pt x="393" y="16"/>
                    </a:lnTo>
                    <a:lnTo>
                      <a:pt x="408" y="24"/>
                    </a:lnTo>
                    <a:lnTo>
                      <a:pt x="418" y="33"/>
                    </a:lnTo>
                    <a:lnTo>
                      <a:pt x="425" y="45"/>
                    </a:lnTo>
                    <a:lnTo>
                      <a:pt x="430" y="60"/>
                    </a:lnTo>
                    <a:lnTo>
                      <a:pt x="433" y="80"/>
                    </a:lnTo>
                    <a:lnTo>
                      <a:pt x="434" y="101"/>
                    </a:lnTo>
                    <a:lnTo>
                      <a:pt x="434" y="224"/>
                    </a:lnTo>
                    <a:lnTo>
                      <a:pt x="432" y="252"/>
                    </a:lnTo>
                    <a:lnTo>
                      <a:pt x="428" y="276"/>
                    </a:lnTo>
                    <a:lnTo>
                      <a:pt x="421" y="293"/>
                    </a:lnTo>
                    <a:lnTo>
                      <a:pt x="408" y="308"/>
                    </a:lnTo>
                    <a:lnTo>
                      <a:pt x="386" y="324"/>
                    </a:lnTo>
                    <a:lnTo>
                      <a:pt x="358" y="340"/>
                    </a:lnTo>
                    <a:lnTo>
                      <a:pt x="332" y="352"/>
                    </a:lnTo>
                    <a:lnTo>
                      <a:pt x="300" y="361"/>
                    </a:lnTo>
                    <a:lnTo>
                      <a:pt x="264" y="369"/>
                    </a:lnTo>
                    <a:lnTo>
                      <a:pt x="225" y="377"/>
                    </a:lnTo>
                    <a:lnTo>
                      <a:pt x="181" y="382"/>
                    </a:lnTo>
                    <a:lnTo>
                      <a:pt x="141" y="384"/>
                    </a:lnTo>
                    <a:lnTo>
                      <a:pt x="108" y="384"/>
                    </a:lnTo>
                    <a:lnTo>
                      <a:pt x="80" y="380"/>
                    </a:lnTo>
                    <a:lnTo>
                      <a:pt x="52" y="372"/>
                    </a:lnTo>
                    <a:lnTo>
                      <a:pt x="31" y="362"/>
                    </a:lnTo>
                    <a:lnTo>
                      <a:pt x="16" y="352"/>
                    </a:lnTo>
                    <a:lnTo>
                      <a:pt x="9" y="341"/>
                    </a:lnTo>
                    <a:lnTo>
                      <a:pt x="4" y="326"/>
                    </a:lnTo>
                    <a:lnTo>
                      <a:pt x="1" y="309"/>
                    </a:lnTo>
                    <a:lnTo>
                      <a:pt x="0" y="292"/>
                    </a:lnTo>
                    <a:lnTo>
                      <a:pt x="0" y="161"/>
                    </a:lnTo>
                    <a:lnTo>
                      <a:pt x="3" y="138"/>
                    </a:lnTo>
                    <a:lnTo>
                      <a:pt x="5" y="118"/>
                    </a:lnTo>
                    <a:lnTo>
                      <a:pt x="11" y="101"/>
                    </a:lnTo>
                    <a:lnTo>
                      <a:pt x="17" y="86"/>
                    </a:lnTo>
                    <a:lnTo>
                      <a:pt x="32" y="70"/>
                    </a:lnTo>
                    <a:lnTo>
                      <a:pt x="56" y="54"/>
                    </a:lnTo>
                    <a:lnTo>
                      <a:pt x="84" y="40"/>
                    </a:lnTo>
                    <a:lnTo>
                      <a:pt x="121" y="25"/>
                    </a:lnTo>
                    <a:lnTo>
                      <a:pt x="165" y="14"/>
                    </a:lnTo>
                    <a:lnTo>
                      <a:pt x="213" y="5"/>
                    </a:lnTo>
                    <a:lnTo>
                      <a:pt x="253" y="1"/>
                    </a:lnTo>
                    <a:lnTo>
                      <a:pt x="29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Freeform 521"/>
              <p:cNvSpPr>
                <a:spLocks noEditPoints="1"/>
              </p:cNvSpPr>
              <p:nvPr/>
            </p:nvSpPr>
            <p:spPr bwMode="auto">
              <a:xfrm>
                <a:off x="4860140" y="6657872"/>
                <a:ext cx="686562" cy="620811"/>
              </a:xfrm>
              <a:custGeom>
                <a:avLst/>
                <a:gdLst/>
                <a:ahLst/>
                <a:cxnLst>
                  <a:cxn ang="0">
                    <a:pos x="448" y="55"/>
                  </a:cxn>
                  <a:cxn ang="0">
                    <a:pos x="449" y="58"/>
                  </a:cxn>
                  <a:cxn ang="0">
                    <a:pos x="446" y="55"/>
                  </a:cxn>
                  <a:cxn ang="0">
                    <a:pos x="446" y="55"/>
                  </a:cxn>
                  <a:cxn ang="0">
                    <a:pos x="306" y="0"/>
                  </a:cxn>
                  <a:cxn ang="0">
                    <a:pos x="362" y="4"/>
                  </a:cxn>
                  <a:cxn ang="0">
                    <a:pos x="390" y="11"/>
                  </a:cxn>
                  <a:cxn ang="0">
                    <a:pos x="414" y="20"/>
                  </a:cxn>
                  <a:cxn ang="0">
                    <a:pos x="421" y="24"/>
                  </a:cxn>
                  <a:cxn ang="0">
                    <a:pos x="430" y="32"/>
                  </a:cxn>
                  <a:cxn ang="0">
                    <a:pos x="434" y="35"/>
                  </a:cxn>
                  <a:cxn ang="0">
                    <a:pos x="437" y="39"/>
                  </a:cxn>
                  <a:cxn ang="0">
                    <a:pos x="438" y="42"/>
                  </a:cxn>
                  <a:cxn ang="0">
                    <a:pos x="445" y="54"/>
                  </a:cxn>
                  <a:cxn ang="0">
                    <a:pos x="436" y="46"/>
                  </a:cxn>
                  <a:cxn ang="0">
                    <a:pos x="425" y="39"/>
                  </a:cxn>
                  <a:cxn ang="0">
                    <a:pos x="405" y="32"/>
                  </a:cxn>
                  <a:cxn ang="0">
                    <a:pos x="380" y="26"/>
                  </a:cxn>
                  <a:cxn ang="0">
                    <a:pos x="324" y="22"/>
                  </a:cxn>
                  <a:cxn ang="0">
                    <a:pos x="253" y="26"/>
                  </a:cxn>
                  <a:cxn ang="0">
                    <a:pos x="241" y="27"/>
                  </a:cxn>
                  <a:cxn ang="0">
                    <a:pos x="205" y="34"/>
                  </a:cxn>
                  <a:cxn ang="0">
                    <a:pos x="148" y="48"/>
                  </a:cxn>
                  <a:cxn ang="0">
                    <a:pos x="113" y="60"/>
                  </a:cxn>
                  <a:cxn ang="0">
                    <a:pos x="90" y="72"/>
                  </a:cxn>
                  <a:cxn ang="0">
                    <a:pos x="63" y="91"/>
                  </a:cxn>
                  <a:cxn ang="0">
                    <a:pos x="47" y="106"/>
                  </a:cxn>
                  <a:cxn ang="0">
                    <a:pos x="44" y="110"/>
                  </a:cxn>
                  <a:cxn ang="0">
                    <a:pos x="43" y="114"/>
                  </a:cxn>
                  <a:cxn ang="0">
                    <a:pos x="40" y="118"/>
                  </a:cxn>
                  <a:cxn ang="0">
                    <a:pos x="35" y="136"/>
                  </a:cxn>
                  <a:cxn ang="0">
                    <a:pos x="31" y="155"/>
                  </a:cxn>
                  <a:cxn ang="0">
                    <a:pos x="28" y="183"/>
                  </a:cxn>
                  <a:cxn ang="0">
                    <a:pos x="29" y="331"/>
                  </a:cxn>
                  <a:cxn ang="0">
                    <a:pos x="37" y="363"/>
                  </a:cxn>
                  <a:cxn ang="0">
                    <a:pos x="59" y="384"/>
                  </a:cxn>
                  <a:cxn ang="0">
                    <a:pos x="108" y="402"/>
                  </a:cxn>
                  <a:cxn ang="0">
                    <a:pos x="114" y="403"/>
                  </a:cxn>
                  <a:cxn ang="0">
                    <a:pos x="125" y="404"/>
                  </a:cxn>
                  <a:cxn ang="0">
                    <a:pos x="112" y="406"/>
                  </a:cxn>
                  <a:cxn ang="0">
                    <a:pos x="56" y="394"/>
                  </a:cxn>
                  <a:cxn ang="0">
                    <a:pos x="17" y="371"/>
                  </a:cxn>
                  <a:cxn ang="0">
                    <a:pos x="1" y="331"/>
                  </a:cxn>
                  <a:cxn ang="0">
                    <a:pos x="0" y="175"/>
                  </a:cxn>
                  <a:cxn ang="0">
                    <a:pos x="4" y="132"/>
                  </a:cxn>
                  <a:cxn ang="0">
                    <a:pos x="12" y="103"/>
                  </a:cxn>
                  <a:cxn ang="0">
                    <a:pos x="16" y="98"/>
                  </a:cxn>
                  <a:cxn ang="0">
                    <a:pos x="19" y="92"/>
                  </a:cxn>
                  <a:cxn ang="0">
                    <a:pos x="31" y="79"/>
                  </a:cxn>
                  <a:cxn ang="0">
                    <a:pos x="35" y="75"/>
                  </a:cxn>
                  <a:cxn ang="0">
                    <a:pos x="48" y="64"/>
                  </a:cxn>
                  <a:cxn ang="0">
                    <a:pos x="90" y="40"/>
                  </a:cxn>
                  <a:cxn ang="0">
                    <a:pos x="126" y="27"/>
                  </a:cxn>
                  <a:cxn ang="0">
                    <a:pos x="184" y="12"/>
                  </a:cxn>
                  <a:cxn ang="0">
                    <a:pos x="216" y="7"/>
                  </a:cxn>
                  <a:cxn ang="0">
                    <a:pos x="229" y="6"/>
                  </a:cxn>
                  <a:cxn ang="0">
                    <a:pos x="273" y="2"/>
                  </a:cxn>
                </a:cxnLst>
                <a:rect l="0" t="0" r="r" b="b"/>
                <a:pathLst>
                  <a:path w="449" h="406">
                    <a:moveTo>
                      <a:pt x="446" y="55"/>
                    </a:moveTo>
                    <a:lnTo>
                      <a:pt x="448" y="55"/>
                    </a:lnTo>
                    <a:lnTo>
                      <a:pt x="448" y="56"/>
                    </a:lnTo>
                    <a:lnTo>
                      <a:pt x="449" y="58"/>
                    </a:lnTo>
                    <a:lnTo>
                      <a:pt x="449" y="59"/>
                    </a:lnTo>
                    <a:lnTo>
                      <a:pt x="446" y="55"/>
                    </a:lnTo>
                    <a:close/>
                    <a:moveTo>
                      <a:pt x="446" y="54"/>
                    </a:moveTo>
                    <a:lnTo>
                      <a:pt x="446" y="55"/>
                    </a:lnTo>
                    <a:lnTo>
                      <a:pt x="446" y="54"/>
                    </a:lnTo>
                    <a:close/>
                    <a:moveTo>
                      <a:pt x="306" y="0"/>
                    </a:moveTo>
                    <a:lnTo>
                      <a:pt x="337" y="2"/>
                    </a:lnTo>
                    <a:lnTo>
                      <a:pt x="362" y="4"/>
                    </a:lnTo>
                    <a:lnTo>
                      <a:pt x="377" y="7"/>
                    </a:lnTo>
                    <a:lnTo>
                      <a:pt x="390" y="11"/>
                    </a:lnTo>
                    <a:lnTo>
                      <a:pt x="412" y="19"/>
                    </a:lnTo>
                    <a:lnTo>
                      <a:pt x="414" y="20"/>
                    </a:lnTo>
                    <a:lnTo>
                      <a:pt x="417" y="23"/>
                    </a:lnTo>
                    <a:lnTo>
                      <a:pt x="421" y="24"/>
                    </a:lnTo>
                    <a:lnTo>
                      <a:pt x="424" y="26"/>
                    </a:lnTo>
                    <a:lnTo>
                      <a:pt x="430" y="32"/>
                    </a:lnTo>
                    <a:lnTo>
                      <a:pt x="433" y="34"/>
                    </a:lnTo>
                    <a:lnTo>
                      <a:pt x="434" y="35"/>
                    </a:lnTo>
                    <a:lnTo>
                      <a:pt x="434" y="36"/>
                    </a:lnTo>
                    <a:lnTo>
                      <a:pt x="437" y="39"/>
                    </a:lnTo>
                    <a:lnTo>
                      <a:pt x="437" y="40"/>
                    </a:lnTo>
                    <a:lnTo>
                      <a:pt x="438" y="42"/>
                    </a:lnTo>
                    <a:lnTo>
                      <a:pt x="446" y="54"/>
                    </a:lnTo>
                    <a:lnTo>
                      <a:pt x="445" y="54"/>
                    </a:lnTo>
                    <a:lnTo>
                      <a:pt x="437" y="46"/>
                    </a:lnTo>
                    <a:lnTo>
                      <a:pt x="436" y="46"/>
                    </a:lnTo>
                    <a:lnTo>
                      <a:pt x="433" y="44"/>
                    </a:lnTo>
                    <a:lnTo>
                      <a:pt x="425" y="39"/>
                    </a:lnTo>
                    <a:lnTo>
                      <a:pt x="416" y="35"/>
                    </a:lnTo>
                    <a:lnTo>
                      <a:pt x="405" y="32"/>
                    </a:lnTo>
                    <a:lnTo>
                      <a:pt x="393" y="28"/>
                    </a:lnTo>
                    <a:lnTo>
                      <a:pt x="380" y="26"/>
                    </a:lnTo>
                    <a:lnTo>
                      <a:pt x="354" y="22"/>
                    </a:lnTo>
                    <a:lnTo>
                      <a:pt x="324" y="22"/>
                    </a:lnTo>
                    <a:lnTo>
                      <a:pt x="290" y="23"/>
                    </a:lnTo>
                    <a:lnTo>
                      <a:pt x="253" y="26"/>
                    </a:lnTo>
                    <a:lnTo>
                      <a:pt x="248" y="26"/>
                    </a:lnTo>
                    <a:lnTo>
                      <a:pt x="241" y="27"/>
                    </a:lnTo>
                    <a:lnTo>
                      <a:pt x="225" y="30"/>
                    </a:lnTo>
                    <a:lnTo>
                      <a:pt x="205" y="34"/>
                    </a:lnTo>
                    <a:lnTo>
                      <a:pt x="186" y="38"/>
                    </a:lnTo>
                    <a:lnTo>
                      <a:pt x="148" y="48"/>
                    </a:lnTo>
                    <a:lnTo>
                      <a:pt x="114" y="60"/>
                    </a:lnTo>
                    <a:lnTo>
                      <a:pt x="113" y="60"/>
                    </a:lnTo>
                    <a:lnTo>
                      <a:pt x="112" y="62"/>
                    </a:lnTo>
                    <a:lnTo>
                      <a:pt x="90" y="72"/>
                    </a:lnTo>
                    <a:lnTo>
                      <a:pt x="73" y="83"/>
                    </a:lnTo>
                    <a:lnTo>
                      <a:pt x="63" y="91"/>
                    </a:lnTo>
                    <a:lnTo>
                      <a:pt x="60" y="92"/>
                    </a:lnTo>
                    <a:lnTo>
                      <a:pt x="47" y="106"/>
                    </a:lnTo>
                    <a:lnTo>
                      <a:pt x="45" y="108"/>
                    </a:lnTo>
                    <a:lnTo>
                      <a:pt x="44" y="110"/>
                    </a:lnTo>
                    <a:lnTo>
                      <a:pt x="43" y="112"/>
                    </a:lnTo>
                    <a:lnTo>
                      <a:pt x="43" y="114"/>
                    </a:lnTo>
                    <a:lnTo>
                      <a:pt x="41" y="116"/>
                    </a:lnTo>
                    <a:lnTo>
                      <a:pt x="40" y="118"/>
                    </a:lnTo>
                    <a:lnTo>
                      <a:pt x="37" y="126"/>
                    </a:lnTo>
                    <a:lnTo>
                      <a:pt x="35" y="136"/>
                    </a:lnTo>
                    <a:lnTo>
                      <a:pt x="33" y="146"/>
                    </a:lnTo>
                    <a:lnTo>
                      <a:pt x="31" y="155"/>
                    </a:lnTo>
                    <a:lnTo>
                      <a:pt x="29" y="168"/>
                    </a:lnTo>
                    <a:lnTo>
                      <a:pt x="28" y="183"/>
                    </a:lnTo>
                    <a:lnTo>
                      <a:pt x="28" y="314"/>
                    </a:lnTo>
                    <a:lnTo>
                      <a:pt x="29" y="331"/>
                    </a:lnTo>
                    <a:lnTo>
                      <a:pt x="32" y="348"/>
                    </a:lnTo>
                    <a:lnTo>
                      <a:pt x="37" y="363"/>
                    </a:lnTo>
                    <a:lnTo>
                      <a:pt x="44" y="374"/>
                    </a:lnTo>
                    <a:lnTo>
                      <a:pt x="59" y="384"/>
                    </a:lnTo>
                    <a:lnTo>
                      <a:pt x="80" y="394"/>
                    </a:lnTo>
                    <a:lnTo>
                      <a:pt x="108" y="402"/>
                    </a:lnTo>
                    <a:lnTo>
                      <a:pt x="112" y="403"/>
                    </a:lnTo>
                    <a:lnTo>
                      <a:pt x="114" y="403"/>
                    </a:lnTo>
                    <a:lnTo>
                      <a:pt x="118" y="404"/>
                    </a:lnTo>
                    <a:lnTo>
                      <a:pt x="125" y="404"/>
                    </a:lnTo>
                    <a:lnTo>
                      <a:pt x="130" y="406"/>
                    </a:lnTo>
                    <a:lnTo>
                      <a:pt x="112" y="406"/>
                    </a:lnTo>
                    <a:lnTo>
                      <a:pt x="85" y="402"/>
                    </a:lnTo>
                    <a:lnTo>
                      <a:pt x="56" y="394"/>
                    </a:lnTo>
                    <a:lnTo>
                      <a:pt x="33" y="383"/>
                    </a:lnTo>
                    <a:lnTo>
                      <a:pt x="17" y="371"/>
                    </a:lnTo>
                    <a:lnTo>
                      <a:pt x="8" y="354"/>
                    </a:lnTo>
                    <a:lnTo>
                      <a:pt x="1" y="331"/>
                    </a:lnTo>
                    <a:lnTo>
                      <a:pt x="0" y="304"/>
                    </a:lnTo>
                    <a:lnTo>
                      <a:pt x="0" y="175"/>
                    </a:lnTo>
                    <a:lnTo>
                      <a:pt x="1" y="142"/>
                    </a:lnTo>
                    <a:lnTo>
                      <a:pt x="4" y="132"/>
                    </a:lnTo>
                    <a:lnTo>
                      <a:pt x="5" y="123"/>
                    </a:lnTo>
                    <a:lnTo>
                      <a:pt x="12" y="103"/>
                    </a:lnTo>
                    <a:lnTo>
                      <a:pt x="15" y="100"/>
                    </a:lnTo>
                    <a:lnTo>
                      <a:pt x="16" y="98"/>
                    </a:lnTo>
                    <a:lnTo>
                      <a:pt x="16" y="95"/>
                    </a:lnTo>
                    <a:lnTo>
                      <a:pt x="19" y="92"/>
                    </a:lnTo>
                    <a:lnTo>
                      <a:pt x="20" y="90"/>
                    </a:lnTo>
                    <a:lnTo>
                      <a:pt x="31" y="79"/>
                    </a:lnTo>
                    <a:lnTo>
                      <a:pt x="32" y="76"/>
                    </a:lnTo>
                    <a:lnTo>
                      <a:pt x="35" y="75"/>
                    </a:lnTo>
                    <a:lnTo>
                      <a:pt x="37" y="72"/>
                    </a:lnTo>
                    <a:lnTo>
                      <a:pt x="48" y="64"/>
                    </a:lnTo>
                    <a:lnTo>
                      <a:pt x="68" y="52"/>
                    </a:lnTo>
                    <a:lnTo>
                      <a:pt x="90" y="40"/>
                    </a:lnTo>
                    <a:lnTo>
                      <a:pt x="92" y="40"/>
                    </a:lnTo>
                    <a:lnTo>
                      <a:pt x="126" y="27"/>
                    </a:lnTo>
                    <a:lnTo>
                      <a:pt x="165" y="16"/>
                    </a:lnTo>
                    <a:lnTo>
                      <a:pt x="184" y="12"/>
                    </a:lnTo>
                    <a:lnTo>
                      <a:pt x="205" y="10"/>
                    </a:lnTo>
                    <a:lnTo>
                      <a:pt x="216" y="7"/>
                    </a:lnTo>
                    <a:lnTo>
                      <a:pt x="222" y="7"/>
                    </a:lnTo>
                    <a:lnTo>
                      <a:pt x="229" y="6"/>
                    </a:lnTo>
                    <a:lnTo>
                      <a:pt x="234" y="4"/>
                    </a:lnTo>
                    <a:lnTo>
                      <a:pt x="273" y="2"/>
                    </a:lnTo>
                    <a:lnTo>
                      <a:pt x="30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922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</Words>
  <Application>Microsoft Office PowerPoint</Application>
  <PresentationFormat>全屏显示(4:3)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