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0" y="4929222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40471" y="1285860"/>
            <a:ext cx="3917215" cy="2286017"/>
            <a:chOff x="4583875" y="857232"/>
            <a:chExt cx="3917215" cy="2286017"/>
          </a:xfrm>
        </p:grpSpPr>
        <p:grpSp>
          <p:nvGrpSpPr>
            <p:cNvPr id="47" name="Группа 211"/>
            <p:cNvGrpSpPr/>
            <p:nvPr/>
          </p:nvGrpSpPr>
          <p:grpSpPr>
            <a:xfrm>
              <a:off x="4583875" y="857232"/>
              <a:ext cx="3917215" cy="2286017"/>
              <a:chOff x="642910" y="4000503"/>
              <a:chExt cx="2224648" cy="228601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7" name="Скругленный прямоугольник 212"/>
              <p:cNvSpPr/>
              <p:nvPr/>
            </p:nvSpPr>
            <p:spPr>
              <a:xfrm>
                <a:off x="642910" y="4000504"/>
                <a:ext cx="2214578" cy="2286016"/>
              </a:xfrm>
              <a:prstGeom prst="roundRect">
                <a:avLst>
                  <a:gd name="adj" fmla="val 4189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Скругленный прямоугольник 213"/>
              <p:cNvSpPr/>
              <p:nvPr/>
            </p:nvSpPr>
            <p:spPr>
              <a:xfrm>
                <a:off x="642910" y="4000503"/>
                <a:ext cx="2224648" cy="248989"/>
              </a:xfrm>
              <a:prstGeom prst="roundRect">
                <a:avLst>
                  <a:gd name="adj" fmla="val 15230"/>
                </a:avLst>
              </a:pr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8" name="TextBox 44"/>
            <p:cNvSpPr txBox="1">
              <a:spLocks noChangeArrowheads="1"/>
            </p:cNvSpPr>
            <p:nvPr/>
          </p:nvSpPr>
          <p:spPr bwMode="auto">
            <a:xfrm>
              <a:off x="5989638" y="871538"/>
              <a:ext cx="13088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44"/>
            <p:cNvSpPr txBox="1">
              <a:spLocks noChangeArrowheads="1"/>
            </p:cNvSpPr>
            <p:nvPr/>
          </p:nvSpPr>
          <p:spPr bwMode="auto">
            <a:xfrm>
              <a:off x="4786313" y="1428750"/>
              <a:ext cx="3500437" cy="13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Go ahead and replace it with your own text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</a:p>
          </p:txBody>
        </p:sp>
      </p:grpSp>
      <p:sp>
        <p:nvSpPr>
          <p:cNvPr id="15" name="Freeform 10"/>
          <p:cNvSpPr>
            <a:spLocks noEditPoints="1"/>
          </p:cNvSpPr>
          <p:nvPr/>
        </p:nvSpPr>
        <p:spPr bwMode="auto">
          <a:xfrm>
            <a:off x="4357686" y="2500306"/>
            <a:ext cx="4079526" cy="3414113"/>
          </a:xfrm>
          <a:custGeom>
            <a:avLst/>
            <a:gdLst/>
            <a:ahLst/>
            <a:cxnLst>
              <a:cxn ang="0">
                <a:pos x="11804" y="1858"/>
              </a:cxn>
              <a:cxn ang="0">
                <a:pos x="13335" y="11652"/>
              </a:cxn>
              <a:cxn ang="0">
                <a:pos x="2965" y="10940"/>
              </a:cxn>
              <a:cxn ang="0">
                <a:pos x="3855" y="2528"/>
              </a:cxn>
              <a:cxn ang="0">
                <a:pos x="236" y="11671"/>
              </a:cxn>
              <a:cxn ang="0">
                <a:pos x="469" y="10875"/>
              </a:cxn>
              <a:cxn ang="0">
                <a:pos x="786" y="10296"/>
              </a:cxn>
              <a:cxn ang="0">
                <a:pos x="1088" y="10331"/>
              </a:cxn>
              <a:cxn ang="0">
                <a:pos x="1330" y="10150"/>
              </a:cxn>
              <a:cxn ang="0">
                <a:pos x="1690" y="10580"/>
              </a:cxn>
              <a:cxn ang="0">
                <a:pos x="1667" y="11348"/>
              </a:cxn>
              <a:cxn ang="0">
                <a:pos x="1204" y="12283"/>
              </a:cxn>
              <a:cxn ang="0">
                <a:pos x="822" y="12267"/>
              </a:cxn>
              <a:cxn ang="0">
                <a:pos x="450" y="12354"/>
              </a:cxn>
              <a:cxn ang="0">
                <a:pos x="511" y="10665"/>
              </a:cxn>
              <a:cxn ang="0">
                <a:pos x="385" y="11506"/>
              </a:cxn>
              <a:cxn ang="0">
                <a:pos x="356" y="12086"/>
              </a:cxn>
              <a:cxn ang="0">
                <a:pos x="1308" y="10299"/>
              </a:cxn>
              <a:cxn ang="0">
                <a:pos x="929" y="10399"/>
              </a:cxn>
              <a:cxn ang="0">
                <a:pos x="680" y="10593"/>
              </a:cxn>
              <a:cxn ang="0">
                <a:pos x="1223" y="12021"/>
              </a:cxn>
              <a:cxn ang="0">
                <a:pos x="790" y="12124"/>
              </a:cxn>
              <a:cxn ang="0">
                <a:pos x="505" y="12306"/>
              </a:cxn>
              <a:cxn ang="0">
                <a:pos x="540" y="12150"/>
              </a:cxn>
              <a:cxn ang="0">
                <a:pos x="919" y="11950"/>
              </a:cxn>
              <a:cxn ang="0">
                <a:pos x="1178" y="11995"/>
              </a:cxn>
              <a:cxn ang="0">
                <a:pos x="482" y="12021"/>
              </a:cxn>
              <a:cxn ang="0">
                <a:pos x="761" y="11846"/>
              </a:cxn>
              <a:cxn ang="0">
                <a:pos x="1126" y="11862"/>
              </a:cxn>
              <a:cxn ang="0">
                <a:pos x="1528" y="11658"/>
              </a:cxn>
              <a:cxn ang="0">
                <a:pos x="641" y="11843"/>
              </a:cxn>
              <a:cxn ang="0">
                <a:pos x="1062" y="11736"/>
              </a:cxn>
              <a:cxn ang="0">
                <a:pos x="1337" y="11564"/>
              </a:cxn>
              <a:cxn ang="0">
                <a:pos x="596" y="11713"/>
              </a:cxn>
              <a:cxn ang="0">
                <a:pos x="961" y="11522"/>
              </a:cxn>
              <a:cxn ang="0">
                <a:pos x="1214" y="11561"/>
              </a:cxn>
              <a:cxn ang="0">
                <a:pos x="544" y="11597"/>
              </a:cxn>
              <a:cxn ang="0">
                <a:pos x="809" y="11428"/>
              </a:cxn>
              <a:cxn ang="0">
                <a:pos x="1162" y="11438"/>
              </a:cxn>
              <a:cxn ang="0">
                <a:pos x="1554" y="11241"/>
              </a:cxn>
              <a:cxn ang="0">
                <a:pos x="693" y="11425"/>
              </a:cxn>
              <a:cxn ang="0">
                <a:pos x="1100" y="11322"/>
              </a:cxn>
              <a:cxn ang="0">
                <a:pos x="1366" y="11157"/>
              </a:cxn>
              <a:cxn ang="0">
                <a:pos x="651" y="11309"/>
              </a:cxn>
              <a:cxn ang="0">
                <a:pos x="1003" y="11124"/>
              </a:cxn>
              <a:cxn ang="0">
                <a:pos x="1246" y="11157"/>
              </a:cxn>
              <a:cxn ang="0">
                <a:pos x="599" y="11199"/>
              </a:cxn>
              <a:cxn ang="0">
                <a:pos x="854" y="11040"/>
              </a:cxn>
              <a:cxn ang="0">
                <a:pos x="1198" y="11043"/>
              </a:cxn>
              <a:cxn ang="0">
                <a:pos x="1573" y="10852"/>
              </a:cxn>
              <a:cxn ang="0">
                <a:pos x="741" y="11040"/>
              </a:cxn>
              <a:cxn ang="0">
                <a:pos x="1139" y="10936"/>
              </a:cxn>
              <a:cxn ang="0">
                <a:pos x="1392" y="10778"/>
              </a:cxn>
              <a:cxn ang="0">
                <a:pos x="702" y="10930"/>
              </a:cxn>
              <a:cxn ang="0">
                <a:pos x="1042" y="10752"/>
              </a:cxn>
              <a:cxn ang="0">
                <a:pos x="1278" y="10778"/>
              </a:cxn>
              <a:cxn ang="0">
                <a:pos x="647" y="10826"/>
              </a:cxn>
              <a:cxn ang="0">
                <a:pos x="897" y="10674"/>
              </a:cxn>
              <a:cxn ang="0">
                <a:pos x="1230" y="10674"/>
              </a:cxn>
              <a:cxn ang="0">
                <a:pos x="1596" y="10490"/>
              </a:cxn>
              <a:cxn ang="0">
                <a:pos x="790" y="10678"/>
              </a:cxn>
              <a:cxn ang="0">
                <a:pos x="1172" y="10574"/>
              </a:cxn>
              <a:cxn ang="0">
                <a:pos x="1421" y="10422"/>
              </a:cxn>
            </a:cxnLst>
            <a:rect l="0" t="0" r="r" b="b"/>
            <a:pathLst>
              <a:path w="16083" h="13461">
                <a:moveTo>
                  <a:pt x="3628" y="2256"/>
                </a:moveTo>
                <a:cubicBezTo>
                  <a:pt x="3628" y="2256"/>
                  <a:pt x="3486" y="2278"/>
                  <a:pt x="3434" y="2246"/>
                </a:cubicBezTo>
                <a:cubicBezTo>
                  <a:pt x="3379" y="2214"/>
                  <a:pt x="3395" y="2084"/>
                  <a:pt x="3450" y="1922"/>
                </a:cubicBezTo>
                <a:cubicBezTo>
                  <a:pt x="3502" y="1761"/>
                  <a:pt x="3534" y="1670"/>
                  <a:pt x="3534" y="1670"/>
                </a:cubicBezTo>
                <a:cubicBezTo>
                  <a:pt x="3534" y="1670"/>
                  <a:pt x="3473" y="1612"/>
                  <a:pt x="3437" y="1531"/>
                </a:cubicBezTo>
                <a:cubicBezTo>
                  <a:pt x="3379" y="1392"/>
                  <a:pt x="3424" y="1120"/>
                  <a:pt x="3453" y="984"/>
                </a:cubicBezTo>
                <a:cubicBezTo>
                  <a:pt x="3593" y="346"/>
                  <a:pt x="4337" y="0"/>
                  <a:pt x="4871" y="136"/>
                </a:cubicBezTo>
                <a:cubicBezTo>
                  <a:pt x="5483" y="294"/>
                  <a:pt x="5548" y="922"/>
                  <a:pt x="5768" y="1094"/>
                </a:cubicBezTo>
                <a:cubicBezTo>
                  <a:pt x="5852" y="1159"/>
                  <a:pt x="5962" y="1071"/>
                  <a:pt x="6010" y="1142"/>
                </a:cubicBezTo>
                <a:cubicBezTo>
                  <a:pt x="6059" y="1210"/>
                  <a:pt x="6059" y="1207"/>
                  <a:pt x="6059" y="1207"/>
                </a:cubicBezTo>
                <a:cubicBezTo>
                  <a:pt x="6059" y="1207"/>
                  <a:pt x="6638" y="948"/>
                  <a:pt x="7215" y="1094"/>
                </a:cubicBezTo>
                <a:cubicBezTo>
                  <a:pt x="7619" y="1194"/>
                  <a:pt x="7988" y="1314"/>
                  <a:pt x="8402" y="1285"/>
                </a:cubicBezTo>
                <a:cubicBezTo>
                  <a:pt x="8690" y="1265"/>
                  <a:pt x="9001" y="1298"/>
                  <a:pt x="9270" y="1226"/>
                </a:cubicBezTo>
                <a:cubicBezTo>
                  <a:pt x="9522" y="1162"/>
                  <a:pt x="9943" y="1207"/>
                  <a:pt x="10267" y="1275"/>
                </a:cubicBezTo>
                <a:cubicBezTo>
                  <a:pt x="10590" y="1346"/>
                  <a:pt x="10859" y="1362"/>
                  <a:pt x="10953" y="1314"/>
                </a:cubicBezTo>
                <a:cubicBezTo>
                  <a:pt x="11503" y="1023"/>
                  <a:pt x="11270" y="851"/>
                  <a:pt x="11869" y="1061"/>
                </a:cubicBezTo>
                <a:cubicBezTo>
                  <a:pt x="11992" y="1103"/>
                  <a:pt x="12086" y="1113"/>
                  <a:pt x="12118" y="1142"/>
                </a:cubicBezTo>
                <a:cubicBezTo>
                  <a:pt x="12150" y="1168"/>
                  <a:pt x="12312" y="1369"/>
                  <a:pt x="12328" y="1427"/>
                </a:cubicBezTo>
                <a:cubicBezTo>
                  <a:pt x="12345" y="1485"/>
                  <a:pt x="12345" y="1563"/>
                  <a:pt x="12345" y="1563"/>
                </a:cubicBezTo>
                <a:cubicBezTo>
                  <a:pt x="12345" y="1563"/>
                  <a:pt x="12429" y="1644"/>
                  <a:pt x="12403" y="1696"/>
                </a:cubicBezTo>
                <a:cubicBezTo>
                  <a:pt x="12377" y="1751"/>
                  <a:pt x="12241" y="1718"/>
                  <a:pt x="12241" y="1718"/>
                </a:cubicBezTo>
                <a:cubicBezTo>
                  <a:pt x="12241" y="1718"/>
                  <a:pt x="12273" y="1871"/>
                  <a:pt x="12241" y="1906"/>
                </a:cubicBezTo>
                <a:cubicBezTo>
                  <a:pt x="12209" y="1945"/>
                  <a:pt x="12089" y="1887"/>
                  <a:pt x="12102" y="1809"/>
                </a:cubicBezTo>
                <a:cubicBezTo>
                  <a:pt x="12112" y="1735"/>
                  <a:pt x="12102" y="1638"/>
                  <a:pt x="12021" y="1583"/>
                </a:cubicBezTo>
                <a:cubicBezTo>
                  <a:pt x="11940" y="1531"/>
                  <a:pt x="11869" y="1460"/>
                  <a:pt x="11762" y="1566"/>
                </a:cubicBezTo>
                <a:cubicBezTo>
                  <a:pt x="11652" y="1676"/>
                  <a:pt x="11464" y="1761"/>
                  <a:pt x="11464" y="1761"/>
                </a:cubicBezTo>
                <a:cubicBezTo>
                  <a:pt x="11464" y="1761"/>
                  <a:pt x="11746" y="1773"/>
                  <a:pt x="11804" y="1858"/>
                </a:cubicBezTo>
                <a:cubicBezTo>
                  <a:pt x="11862" y="1945"/>
                  <a:pt x="11879" y="2049"/>
                  <a:pt x="11778" y="2058"/>
                </a:cubicBezTo>
                <a:cubicBezTo>
                  <a:pt x="11675" y="2068"/>
                  <a:pt x="11471" y="2016"/>
                  <a:pt x="11351" y="2010"/>
                </a:cubicBezTo>
                <a:cubicBezTo>
                  <a:pt x="11231" y="2003"/>
                  <a:pt x="11124" y="2010"/>
                  <a:pt x="11034" y="1961"/>
                </a:cubicBezTo>
                <a:cubicBezTo>
                  <a:pt x="10940" y="1913"/>
                  <a:pt x="10940" y="1871"/>
                  <a:pt x="10940" y="1871"/>
                </a:cubicBezTo>
                <a:cubicBezTo>
                  <a:pt x="10940" y="1871"/>
                  <a:pt x="10338" y="1987"/>
                  <a:pt x="10030" y="2100"/>
                </a:cubicBezTo>
                <a:cubicBezTo>
                  <a:pt x="9480" y="2304"/>
                  <a:pt x="8979" y="2159"/>
                  <a:pt x="8432" y="2178"/>
                </a:cubicBezTo>
                <a:cubicBezTo>
                  <a:pt x="8432" y="2178"/>
                  <a:pt x="8603" y="2320"/>
                  <a:pt x="8784" y="2476"/>
                </a:cubicBezTo>
                <a:cubicBezTo>
                  <a:pt x="9383" y="2987"/>
                  <a:pt x="9820" y="3654"/>
                  <a:pt x="10293" y="4246"/>
                </a:cubicBezTo>
                <a:cubicBezTo>
                  <a:pt x="10810" y="4894"/>
                  <a:pt x="11425" y="5308"/>
                  <a:pt x="11539" y="6211"/>
                </a:cubicBezTo>
                <a:cubicBezTo>
                  <a:pt x="11603" y="6729"/>
                  <a:pt x="11319" y="7454"/>
                  <a:pt x="11319" y="7454"/>
                </a:cubicBezTo>
                <a:cubicBezTo>
                  <a:pt x="11319" y="7454"/>
                  <a:pt x="10480" y="9820"/>
                  <a:pt x="10441" y="9953"/>
                </a:cubicBezTo>
                <a:cubicBezTo>
                  <a:pt x="10403" y="10089"/>
                  <a:pt x="10325" y="10134"/>
                  <a:pt x="10325" y="10134"/>
                </a:cubicBezTo>
                <a:cubicBezTo>
                  <a:pt x="10244" y="10344"/>
                  <a:pt x="10244" y="10344"/>
                  <a:pt x="10244" y="10344"/>
                </a:cubicBezTo>
                <a:cubicBezTo>
                  <a:pt x="10244" y="10344"/>
                  <a:pt x="10924" y="10147"/>
                  <a:pt x="11471" y="10276"/>
                </a:cubicBezTo>
                <a:cubicBezTo>
                  <a:pt x="12018" y="10409"/>
                  <a:pt x="13066" y="10681"/>
                  <a:pt x="13277" y="10684"/>
                </a:cubicBezTo>
                <a:cubicBezTo>
                  <a:pt x="13487" y="10691"/>
                  <a:pt x="13691" y="10739"/>
                  <a:pt x="13691" y="10739"/>
                </a:cubicBezTo>
                <a:cubicBezTo>
                  <a:pt x="13691" y="10739"/>
                  <a:pt x="14021" y="10286"/>
                  <a:pt x="14073" y="10231"/>
                </a:cubicBezTo>
                <a:cubicBezTo>
                  <a:pt x="14128" y="10179"/>
                  <a:pt x="14258" y="9985"/>
                  <a:pt x="14478" y="9985"/>
                </a:cubicBezTo>
                <a:cubicBezTo>
                  <a:pt x="14701" y="9985"/>
                  <a:pt x="14937" y="10244"/>
                  <a:pt x="15041" y="10422"/>
                </a:cubicBezTo>
                <a:cubicBezTo>
                  <a:pt x="15141" y="10600"/>
                  <a:pt x="15254" y="10813"/>
                  <a:pt x="15309" y="10852"/>
                </a:cubicBezTo>
                <a:cubicBezTo>
                  <a:pt x="15811" y="11202"/>
                  <a:pt x="15895" y="11749"/>
                  <a:pt x="16038" y="12335"/>
                </a:cubicBezTo>
                <a:cubicBezTo>
                  <a:pt x="16073" y="12490"/>
                  <a:pt x="16083" y="12691"/>
                  <a:pt x="16067" y="12853"/>
                </a:cubicBezTo>
                <a:cubicBezTo>
                  <a:pt x="16028" y="13270"/>
                  <a:pt x="15811" y="13099"/>
                  <a:pt x="15597" y="12879"/>
                </a:cubicBezTo>
                <a:cubicBezTo>
                  <a:pt x="15300" y="12571"/>
                  <a:pt x="15044" y="12280"/>
                  <a:pt x="14633" y="12134"/>
                </a:cubicBezTo>
                <a:cubicBezTo>
                  <a:pt x="14500" y="12089"/>
                  <a:pt x="14368" y="12027"/>
                  <a:pt x="14228" y="12008"/>
                </a:cubicBezTo>
                <a:cubicBezTo>
                  <a:pt x="13905" y="11963"/>
                  <a:pt x="14131" y="11804"/>
                  <a:pt x="14037" y="11775"/>
                </a:cubicBezTo>
                <a:cubicBezTo>
                  <a:pt x="13989" y="11759"/>
                  <a:pt x="13384" y="11662"/>
                  <a:pt x="13335" y="11652"/>
                </a:cubicBezTo>
                <a:cubicBezTo>
                  <a:pt x="12526" y="11513"/>
                  <a:pt x="11367" y="11762"/>
                  <a:pt x="10506" y="11730"/>
                </a:cubicBezTo>
                <a:cubicBezTo>
                  <a:pt x="10506" y="11730"/>
                  <a:pt x="9587" y="11827"/>
                  <a:pt x="9241" y="11681"/>
                </a:cubicBezTo>
                <a:cubicBezTo>
                  <a:pt x="8580" y="11403"/>
                  <a:pt x="8509" y="10898"/>
                  <a:pt x="8551" y="10244"/>
                </a:cubicBezTo>
                <a:cubicBezTo>
                  <a:pt x="8554" y="10182"/>
                  <a:pt x="8626" y="9241"/>
                  <a:pt x="8597" y="9179"/>
                </a:cubicBezTo>
                <a:cubicBezTo>
                  <a:pt x="8538" y="9056"/>
                  <a:pt x="8493" y="9127"/>
                  <a:pt x="8503" y="9050"/>
                </a:cubicBezTo>
                <a:cubicBezTo>
                  <a:pt x="8525" y="8901"/>
                  <a:pt x="8606" y="8231"/>
                  <a:pt x="8516" y="8140"/>
                </a:cubicBezTo>
                <a:cubicBezTo>
                  <a:pt x="8415" y="8040"/>
                  <a:pt x="7875" y="8334"/>
                  <a:pt x="7745" y="8334"/>
                </a:cubicBezTo>
                <a:cubicBezTo>
                  <a:pt x="7512" y="8334"/>
                  <a:pt x="7393" y="8150"/>
                  <a:pt x="7231" y="7994"/>
                </a:cubicBezTo>
                <a:cubicBezTo>
                  <a:pt x="7069" y="7836"/>
                  <a:pt x="6389" y="8066"/>
                  <a:pt x="6247" y="8059"/>
                </a:cubicBezTo>
                <a:cubicBezTo>
                  <a:pt x="6247" y="8059"/>
                  <a:pt x="6292" y="8124"/>
                  <a:pt x="6363" y="8221"/>
                </a:cubicBezTo>
                <a:cubicBezTo>
                  <a:pt x="6813" y="8872"/>
                  <a:pt x="6855" y="9208"/>
                  <a:pt x="7024" y="9936"/>
                </a:cubicBezTo>
                <a:cubicBezTo>
                  <a:pt x="7101" y="10266"/>
                  <a:pt x="7143" y="10681"/>
                  <a:pt x="7312" y="10907"/>
                </a:cubicBezTo>
                <a:cubicBezTo>
                  <a:pt x="7645" y="11361"/>
                  <a:pt x="7690" y="11558"/>
                  <a:pt x="7823" y="11681"/>
                </a:cubicBezTo>
                <a:cubicBezTo>
                  <a:pt x="8075" y="11914"/>
                  <a:pt x="8118" y="11927"/>
                  <a:pt x="8263" y="12325"/>
                </a:cubicBezTo>
                <a:cubicBezTo>
                  <a:pt x="8503" y="12982"/>
                  <a:pt x="8409" y="13309"/>
                  <a:pt x="7645" y="13270"/>
                </a:cubicBezTo>
                <a:cubicBezTo>
                  <a:pt x="7438" y="13260"/>
                  <a:pt x="7205" y="13270"/>
                  <a:pt x="6978" y="13303"/>
                </a:cubicBezTo>
                <a:cubicBezTo>
                  <a:pt x="6434" y="13374"/>
                  <a:pt x="5933" y="13461"/>
                  <a:pt x="5389" y="13377"/>
                </a:cubicBezTo>
                <a:cubicBezTo>
                  <a:pt x="5133" y="13338"/>
                  <a:pt x="5036" y="13202"/>
                  <a:pt x="5205" y="13002"/>
                </a:cubicBezTo>
                <a:cubicBezTo>
                  <a:pt x="5535" y="12610"/>
                  <a:pt x="6133" y="12629"/>
                  <a:pt x="6480" y="12098"/>
                </a:cubicBezTo>
                <a:cubicBezTo>
                  <a:pt x="6836" y="11558"/>
                  <a:pt x="6418" y="11050"/>
                  <a:pt x="6065" y="10600"/>
                </a:cubicBezTo>
                <a:cubicBezTo>
                  <a:pt x="5878" y="10357"/>
                  <a:pt x="5489" y="9800"/>
                  <a:pt x="5353" y="9564"/>
                </a:cubicBezTo>
                <a:cubicBezTo>
                  <a:pt x="5217" y="9325"/>
                  <a:pt x="5014" y="8797"/>
                  <a:pt x="5014" y="8797"/>
                </a:cubicBezTo>
                <a:cubicBezTo>
                  <a:pt x="5014" y="8797"/>
                  <a:pt x="4738" y="9208"/>
                  <a:pt x="4421" y="9454"/>
                </a:cubicBezTo>
                <a:cubicBezTo>
                  <a:pt x="4101" y="9703"/>
                  <a:pt x="3962" y="10076"/>
                  <a:pt x="3962" y="10131"/>
                </a:cubicBezTo>
                <a:cubicBezTo>
                  <a:pt x="3962" y="10160"/>
                  <a:pt x="3955" y="10347"/>
                  <a:pt x="3933" y="10506"/>
                </a:cubicBezTo>
                <a:cubicBezTo>
                  <a:pt x="3884" y="10839"/>
                  <a:pt x="3496" y="10975"/>
                  <a:pt x="3185" y="10975"/>
                </a:cubicBezTo>
                <a:cubicBezTo>
                  <a:pt x="3104" y="10975"/>
                  <a:pt x="2991" y="10975"/>
                  <a:pt x="2965" y="10940"/>
                </a:cubicBezTo>
                <a:cubicBezTo>
                  <a:pt x="2936" y="10901"/>
                  <a:pt x="2916" y="10869"/>
                  <a:pt x="2916" y="10869"/>
                </a:cubicBezTo>
                <a:cubicBezTo>
                  <a:pt x="2495" y="10982"/>
                  <a:pt x="2495" y="10982"/>
                  <a:pt x="2495" y="10982"/>
                </a:cubicBezTo>
                <a:cubicBezTo>
                  <a:pt x="2495" y="10982"/>
                  <a:pt x="2110" y="11208"/>
                  <a:pt x="1728" y="11882"/>
                </a:cubicBezTo>
                <a:cubicBezTo>
                  <a:pt x="1346" y="12558"/>
                  <a:pt x="1010" y="12739"/>
                  <a:pt x="741" y="12756"/>
                </a:cubicBezTo>
                <a:cubicBezTo>
                  <a:pt x="129" y="12791"/>
                  <a:pt x="0" y="12043"/>
                  <a:pt x="139" y="11325"/>
                </a:cubicBezTo>
                <a:cubicBezTo>
                  <a:pt x="249" y="10775"/>
                  <a:pt x="508" y="10247"/>
                  <a:pt x="887" y="10066"/>
                </a:cubicBezTo>
                <a:cubicBezTo>
                  <a:pt x="1408" y="9810"/>
                  <a:pt x="1609" y="10092"/>
                  <a:pt x="1926" y="10399"/>
                </a:cubicBezTo>
                <a:cubicBezTo>
                  <a:pt x="2062" y="10532"/>
                  <a:pt x="2266" y="10687"/>
                  <a:pt x="2463" y="10577"/>
                </a:cubicBezTo>
                <a:cubicBezTo>
                  <a:pt x="2567" y="10522"/>
                  <a:pt x="2683" y="10474"/>
                  <a:pt x="2796" y="10441"/>
                </a:cubicBezTo>
                <a:cubicBezTo>
                  <a:pt x="2796" y="10441"/>
                  <a:pt x="2787" y="10150"/>
                  <a:pt x="2942" y="10043"/>
                </a:cubicBezTo>
                <a:cubicBezTo>
                  <a:pt x="3097" y="9936"/>
                  <a:pt x="3240" y="9807"/>
                  <a:pt x="3275" y="9768"/>
                </a:cubicBezTo>
                <a:cubicBezTo>
                  <a:pt x="3314" y="9729"/>
                  <a:pt x="3745" y="9321"/>
                  <a:pt x="3907" y="8985"/>
                </a:cubicBezTo>
                <a:cubicBezTo>
                  <a:pt x="4068" y="8651"/>
                  <a:pt x="4230" y="8208"/>
                  <a:pt x="4279" y="8134"/>
                </a:cubicBezTo>
                <a:cubicBezTo>
                  <a:pt x="4327" y="8059"/>
                  <a:pt x="4502" y="7816"/>
                  <a:pt x="4502" y="7816"/>
                </a:cubicBezTo>
                <a:cubicBezTo>
                  <a:pt x="4502" y="7816"/>
                  <a:pt x="4457" y="7541"/>
                  <a:pt x="4538" y="7418"/>
                </a:cubicBezTo>
                <a:cubicBezTo>
                  <a:pt x="4619" y="7295"/>
                  <a:pt x="4813" y="7124"/>
                  <a:pt x="4813" y="7124"/>
                </a:cubicBezTo>
                <a:cubicBezTo>
                  <a:pt x="4868" y="6739"/>
                  <a:pt x="4868" y="6739"/>
                  <a:pt x="4868" y="6739"/>
                </a:cubicBezTo>
                <a:cubicBezTo>
                  <a:pt x="4868" y="6739"/>
                  <a:pt x="4836" y="6648"/>
                  <a:pt x="4891" y="6460"/>
                </a:cubicBezTo>
                <a:cubicBezTo>
                  <a:pt x="4942" y="6269"/>
                  <a:pt x="4894" y="6146"/>
                  <a:pt x="4949" y="6014"/>
                </a:cubicBezTo>
                <a:cubicBezTo>
                  <a:pt x="5004" y="5878"/>
                  <a:pt x="5088" y="5738"/>
                  <a:pt x="5062" y="5609"/>
                </a:cubicBezTo>
                <a:cubicBezTo>
                  <a:pt x="5036" y="5479"/>
                  <a:pt x="4988" y="5204"/>
                  <a:pt x="5004" y="5101"/>
                </a:cubicBezTo>
                <a:cubicBezTo>
                  <a:pt x="5020" y="4997"/>
                  <a:pt x="5023" y="4544"/>
                  <a:pt x="5069" y="4382"/>
                </a:cubicBezTo>
                <a:cubicBezTo>
                  <a:pt x="5185" y="3945"/>
                  <a:pt x="5366" y="3476"/>
                  <a:pt x="5250" y="3013"/>
                </a:cubicBezTo>
                <a:cubicBezTo>
                  <a:pt x="5230" y="2926"/>
                  <a:pt x="4664" y="2835"/>
                  <a:pt x="4664" y="2835"/>
                </a:cubicBezTo>
                <a:cubicBezTo>
                  <a:pt x="4512" y="2971"/>
                  <a:pt x="4243" y="3172"/>
                  <a:pt x="4068" y="2948"/>
                </a:cubicBezTo>
                <a:cubicBezTo>
                  <a:pt x="3978" y="2829"/>
                  <a:pt x="3945" y="2696"/>
                  <a:pt x="3923" y="2667"/>
                </a:cubicBezTo>
                <a:cubicBezTo>
                  <a:pt x="3903" y="2641"/>
                  <a:pt x="3848" y="2586"/>
                  <a:pt x="3855" y="2528"/>
                </a:cubicBezTo>
                <a:cubicBezTo>
                  <a:pt x="3858" y="2469"/>
                  <a:pt x="3858" y="2440"/>
                  <a:pt x="3858" y="2440"/>
                </a:cubicBezTo>
                <a:cubicBezTo>
                  <a:pt x="3858" y="2440"/>
                  <a:pt x="3810" y="2450"/>
                  <a:pt x="3758" y="2440"/>
                </a:cubicBezTo>
                <a:cubicBezTo>
                  <a:pt x="3709" y="2447"/>
                  <a:pt x="3693" y="2447"/>
                  <a:pt x="3628" y="2256"/>
                </a:cubicBezTo>
                <a:close/>
                <a:moveTo>
                  <a:pt x="265" y="12202"/>
                </a:moveTo>
                <a:cubicBezTo>
                  <a:pt x="282" y="12105"/>
                  <a:pt x="282" y="12105"/>
                  <a:pt x="282" y="12105"/>
                </a:cubicBezTo>
                <a:cubicBezTo>
                  <a:pt x="249" y="12111"/>
                  <a:pt x="249" y="12111"/>
                  <a:pt x="249" y="12111"/>
                </a:cubicBezTo>
                <a:cubicBezTo>
                  <a:pt x="252" y="12144"/>
                  <a:pt x="259" y="12173"/>
                  <a:pt x="265" y="12202"/>
                </a:cubicBezTo>
                <a:close/>
                <a:moveTo>
                  <a:pt x="243" y="12079"/>
                </a:moveTo>
                <a:cubicBezTo>
                  <a:pt x="259" y="12076"/>
                  <a:pt x="272" y="12073"/>
                  <a:pt x="285" y="12069"/>
                </a:cubicBezTo>
                <a:cubicBezTo>
                  <a:pt x="291" y="12031"/>
                  <a:pt x="298" y="11995"/>
                  <a:pt x="301" y="11959"/>
                </a:cubicBezTo>
                <a:cubicBezTo>
                  <a:pt x="233" y="11975"/>
                  <a:pt x="233" y="11975"/>
                  <a:pt x="233" y="11975"/>
                </a:cubicBezTo>
                <a:cubicBezTo>
                  <a:pt x="236" y="12011"/>
                  <a:pt x="239" y="12047"/>
                  <a:pt x="243" y="12079"/>
                </a:cubicBezTo>
                <a:close/>
                <a:moveTo>
                  <a:pt x="233" y="11943"/>
                </a:moveTo>
                <a:cubicBezTo>
                  <a:pt x="307" y="11924"/>
                  <a:pt x="307" y="11924"/>
                  <a:pt x="307" y="11924"/>
                </a:cubicBezTo>
                <a:cubicBezTo>
                  <a:pt x="314" y="11888"/>
                  <a:pt x="320" y="11853"/>
                  <a:pt x="324" y="11817"/>
                </a:cubicBezTo>
                <a:cubicBezTo>
                  <a:pt x="230" y="11840"/>
                  <a:pt x="230" y="11840"/>
                  <a:pt x="230" y="11840"/>
                </a:cubicBezTo>
                <a:cubicBezTo>
                  <a:pt x="230" y="11875"/>
                  <a:pt x="230" y="11907"/>
                  <a:pt x="233" y="11943"/>
                </a:cubicBezTo>
                <a:close/>
                <a:moveTo>
                  <a:pt x="230" y="11807"/>
                </a:moveTo>
                <a:cubicBezTo>
                  <a:pt x="330" y="11781"/>
                  <a:pt x="330" y="11781"/>
                  <a:pt x="330" y="11781"/>
                </a:cubicBezTo>
                <a:cubicBezTo>
                  <a:pt x="337" y="11749"/>
                  <a:pt x="340" y="11713"/>
                  <a:pt x="346" y="11678"/>
                </a:cubicBezTo>
                <a:cubicBezTo>
                  <a:pt x="233" y="11707"/>
                  <a:pt x="233" y="11707"/>
                  <a:pt x="233" y="11707"/>
                </a:cubicBezTo>
                <a:cubicBezTo>
                  <a:pt x="233" y="11739"/>
                  <a:pt x="230" y="11775"/>
                  <a:pt x="230" y="11807"/>
                </a:cubicBezTo>
                <a:close/>
                <a:moveTo>
                  <a:pt x="236" y="11671"/>
                </a:moveTo>
                <a:cubicBezTo>
                  <a:pt x="350" y="11645"/>
                  <a:pt x="350" y="11645"/>
                  <a:pt x="350" y="11645"/>
                </a:cubicBezTo>
                <a:cubicBezTo>
                  <a:pt x="356" y="11610"/>
                  <a:pt x="362" y="11574"/>
                  <a:pt x="366" y="11542"/>
                </a:cubicBezTo>
                <a:cubicBezTo>
                  <a:pt x="327" y="11551"/>
                  <a:pt x="285" y="11561"/>
                  <a:pt x="246" y="11571"/>
                </a:cubicBezTo>
                <a:cubicBezTo>
                  <a:pt x="243" y="11607"/>
                  <a:pt x="239" y="11639"/>
                  <a:pt x="236" y="11671"/>
                </a:cubicBezTo>
                <a:close/>
                <a:moveTo>
                  <a:pt x="249" y="11539"/>
                </a:moveTo>
                <a:cubicBezTo>
                  <a:pt x="291" y="11529"/>
                  <a:pt x="330" y="11519"/>
                  <a:pt x="372" y="11509"/>
                </a:cubicBezTo>
                <a:cubicBezTo>
                  <a:pt x="375" y="11474"/>
                  <a:pt x="382" y="11441"/>
                  <a:pt x="388" y="11409"/>
                </a:cubicBezTo>
                <a:cubicBezTo>
                  <a:pt x="346" y="11419"/>
                  <a:pt x="304" y="11428"/>
                  <a:pt x="262" y="11441"/>
                </a:cubicBezTo>
                <a:cubicBezTo>
                  <a:pt x="259" y="11474"/>
                  <a:pt x="252" y="11506"/>
                  <a:pt x="249" y="11539"/>
                </a:cubicBezTo>
                <a:close/>
                <a:moveTo>
                  <a:pt x="269" y="11409"/>
                </a:moveTo>
                <a:cubicBezTo>
                  <a:pt x="311" y="11399"/>
                  <a:pt x="350" y="11386"/>
                  <a:pt x="392" y="11377"/>
                </a:cubicBezTo>
                <a:cubicBezTo>
                  <a:pt x="398" y="11344"/>
                  <a:pt x="401" y="11312"/>
                  <a:pt x="408" y="11280"/>
                </a:cubicBezTo>
                <a:cubicBezTo>
                  <a:pt x="366" y="11289"/>
                  <a:pt x="327" y="11299"/>
                  <a:pt x="285" y="11309"/>
                </a:cubicBezTo>
                <a:cubicBezTo>
                  <a:pt x="278" y="11341"/>
                  <a:pt x="272" y="11377"/>
                  <a:pt x="269" y="11409"/>
                </a:cubicBezTo>
                <a:close/>
                <a:moveTo>
                  <a:pt x="291" y="11280"/>
                </a:moveTo>
                <a:cubicBezTo>
                  <a:pt x="330" y="11267"/>
                  <a:pt x="372" y="11257"/>
                  <a:pt x="411" y="11247"/>
                </a:cubicBezTo>
                <a:cubicBezTo>
                  <a:pt x="418" y="11215"/>
                  <a:pt x="421" y="11183"/>
                  <a:pt x="427" y="11150"/>
                </a:cubicBezTo>
                <a:cubicBezTo>
                  <a:pt x="314" y="11183"/>
                  <a:pt x="314" y="11183"/>
                  <a:pt x="314" y="11183"/>
                </a:cubicBezTo>
                <a:cubicBezTo>
                  <a:pt x="304" y="11215"/>
                  <a:pt x="298" y="11247"/>
                  <a:pt x="291" y="11280"/>
                </a:cubicBezTo>
                <a:close/>
                <a:moveTo>
                  <a:pt x="320" y="11150"/>
                </a:moveTo>
                <a:cubicBezTo>
                  <a:pt x="356" y="11140"/>
                  <a:pt x="395" y="11131"/>
                  <a:pt x="430" y="11121"/>
                </a:cubicBezTo>
                <a:cubicBezTo>
                  <a:pt x="437" y="11089"/>
                  <a:pt x="440" y="11060"/>
                  <a:pt x="447" y="11027"/>
                </a:cubicBezTo>
                <a:cubicBezTo>
                  <a:pt x="346" y="11053"/>
                  <a:pt x="346" y="11053"/>
                  <a:pt x="346" y="11053"/>
                </a:cubicBezTo>
                <a:cubicBezTo>
                  <a:pt x="337" y="11085"/>
                  <a:pt x="330" y="11118"/>
                  <a:pt x="320" y="11150"/>
                </a:cubicBezTo>
                <a:close/>
                <a:moveTo>
                  <a:pt x="356" y="11021"/>
                </a:moveTo>
                <a:cubicBezTo>
                  <a:pt x="385" y="11014"/>
                  <a:pt x="418" y="11005"/>
                  <a:pt x="450" y="10998"/>
                </a:cubicBezTo>
                <a:cubicBezTo>
                  <a:pt x="456" y="10966"/>
                  <a:pt x="460" y="10936"/>
                  <a:pt x="463" y="10904"/>
                </a:cubicBezTo>
                <a:cubicBezTo>
                  <a:pt x="385" y="10927"/>
                  <a:pt x="385" y="10927"/>
                  <a:pt x="385" y="10927"/>
                </a:cubicBezTo>
                <a:cubicBezTo>
                  <a:pt x="375" y="10959"/>
                  <a:pt x="366" y="10988"/>
                  <a:pt x="356" y="11021"/>
                </a:cubicBezTo>
                <a:close/>
                <a:moveTo>
                  <a:pt x="395" y="10894"/>
                </a:moveTo>
                <a:cubicBezTo>
                  <a:pt x="469" y="10875"/>
                  <a:pt x="469" y="10875"/>
                  <a:pt x="469" y="10875"/>
                </a:cubicBezTo>
                <a:cubicBezTo>
                  <a:pt x="473" y="10846"/>
                  <a:pt x="479" y="10817"/>
                  <a:pt x="482" y="10784"/>
                </a:cubicBezTo>
                <a:cubicBezTo>
                  <a:pt x="430" y="10801"/>
                  <a:pt x="430" y="10801"/>
                  <a:pt x="430" y="10801"/>
                </a:cubicBezTo>
                <a:cubicBezTo>
                  <a:pt x="418" y="10830"/>
                  <a:pt x="408" y="10862"/>
                  <a:pt x="395" y="10894"/>
                </a:cubicBezTo>
                <a:close/>
                <a:moveTo>
                  <a:pt x="443" y="10768"/>
                </a:moveTo>
                <a:cubicBezTo>
                  <a:pt x="460" y="10765"/>
                  <a:pt x="473" y="10762"/>
                  <a:pt x="489" y="10755"/>
                </a:cubicBezTo>
                <a:cubicBezTo>
                  <a:pt x="492" y="10726"/>
                  <a:pt x="495" y="10697"/>
                  <a:pt x="502" y="10668"/>
                </a:cubicBezTo>
                <a:cubicBezTo>
                  <a:pt x="485" y="10674"/>
                  <a:pt x="485" y="10674"/>
                  <a:pt x="485" y="10674"/>
                </a:cubicBezTo>
                <a:cubicBezTo>
                  <a:pt x="473" y="10703"/>
                  <a:pt x="456" y="10736"/>
                  <a:pt x="443" y="10768"/>
                </a:cubicBezTo>
                <a:close/>
                <a:moveTo>
                  <a:pt x="502" y="10642"/>
                </a:moveTo>
                <a:cubicBezTo>
                  <a:pt x="505" y="10642"/>
                  <a:pt x="505" y="10642"/>
                  <a:pt x="505" y="10642"/>
                </a:cubicBezTo>
                <a:cubicBezTo>
                  <a:pt x="505" y="10635"/>
                  <a:pt x="505" y="10635"/>
                  <a:pt x="505" y="10635"/>
                </a:cubicBezTo>
                <a:cubicBezTo>
                  <a:pt x="502" y="10642"/>
                  <a:pt x="502" y="10642"/>
                  <a:pt x="502" y="10642"/>
                </a:cubicBezTo>
                <a:close/>
                <a:moveTo>
                  <a:pt x="628" y="10457"/>
                </a:moveTo>
                <a:cubicBezTo>
                  <a:pt x="647" y="10451"/>
                  <a:pt x="647" y="10451"/>
                  <a:pt x="647" y="10451"/>
                </a:cubicBezTo>
                <a:cubicBezTo>
                  <a:pt x="651" y="10428"/>
                  <a:pt x="651" y="10428"/>
                  <a:pt x="651" y="10428"/>
                </a:cubicBezTo>
                <a:cubicBezTo>
                  <a:pt x="644" y="10438"/>
                  <a:pt x="634" y="10448"/>
                  <a:pt x="628" y="10457"/>
                </a:cubicBezTo>
                <a:close/>
                <a:moveTo>
                  <a:pt x="667" y="10412"/>
                </a:moveTo>
                <a:cubicBezTo>
                  <a:pt x="660" y="10448"/>
                  <a:pt x="660" y="10448"/>
                  <a:pt x="660" y="10448"/>
                </a:cubicBezTo>
                <a:cubicBezTo>
                  <a:pt x="673" y="10445"/>
                  <a:pt x="689" y="10441"/>
                  <a:pt x="702" y="10435"/>
                </a:cubicBezTo>
                <a:cubicBezTo>
                  <a:pt x="706" y="10412"/>
                  <a:pt x="709" y="10386"/>
                  <a:pt x="712" y="10360"/>
                </a:cubicBezTo>
                <a:cubicBezTo>
                  <a:pt x="696" y="10377"/>
                  <a:pt x="680" y="10393"/>
                  <a:pt x="667" y="10412"/>
                </a:cubicBezTo>
                <a:close/>
                <a:moveTo>
                  <a:pt x="725" y="10347"/>
                </a:moveTo>
                <a:cubicBezTo>
                  <a:pt x="722" y="10377"/>
                  <a:pt x="719" y="10406"/>
                  <a:pt x="715" y="10432"/>
                </a:cubicBezTo>
                <a:cubicBezTo>
                  <a:pt x="728" y="10428"/>
                  <a:pt x="744" y="10425"/>
                  <a:pt x="757" y="10422"/>
                </a:cubicBezTo>
                <a:cubicBezTo>
                  <a:pt x="764" y="10383"/>
                  <a:pt x="767" y="10344"/>
                  <a:pt x="774" y="10305"/>
                </a:cubicBezTo>
                <a:cubicBezTo>
                  <a:pt x="757" y="10322"/>
                  <a:pt x="741" y="10334"/>
                  <a:pt x="725" y="10347"/>
                </a:cubicBezTo>
                <a:close/>
                <a:moveTo>
                  <a:pt x="786" y="10296"/>
                </a:moveTo>
                <a:cubicBezTo>
                  <a:pt x="770" y="10419"/>
                  <a:pt x="770" y="10419"/>
                  <a:pt x="770" y="10419"/>
                </a:cubicBezTo>
                <a:cubicBezTo>
                  <a:pt x="783" y="10412"/>
                  <a:pt x="799" y="10409"/>
                  <a:pt x="812" y="10406"/>
                </a:cubicBezTo>
                <a:cubicBezTo>
                  <a:pt x="832" y="10260"/>
                  <a:pt x="832" y="10260"/>
                  <a:pt x="832" y="10260"/>
                </a:cubicBezTo>
                <a:cubicBezTo>
                  <a:pt x="816" y="10273"/>
                  <a:pt x="799" y="10283"/>
                  <a:pt x="786" y="10296"/>
                </a:cubicBezTo>
                <a:close/>
                <a:moveTo>
                  <a:pt x="841" y="10254"/>
                </a:moveTo>
                <a:cubicBezTo>
                  <a:pt x="838" y="10302"/>
                  <a:pt x="832" y="10354"/>
                  <a:pt x="825" y="10402"/>
                </a:cubicBezTo>
                <a:cubicBezTo>
                  <a:pt x="838" y="10399"/>
                  <a:pt x="851" y="10396"/>
                  <a:pt x="867" y="10390"/>
                </a:cubicBezTo>
                <a:cubicBezTo>
                  <a:pt x="874" y="10334"/>
                  <a:pt x="880" y="10279"/>
                  <a:pt x="887" y="10224"/>
                </a:cubicBezTo>
                <a:cubicBezTo>
                  <a:pt x="874" y="10234"/>
                  <a:pt x="858" y="10244"/>
                  <a:pt x="841" y="10254"/>
                </a:cubicBezTo>
                <a:close/>
                <a:moveTo>
                  <a:pt x="900" y="10218"/>
                </a:moveTo>
                <a:cubicBezTo>
                  <a:pt x="877" y="10386"/>
                  <a:pt x="877" y="10386"/>
                  <a:pt x="877" y="10386"/>
                </a:cubicBezTo>
                <a:cubicBezTo>
                  <a:pt x="893" y="10383"/>
                  <a:pt x="906" y="10380"/>
                  <a:pt x="922" y="10377"/>
                </a:cubicBezTo>
                <a:cubicBezTo>
                  <a:pt x="945" y="10195"/>
                  <a:pt x="945" y="10195"/>
                  <a:pt x="945" y="10195"/>
                </a:cubicBezTo>
                <a:cubicBezTo>
                  <a:pt x="929" y="10202"/>
                  <a:pt x="913" y="10208"/>
                  <a:pt x="900" y="10218"/>
                </a:cubicBezTo>
                <a:close/>
                <a:moveTo>
                  <a:pt x="955" y="10189"/>
                </a:moveTo>
                <a:cubicBezTo>
                  <a:pt x="948" y="10250"/>
                  <a:pt x="942" y="10309"/>
                  <a:pt x="932" y="10373"/>
                </a:cubicBezTo>
                <a:cubicBezTo>
                  <a:pt x="948" y="10370"/>
                  <a:pt x="961" y="10364"/>
                  <a:pt x="977" y="10360"/>
                </a:cubicBezTo>
                <a:cubicBezTo>
                  <a:pt x="1000" y="10169"/>
                  <a:pt x="1000" y="10169"/>
                  <a:pt x="1000" y="10169"/>
                </a:cubicBezTo>
                <a:cubicBezTo>
                  <a:pt x="984" y="10176"/>
                  <a:pt x="971" y="10182"/>
                  <a:pt x="955" y="10189"/>
                </a:cubicBezTo>
                <a:close/>
                <a:moveTo>
                  <a:pt x="1010" y="10166"/>
                </a:moveTo>
                <a:cubicBezTo>
                  <a:pt x="987" y="10357"/>
                  <a:pt x="987" y="10357"/>
                  <a:pt x="987" y="10357"/>
                </a:cubicBezTo>
                <a:cubicBezTo>
                  <a:pt x="1003" y="10354"/>
                  <a:pt x="1016" y="10351"/>
                  <a:pt x="1032" y="10344"/>
                </a:cubicBezTo>
                <a:cubicBezTo>
                  <a:pt x="1052" y="10150"/>
                  <a:pt x="1052" y="10150"/>
                  <a:pt x="1052" y="10150"/>
                </a:cubicBezTo>
                <a:cubicBezTo>
                  <a:pt x="1039" y="10156"/>
                  <a:pt x="1026" y="10160"/>
                  <a:pt x="1010" y="10166"/>
                </a:cubicBezTo>
                <a:close/>
                <a:moveTo>
                  <a:pt x="1065" y="10147"/>
                </a:moveTo>
                <a:cubicBezTo>
                  <a:pt x="1058" y="10211"/>
                  <a:pt x="1052" y="10276"/>
                  <a:pt x="1042" y="10341"/>
                </a:cubicBezTo>
                <a:cubicBezTo>
                  <a:pt x="1058" y="10338"/>
                  <a:pt x="1071" y="10334"/>
                  <a:pt x="1088" y="10331"/>
                </a:cubicBezTo>
                <a:cubicBezTo>
                  <a:pt x="1094" y="10266"/>
                  <a:pt x="1100" y="10202"/>
                  <a:pt x="1107" y="10140"/>
                </a:cubicBezTo>
                <a:cubicBezTo>
                  <a:pt x="1094" y="10140"/>
                  <a:pt x="1078" y="10144"/>
                  <a:pt x="1065" y="10147"/>
                </a:cubicBezTo>
                <a:close/>
                <a:moveTo>
                  <a:pt x="1120" y="10137"/>
                </a:moveTo>
                <a:cubicBezTo>
                  <a:pt x="1100" y="10328"/>
                  <a:pt x="1100" y="10328"/>
                  <a:pt x="1100" y="10328"/>
                </a:cubicBezTo>
                <a:cubicBezTo>
                  <a:pt x="1113" y="10325"/>
                  <a:pt x="1126" y="10318"/>
                  <a:pt x="1143" y="10315"/>
                </a:cubicBezTo>
                <a:cubicBezTo>
                  <a:pt x="1162" y="10131"/>
                  <a:pt x="1162" y="10131"/>
                  <a:pt x="1162" y="10131"/>
                </a:cubicBezTo>
                <a:cubicBezTo>
                  <a:pt x="1146" y="10134"/>
                  <a:pt x="1133" y="10134"/>
                  <a:pt x="1120" y="10137"/>
                </a:cubicBezTo>
                <a:close/>
                <a:moveTo>
                  <a:pt x="1172" y="10131"/>
                </a:moveTo>
                <a:cubicBezTo>
                  <a:pt x="1165" y="10192"/>
                  <a:pt x="1159" y="10250"/>
                  <a:pt x="1155" y="10312"/>
                </a:cubicBezTo>
                <a:cubicBezTo>
                  <a:pt x="1168" y="10309"/>
                  <a:pt x="1185" y="10305"/>
                  <a:pt x="1198" y="10302"/>
                </a:cubicBezTo>
                <a:cubicBezTo>
                  <a:pt x="1214" y="10131"/>
                  <a:pt x="1214" y="10131"/>
                  <a:pt x="1214" y="10131"/>
                </a:cubicBezTo>
                <a:cubicBezTo>
                  <a:pt x="1201" y="10131"/>
                  <a:pt x="1185" y="10131"/>
                  <a:pt x="1172" y="10131"/>
                </a:cubicBezTo>
                <a:close/>
                <a:moveTo>
                  <a:pt x="1227" y="10131"/>
                </a:moveTo>
                <a:cubicBezTo>
                  <a:pt x="1220" y="10186"/>
                  <a:pt x="1214" y="10241"/>
                  <a:pt x="1210" y="10296"/>
                </a:cubicBezTo>
                <a:cubicBezTo>
                  <a:pt x="1223" y="10292"/>
                  <a:pt x="1240" y="10289"/>
                  <a:pt x="1253" y="10286"/>
                </a:cubicBezTo>
                <a:cubicBezTo>
                  <a:pt x="1259" y="10234"/>
                  <a:pt x="1262" y="10186"/>
                  <a:pt x="1266" y="10134"/>
                </a:cubicBezTo>
                <a:cubicBezTo>
                  <a:pt x="1253" y="10134"/>
                  <a:pt x="1240" y="10131"/>
                  <a:pt x="1227" y="10131"/>
                </a:cubicBezTo>
                <a:close/>
                <a:moveTo>
                  <a:pt x="1278" y="10137"/>
                </a:moveTo>
                <a:cubicBezTo>
                  <a:pt x="1275" y="10186"/>
                  <a:pt x="1269" y="10234"/>
                  <a:pt x="1266" y="10283"/>
                </a:cubicBezTo>
                <a:cubicBezTo>
                  <a:pt x="1278" y="10279"/>
                  <a:pt x="1295" y="10273"/>
                  <a:pt x="1308" y="10270"/>
                </a:cubicBezTo>
                <a:cubicBezTo>
                  <a:pt x="1321" y="10147"/>
                  <a:pt x="1321" y="10147"/>
                  <a:pt x="1321" y="10147"/>
                </a:cubicBezTo>
                <a:cubicBezTo>
                  <a:pt x="1308" y="10144"/>
                  <a:pt x="1291" y="10140"/>
                  <a:pt x="1278" y="10137"/>
                </a:cubicBezTo>
                <a:close/>
                <a:moveTo>
                  <a:pt x="1330" y="10150"/>
                </a:moveTo>
                <a:cubicBezTo>
                  <a:pt x="1321" y="10266"/>
                  <a:pt x="1321" y="10266"/>
                  <a:pt x="1321" y="10266"/>
                </a:cubicBezTo>
                <a:cubicBezTo>
                  <a:pt x="1337" y="10263"/>
                  <a:pt x="1350" y="10260"/>
                  <a:pt x="1366" y="10254"/>
                </a:cubicBezTo>
                <a:cubicBezTo>
                  <a:pt x="1372" y="10163"/>
                  <a:pt x="1372" y="10163"/>
                  <a:pt x="1372" y="10163"/>
                </a:cubicBezTo>
                <a:cubicBezTo>
                  <a:pt x="1359" y="10160"/>
                  <a:pt x="1346" y="10153"/>
                  <a:pt x="1330" y="10150"/>
                </a:cubicBezTo>
                <a:close/>
                <a:moveTo>
                  <a:pt x="1382" y="10169"/>
                </a:moveTo>
                <a:cubicBezTo>
                  <a:pt x="1382" y="10195"/>
                  <a:pt x="1379" y="10224"/>
                  <a:pt x="1376" y="10254"/>
                </a:cubicBezTo>
                <a:cubicBezTo>
                  <a:pt x="1392" y="10247"/>
                  <a:pt x="1405" y="10244"/>
                  <a:pt x="1421" y="10241"/>
                </a:cubicBezTo>
                <a:cubicBezTo>
                  <a:pt x="1424" y="10189"/>
                  <a:pt x="1424" y="10189"/>
                  <a:pt x="1424" y="10189"/>
                </a:cubicBezTo>
                <a:cubicBezTo>
                  <a:pt x="1411" y="10182"/>
                  <a:pt x="1398" y="10176"/>
                  <a:pt x="1382" y="10169"/>
                </a:cubicBezTo>
                <a:close/>
                <a:moveTo>
                  <a:pt x="1437" y="10195"/>
                </a:moveTo>
                <a:cubicBezTo>
                  <a:pt x="1434" y="10208"/>
                  <a:pt x="1434" y="10224"/>
                  <a:pt x="1434" y="10237"/>
                </a:cubicBezTo>
                <a:cubicBezTo>
                  <a:pt x="1447" y="10234"/>
                  <a:pt x="1463" y="10228"/>
                  <a:pt x="1476" y="10224"/>
                </a:cubicBezTo>
                <a:cubicBezTo>
                  <a:pt x="1463" y="10215"/>
                  <a:pt x="1450" y="10205"/>
                  <a:pt x="1437" y="10195"/>
                </a:cubicBezTo>
                <a:close/>
                <a:moveTo>
                  <a:pt x="1541" y="10283"/>
                </a:moveTo>
                <a:cubicBezTo>
                  <a:pt x="1537" y="10312"/>
                  <a:pt x="1537" y="10338"/>
                  <a:pt x="1534" y="10364"/>
                </a:cubicBezTo>
                <a:cubicBezTo>
                  <a:pt x="1554" y="10357"/>
                  <a:pt x="1573" y="10354"/>
                  <a:pt x="1589" y="10347"/>
                </a:cubicBezTo>
                <a:cubicBezTo>
                  <a:pt x="1573" y="10325"/>
                  <a:pt x="1557" y="10302"/>
                  <a:pt x="1541" y="10283"/>
                </a:cubicBezTo>
                <a:close/>
                <a:moveTo>
                  <a:pt x="1612" y="10386"/>
                </a:moveTo>
                <a:cubicBezTo>
                  <a:pt x="1609" y="10457"/>
                  <a:pt x="1609" y="10457"/>
                  <a:pt x="1609" y="10457"/>
                </a:cubicBezTo>
                <a:cubicBezTo>
                  <a:pt x="1622" y="10454"/>
                  <a:pt x="1631" y="10451"/>
                  <a:pt x="1644" y="10448"/>
                </a:cubicBezTo>
                <a:cubicBezTo>
                  <a:pt x="1635" y="10425"/>
                  <a:pt x="1625" y="10406"/>
                  <a:pt x="1612" y="10386"/>
                </a:cubicBezTo>
                <a:close/>
                <a:moveTo>
                  <a:pt x="1654" y="10474"/>
                </a:moveTo>
                <a:cubicBezTo>
                  <a:pt x="1609" y="10487"/>
                  <a:pt x="1609" y="10487"/>
                  <a:pt x="1609" y="10487"/>
                </a:cubicBezTo>
                <a:cubicBezTo>
                  <a:pt x="1605" y="10516"/>
                  <a:pt x="1605" y="10545"/>
                  <a:pt x="1602" y="10574"/>
                </a:cubicBezTo>
                <a:cubicBezTo>
                  <a:pt x="1683" y="10555"/>
                  <a:pt x="1683" y="10555"/>
                  <a:pt x="1683" y="10555"/>
                </a:cubicBezTo>
                <a:cubicBezTo>
                  <a:pt x="1677" y="10525"/>
                  <a:pt x="1667" y="10500"/>
                  <a:pt x="1654" y="10474"/>
                </a:cubicBezTo>
                <a:close/>
                <a:moveTo>
                  <a:pt x="1690" y="10580"/>
                </a:moveTo>
                <a:cubicBezTo>
                  <a:pt x="1602" y="10603"/>
                  <a:pt x="1602" y="10603"/>
                  <a:pt x="1602" y="10603"/>
                </a:cubicBezTo>
                <a:cubicBezTo>
                  <a:pt x="1599" y="10635"/>
                  <a:pt x="1596" y="10665"/>
                  <a:pt x="1596" y="10694"/>
                </a:cubicBezTo>
                <a:cubicBezTo>
                  <a:pt x="1635" y="10684"/>
                  <a:pt x="1670" y="10674"/>
                  <a:pt x="1709" y="10665"/>
                </a:cubicBezTo>
                <a:cubicBezTo>
                  <a:pt x="1706" y="10635"/>
                  <a:pt x="1699" y="10606"/>
                  <a:pt x="1690" y="10580"/>
                </a:cubicBezTo>
                <a:close/>
                <a:moveTo>
                  <a:pt x="1715" y="10694"/>
                </a:moveTo>
                <a:cubicBezTo>
                  <a:pt x="1592" y="10726"/>
                  <a:pt x="1592" y="10726"/>
                  <a:pt x="1592" y="10726"/>
                </a:cubicBezTo>
                <a:cubicBezTo>
                  <a:pt x="1592" y="10755"/>
                  <a:pt x="1589" y="10788"/>
                  <a:pt x="1589" y="10820"/>
                </a:cubicBezTo>
                <a:cubicBezTo>
                  <a:pt x="1635" y="10807"/>
                  <a:pt x="1680" y="10794"/>
                  <a:pt x="1725" y="10784"/>
                </a:cubicBezTo>
                <a:cubicBezTo>
                  <a:pt x="1722" y="10752"/>
                  <a:pt x="1719" y="10723"/>
                  <a:pt x="1715" y="10694"/>
                </a:cubicBezTo>
                <a:close/>
                <a:moveTo>
                  <a:pt x="1725" y="10813"/>
                </a:moveTo>
                <a:cubicBezTo>
                  <a:pt x="1586" y="10849"/>
                  <a:pt x="1586" y="10849"/>
                  <a:pt x="1586" y="10849"/>
                </a:cubicBezTo>
                <a:cubicBezTo>
                  <a:pt x="1586" y="10881"/>
                  <a:pt x="1583" y="10914"/>
                  <a:pt x="1583" y="10946"/>
                </a:cubicBezTo>
                <a:cubicBezTo>
                  <a:pt x="1631" y="10933"/>
                  <a:pt x="1680" y="10920"/>
                  <a:pt x="1728" y="10907"/>
                </a:cubicBezTo>
                <a:cubicBezTo>
                  <a:pt x="1728" y="10901"/>
                  <a:pt x="1728" y="10894"/>
                  <a:pt x="1728" y="10891"/>
                </a:cubicBezTo>
                <a:cubicBezTo>
                  <a:pt x="1728" y="10865"/>
                  <a:pt x="1728" y="10839"/>
                  <a:pt x="1725" y="10813"/>
                </a:cubicBezTo>
                <a:close/>
                <a:moveTo>
                  <a:pt x="1728" y="10940"/>
                </a:moveTo>
                <a:cubicBezTo>
                  <a:pt x="1677" y="10949"/>
                  <a:pt x="1628" y="10962"/>
                  <a:pt x="1579" y="10975"/>
                </a:cubicBezTo>
                <a:cubicBezTo>
                  <a:pt x="1579" y="11008"/>
                  <a:pt x="1576" y="11040"/>
                  <a:pt x="1576" y="11072"/>
                </a:cubicBezTo>
                <a:cubicBezTo>
                  <a:pt x="1622" y="11060"/>
                  <a:pt x="1673" y="11050"/>
                  <a:pt x="1722" y="11037"/>
                </a:cubicBezTo>
                <a:cubicBezTo>
                  <a:pt x="1725" y="11001"/>
                  <a:pt x="1725" y="10969"/>
                  <a:pt x="1728" y="10940"/>
                </a:cubicBezTo>
                <a:close/>
                <a:moveTo>
                  <a:pt x="1719" y="11069"/>
                </a:moveTo>
                <a:cubicBezTo>
                  <a:pt x="1573" y="11105"/>
                  <a:pt x="1573" y="11105"/>
                  <a:pt x="1573" y="11105"/>
                </a:cubicBezTo>
                <a:cubicBezTo>
                  <a:pt x="1570" y="11140"/>
                  <a:pt x="1570" y="11173"/>
                  <a:pt x="1567" y="11205"/>
                </a:cubicBezTo>
                <a:cubicBezTo>
                  <a:pt x="1612" y="11195"/>
                  <a:pt x="1657" y="11183"/>
                  <a:pt x="1702" y="11173"/>
                </a:cubicBezTo>
                <a:cubicBezTo>
                  <a:pt x="1709" y="11137"/>
                  <a:pt x="1712" y="11102"/>
                  <a:pt x="1719" y="11069"/>
                </a:cubicBezTo>
                <a:close/>
                <a:moveTo>
                  <a:pt x="1696" y="11205"/>
                </a:moveTo>
                <a:cubicBezTo>
                  <a:pt x="1654" y="11215"/>
                  <a:pt x="1609" y="11228"/>
                  <a:pt x="1567" y="11238"/>
                </a:cubicBezTo>
                <a:cubicBezTo>
                  <a:pt x="1563" y="11273"/>
                  <a:pt x="1560" y="11305"/>
                  <a:pt x="1560" y="11341"/>
                </a:cubicBezTo>
                <a:cubicBezTo>
                  <a:pt x="1599" y="11331"/>
                  <a:pt x="1638" y="11322"/>
                  <a:pt x="1673" y="11312"/>
                </a:cubicBezTo>
                <a:cubicBezTo>
                  <a:pt x="1683" y="11276"/>
                  <a:pt x="1690" y="11241"/>
                  <a:pt x="1696" y="11205"/>
                </a:cubicBezTo>
                <a:close/>
                <a:moveTo>
                  <a:pt x="1667" y="11348"/>
                </a:moveTo>
                <a:cubicBezTo>
                  <a:pt x="1557" y="11373"/>
                  <a:pt x="1557" y="11373"/>
                  <a:pt x="1557" y="11373"/>
                </a:cubicBezTo>
                <a:cubicBezTo>
                  <a:pt x="1557" y="11409"/>
                  <a:pt x="1554" y="11441"/>
                  <a:pt x="1554" y="11477"/>
                </a:cubicBezTo>
                <a:cubicBezTo>
                  <a:pt x="1579" y="11471"/>
                  <a:pt x="1609" y="11464"/>
                  <a:pt x="1638" y="11458"/>
                </a:cubicBezTo>
                <a:cubicBezTo>
                  <a:pt x="1647" y="11419"/>
                  <a:pt x="1657" y="11383"/>
                  <a:pt x="1667" y="11348"/>
                </a:cubicBezTo>
                <a:close/>
                <a:moveTo>
                  <a:pt x="1625" y="11493"/>
                </a:moveTo>
                <a:cubicBezTo>
                  <a:pt x="1599" y="11500"/>
                  <a:pt x="1576" y="11506"/>
                  <a:pt x="1550" y="11513"/>
                </a:cubicBezTo>
                <a:cubicBezTo>
                  <a:pt x="1547" y="11548"/>
                  <a:pt x="1547" y="11584"/>
                  <a:pt x="1544" y="11619"/>
                </a:cubicBezTo>
                <a:cubicBezTo>
                  <a:pt x="1586" y="11610"/>
                  <a:pt x="1586" y="11610"/>
                  <a:pt x="1586" y="11610"/>
                </a:cubicBezTo>
                <a:cubicBezTo>
                  <a:pt x="1602" y="11571"/>
                  <a:pt x="1615" y="11532"/>
                  <a:pt x="1625" y="11493"/>
                </a:cubicBezTo>
                <a:close/>
                <a:moveTo>
                  <a:pt x="1573" y="11649"/>
                </a:moveTo>
                <a:cubicBezTo>
                  <a:pt x="1541" y="11655"/>
                  <a:pt x="1541" y="11655"/>
                  <a:pt x="1541" y="11655"/>
                </a:cubicBezTo>
                <a:cubicBezTo>
                  <a:pt x="1541" y="11681"/>
                  <a:pt x="1541" y="11707"/>
                  <a:pt x="1537" y="11736"/>
                </a:cubicBezTo>
                <a:cubicBezTo>
                  <a:pt x="1550" y="11707"/>
                  <a:pt x="1563" y="11678"/>
                  <a:pt x="1573" y="11649"/>
                </a:cubicBezTo>
                <a:close/>
                <a:moveTo>
                  <a:pt x="1311" y="12150"/>
                </a:moveTo>
                <a:cubicBezTo>
                  <a:pt x="1304" y="12154"/>
                  <a:pt x="1298" y="12154"/>
                  <a:pt x="1291" y="12154"/>
                </a:cubicBezTo>
                <a:cubicBezTo>
                  <a:pt x="1291" y="12176"/>
                  <a:pt x="1291" y="12176"/>
                  <a:pt x="1291" y="12176"/>
                </a:cubicBezTo>
                <a:cubicBezTo>
                  <a:pt x="1298" y="12170"/>
                  <a:pt x="1304" y="12160"/>
                  <a:pt x="1311" y="12150"/>
                </a:cubicBezTo>
                <a:close/>
                <a:moveTo>
                  <a:pt x="1275" y="12199"/>
                </a:moveTo>
                <a:cubicBezTo>
                  <a:pt x="1278" y="12157"/>
                  <a:pt x="1278" y="12157"/>
                  <a:pt x="1278" y="12157"/>
                </a:cubicBezTo>
                <a:cubicBezTo>
                  <a:pt x="1262" y="12163"/>
                  <a:pt x="1243" y="12166"/>
                  <a:pt x="1227" y="12170"/>
                </a:cubicBezTo>
                <a:cubicBezTo>
                  <a:pt x="1220" y="12267"/>
                  <a:pt x="1220" y="12267"/>
                  <a:pt x="1220" y="12267"/>
                </a:cubicBezTo>
                <a:cubicBezTo>
                  <a:pt x="1240" y="12244"/>
                  <a:pt x="1256" y="12221"/>
                  <a:pt x="1275" y="12199"/>
                </a:cubicBezTo>
                <a:close/>
                <a:moveTo>
                  <a:pt x="1204" y="12283"/>
                </a:moveTo>
                <a:cubicBezTo>
                  <a:pt x="1214" y="12173"/>
                  <a:pt x="1214" y="12173"/>
                  <a:pt x="1214" y="12173"/>
                </a:cubicBezTo>
                <a:cubicBezTo>
                  <a:pt x="1194" y="12176"/>
                  <a:pt x="1178" y="12183"/>
                  <a:pt x="1162" y="12186"/>
                </a:cubicBezTo>
                <a:cubicBezTo>
                  <a:pt x="1155" y="12238"/>
                  <a:pt x="1152" y="12289"/>
                  <a:pt x="1149" y="12341"/>
                </a:cubicBezTo>
                <a:cubicBezTo>
                  <a:pt x="1168" y="12322"/>
                  <a:pt x="1185" y="12302"/>
                  <a:pt x="1204" y="12283"/>
                </a:cubicBezTo>
                <a:close/>
                <a:moveTo>
                  <a:pt x="1133" y="12357"/>
                </a:moveTo>
                <a:cubicBezTo>
                  <a:pt x="1146" y="12189"/>
                  <a:pt x="1146" y="12189"/>
                  <a:pt x="1146" y="12189"/>
                </a:cubicBezTo>
                <a:cubicBezTo>
                  <a:pt x="1130" y="12192"/>
                  <a:pt x="1113" y="12196"/>
                  <a:pt x="1097" y="12202"/>
                </a:cubicBezTo>
                <a:cubicBezTo>
                  <a:pt x="1091" y="12267"/>
                  <a:pt x="1084" y="12338"/>
                  <a:pt x="1078" y="12406"/>
                </a:cubicBezTo>
                <a:cubicBezTo>
                  <a:pt x="1097" y="12390"/>
                  <a:pt x="1113" y="12374"/>
                  <a:pt x="1133" y="12357"/>
                </a:cubicBezTo>
                <a:close/>
                <a:moveTo>
                  <a:pt x="1062" y="12419"/>
                </a:moveTo>
                <a:cubicBezTo>
                  <a:pt x="1068" y="12344"/>
                  <a:pt x="1075" y="12273"/>
                  <a:pt x="1081" y="12205"/>
                </a:cubicBezTo>
                <a:cubicBezTo>
                  <a:pt x="1065" y="12209"/>
                  <a:pt x="1049" y="12212"/>
                  <a:pt x="1029" y="12215"/>
                </a:cubicBezTo>
                <a:cubicBezTo>
                  <a:pt x="1023" y="12296"/>
                  <a:pt x="1016" y="12377"/>
                  <a:pt x="1007" y="12458"/>
                </a:cubicBezTo>
                <a:cubicBezTo>
                  <a:pt x="1026" y="12445"/>
                  <a:pt x="1045" y="12432"/>
                  <a:pt x="1062" y="12419"/>
                </a:cubicBezTo>
                <a:close/>
                <a:moveTo>
                  <a:pt x="994" y="12467"/>
                </a:moveTo>
                <a:cubicBezTo>
                  <a:pt x="1000" y="12383"/>
                  <a:pt x="1010" y="12302"/>
                  <a:pt x="1016" y="12221"/>
                </a:cubicBezTo>
                <a:cubicBezTo>
                  <a:pt x="1000" y="12225"/>
                  <a:pt x="981" y="12228"/>
                  <a:pt x="965" y="12231"/>
                </a:cubicBezTo>
                <a:cubicBezTo>
                  <a:pt x="939" y="12500"/>
                  <a:pt x="939" y="12500"/>
                  <a:pt x="939" y="12500"/>
                </a:cubicBezTo>
                <a:cubicBezTo>
                  <a:pt x="958" y="12490"/>
                  <a:pt x="974" y="12480"/>
                  <a:pt x="994" y="12467"/>
                </a:cubicBezTo>
                <a:close/>
                <a:moveTo>
                  <a:pt x="926" y="12506"/>
                </a:moveTo>
                <a:cubicBezTo>
                  <a:pt x="952" y="12234"/>
                  <a:pt x="952" y="12234"/>
                  <a:pt x="952" y="12234"/>
                </a:cubicBezTo>
                <a:cubicBezTo>
                  <a:pt x="935" y="12238"/>
                  <a:pt x="916" y="12244"/>
                  <a:pt x="900" y="12247"/>
                </a:cubicBezTo>
                <a:cubicBezTo>
                  <a:pt x="890" y="12341"/>
                  <a:pt x="880" y="12435"/>
                  <a:pt x="871" y="12532"/>
                </a:cubicBezTo>
                <a:cubicBezTo>
                  <a:pt x="890" y="12526"/>
                  <a:pt x="906" y="12516"/>
                  <a:pt x="926" y="12506"/>
                </a:cubicBezTo>
                <a:close/>
                <a:moveTo>
                  <a:pt x="858" y="12539"/>
                </a:moveTo>
                <a:cubicBezTo>
                  <a:pt x="887" y="12251"/>
                  <a:pt x="887" y="12251"/>
                  <a:pt x="887" y="12251"/>
                </a:cubicBezTo>
                <a:cubicBezTo>
                  <a:pt x="871" y="12254"/>
                  <a:pt x="851" y="12260"/>
                  <a:pt x="835" y="12264"/>
                </a:cubicBezTo>
                <a:cubicBezTo>
                  <a:pt x="825" y="12361"/>
                  <a:pt x="816" y="12458"/>
                  <a:pt x="803" y="12558"/>
                </a:cubicBezTo>
                <a:cubicBezTo>
                  <a:pt x="822" y="12552"/>
                  <a:pt x="838" y="12545"/>
                  <a:pt x="858" y="12539"/>
                </a:cubicBezTo>
                <a:close/>
                <a:moveTo>
                  <a:pt x="790" y="12561"/>
                </a:moveTo>
                <a:cubicBezTo>
                  <a:pt x="799" y="12461"/>
                  <a:pt x="812" y="12364"/>
                  <a:pt x="822" y="12267"/>
                </a:cubicBezTo>
                <a:cubicBezTo>
                  <a:pt x="806" y="12270"/>
                  <a:pt x="786" y="12273"/>
                  <a:pt x="770" y="12277"/>
                </a:cubicBezTo>
                <a:cubicBezTo>
                  <a:pt x="761" y="12374"/>
                  <a:pt x="748" y="12474"/>
                  <a:pt x="738" y="12574"/>
                </a:cubicBezTo>
                <a:cubicBezTo>
                  <a:pt x="751" y="12571"/>
                  <a:pt x="764" y="12568"/>
                  <a:pt x="777" y="12565"/>
                </a:cubicBezTo>
                <a:cubicBezTo>
                  <a:pt x="783" y="12565"/>
                  <a:pt x="786" y="12561"/>
                  <a:pt x="790" y="12561"/>
                </a:cubicBezTo>
                <a:close/>
                <a:moveTo>
                  <a:pt x="725" y="12574"/>
                </a:moveTo>
                <a:cubicBezTo>
                  <a:pt x="735" y="12477"/>
                  <a:pt x="748" y="12377"/>
                  <a:pt x="757" y="12280"/>
                </a:cubicBezTo>
                <a:cubicBezTo>
                  <a:pt x="741" y="12286"/>
                  <a:pt x="725" y="12289"/>
                  <a:pt x="706" y="12293"/>
                </a:cubicBezTo>
                <a:cubicBezTo>
                  <a:pt x="696" y="12387"/>
                  <a:pt x="683" y="12484"/>
                  <a:pt x="673" y="12581"/>
                </a:cubicBezTo>
                <a:cubicBezTo>
                  <a:pt x="689" y="12581"/>
                  <a:pt x="706" y="12577"/>
                  <a:pt x="725" y="12574"/>
                </a:cubicBezTo>
                <a:close/>
                <a:moveTo>
                  <a:pt x="660" y="12581"/>
                </a:moveTo>
                <a:cubicBezTo>
                  <a:pt x="670" y="12487"/>
                  <a:pt x="683" y="12390"/>
                  <a:pt x="693" y="12296"/>
                </a:cubicBezTo>
                <a:cubicBezTo>
                  <a:pt x="676" y="12299"/>
                  <a:pt x="660" y="12306"/>
                  <a:pt x="641" y="12309"/>
                </a:cubicBezTo>
                <a:cubicBezTo>
                  <a:pt x="631" y="12400"/>
                  <a:pt x="621" y="12490"/>
                  <a:pt x="608" y="12581"/>
                </a:cubicBezTo>
                <a:cubicBezTo>
                  <a:pt x="625" y="12581"/>
                  <a:pt x="641" y="12584"/>
                  <a:pt x="660" y="12581"/>
                </a:cubicBezTo>
                <a:close/>
                <a:moveTo>
                  <a:pt x="596" y="12577"/>
                </a:moveTo>
                <a:cubicBezTo>
                  <a:pt x="605" y="12490"/>
                  <a:pt x="618" y="12400"/>
                  <a:pt x="628" y="12312"/>
                </a:cubicBezTo>
                <a:cubicBezTo>
                  <a:pt x="612" y="12315"/>
                  <a:pt x="596" y="12319"/>
                  <a:pt x="579" y="12325"/>
                </a:cubicBezTo>
                <a:cubicBezTo>
                  <a:pt x="566" y="12406"/>
                  <a:pt x="557" y="12487"/>
                  <a:pt x="547" y="12568"/>
                </a:cubicBezTo>
                <a:cubicBezTo>
                  <a:pt x="563" y="12574"/>
                  <a:pt x="579" y="12577"/>
                  <a:pt x="596" y="12577"/>
                </a:cubicBezTo>
                <a:close/>
                <a:moveTo>
                  <a:pt x="534" y="12565"/>
                </a:moveTo>
                <a:cubicBezTo>
                  <a:pt x="544" y="12484"/>
                  <a:pt x="553" y="12406"/>
                  <a:pt x="563" y="12328"/>
                </a:cubicBezTo>
                <a:cubicBezTo>
                  <a:pt x="547" y="12332"/>
                  <a:pt x="531" y="12335"/>
                  <a:pt x="515" y="12338"/>
                </a:cubicBezTo>
                <a:cubicBezTo>
                  <a:pt x="485" y="12545"/>
                  <a:pt x="485" y="12545"/>
                  <a:pt x="485" y="12545"/>
                </a:cubicBezTo>
                <a:cubicBezTo>
                  <a:pt x="502" y="12555"/>
                  <a:pt x="518" y="12561"/>
                  <a:pt x="534" y="12565"/>
                </a:cubicBezTo>
                <a:close/>
                <a:moveTo>
                  <a:pt x="476" y="12539"/>
                </a:moveTo>
                <a:cubicBezTo>
                  <a:pt x="482" y="12474"/>
                  <a:pt x="492" y="12406"/>
                  <a:pt x="502" y="12341"/>
                </a:cubicBezTo>
                <a:cubicBezTo>
                  <a:pt x="482" y="12348"/>
                  <a:pt x="466" y="12351"/>
                  <a:pt x="450" y="12354"/>
                </a:cubicBezTo>
                <a:cubicBezTo>
                  <a:pt x="443" y="12406"/>
                  <a:pt x="437" y="12454"/>
                  <a:pt x="430" y="12506"/>
                </a:cubicBezTo>
                <a:cubicBezTo>
                  <a:pt x="443" y="12519"/>
                  <a:pt x="460" y="12529"/>
                  <a:pt x="476" y="12539"/>
                </a:cubicBezTo>
                <a:close/>
                <a:moveTo>
                  <a:pt x="418" y="12497"/>
                </a:moveTo>
                <a:cubicBezTo>
                  <a:pt x="424" y="12451"/>
                  <a:pt x="430" y="12403"/>
                  <a:pt x="437" y="12357"/>
                </a:cubicBezTo>
                <a:cubicBezTo>
                  <a:pt x="421" y="12361"/>
                  <a:pt x="405" y="12367"/>
                  <a:pt x="388" y="12370"/>
                </a:cubicBezTo>
                <a:cubicBezTo>
                  <a:pt x="375" y="12451"/>
                  <a:pt x="375" y="12451"/>
                  <a:pt x="375" y="12451"/>
                </a:cubicBezTo>
                <a:cubicBezTo>
                  <a:pt x="388" y="12467"/>
                  <a:pt x="401" y="12484"/>
                  <a:pt x="418" y="12497"/>
                </a:cubicBezTo>
                <a:close/>
                <a:moveTo>
                  <a:pt x="366" y="12435"/>
                </a:moveTo>
                <a:cubicBezTo>
                  <a:pt x="372" y="12374"/>
                  <a:pt x="372" y="12374"/>
                  <a:pt x="372" y="12374"/>
                </a:cubicBezTo>
                <a:cubicBezTo>
                  <a:pt x="359" y="12377"/>
                  <a:pt x="346" y="12380"/>
                  <a:pt x="330" y="12383"/>
                </a:cubicBezTo>
                <a:cubicBezTo>
                  <a:pt x="340" y="12403"/>
                  <a:pt x="353" y="12419"/>
                  <a:pt x="366" y="12435"/>
                </a:cubicBezTo>
                <a:close/>
                <a:moveTo>
                  <a:pt x="314" y="12351"/>
                </a:moveTo>
                <a:cubicBezTo>
                  <a:pt x="314" y="12351"/>
                  <a:pt x="314" y="12351"/>
                  <a:pt x="314" y="12351"/>
                </a:cubicBezTo>
                <a:cubicBezTo>
                  <a:pt x="320" y="12312"/>
                  <a:pt x="327" y="12273"/>
                  <a:pt x="333" y="12234"/>
                </a:cubicBezTo>
                <a:cubicBezTo>
                  <a:pt x="314" y="12241"/>
                  <a:pt x="295" y="12244"/>
                  <a:pt x="278" y="12247"/>
                </a:cubicBezTo>
                <a:cubicBezTo>
                  <a:pt x="288" y="12286"/>
                  <a:pt x="301" y="12319"/>
                  <a:pt x="314" y="12351"/>
                </a:cubicBezTo>
                <a:close/>
                <a:moveTo>
                  <a:pt x="521" y="10606"/>
                </a:moveTo>
                <a:cubicBezTo>
                  <a:pt x="518" y="10639"/>
                  <a:pt x="518" y="10639"/>
                  <a:pt x="518" y="10639"/>
                </a:cubicBezTo>
                <a:cubicBezTo>
                  <a:pt x="534" y="10632"/>
                  <a:pt x="553" y="10629"/>
                  <a:pt x="570" y="10623"/>
                </a:cubicBezTo>
                <a:cubicBezTo>
                  <a:pt x="576" y="10584"/>
                  <a:pt x="583" y="10545"/>
                  <a:pt x="589" y="10506"/>
                </a:cubicBezTo>
                <a:cubicBezTo>
                  <a:pt x="576" y="10522"/>
                  <a:pt x="566" y="10538"/>
                  <a:pt x="557" y="10555"/>
                </a:cubicBezTo>
                <a:cubicBezTo>
                  <a:pt x="544" y="10571"/>
                  <a:pt x="534" y="10587"/>
                  <a:pt x="521" y="10606"/>
                </a:cubicBezTo>
                <a:close/>
                <a:moveTo>
                  <a:pt x="511" y="10665"/>
                </a:moveTo>
                <a:cubicBezTo>
                  <a:pt x="508" y="10694"/>
                  <a:pt x="505" y="10726"/>
                  <a:pt x="498" y="10755"/>
                </a:cubicBezTo>
                <a:cubicBezTo>
                  <a:pt x="518" y="10749"/>
                  <a:pt x="534" y="10746"/>
                  <a:pt x="553" y="10739"/>
                </a:cubicBezTo>
                <a:cubicBezTo>
                  <a:pt x="557" y="10710"/>
                  <a:pt x="563" y="10681"/>
                  <a:pt x="566" y="10652"/>
                </a:cubicBezTo>
                <a:cubicBezTo>
                  <a:pt x="550" y="10655"/>
                  <a:pt x="531" y="10661"/>
                  <a:pt x="511" y="10665"/>
                </a:cubicBezTo>
                <a:close/>
                <a:moveTo>
                  <a:pt x="495" y="10781"/>
                </a:moveTo>
                <a:cubicBezTo>
                  <a:pt x="489" y="10813"/>
                  <a:pt x="485" y="10843"/>
                  <a:pt x="482" y="10872"/>
                </a:cubicBezTo>
                <a:cubicBezTo>
                  <a:pt x="498" y="10869"/>
                  <a:pt x="518" y="10862"/>
                  <a:pt x="537" y="10859"/>
                </a:cubicBezTo>
                <a:cubicBezTo>
                  <a:pt x="540" y="10826"/>
                  <a:pt x="544" y="10797"/>
                  <a:pt x="550" y="10768"/>
                </a:cubicBezTo>
                <a:cubicBezTo>
                  <a:pt x="531" y="10771"/>
                  <a:pt x="511" y="10778"/>
                  <a:pt x="495" y="10781"/>
                </a:cubicBezTo>
                <a:close/>
                <a:moveTo>
                  <a:pt x="476" y="10901"/>
                </a:moveTo>
                <a:cubicBezTo>
                  <a:pt x="473" y="10933"/>
                  <a:pt x="466" y="10962"/>
                  <a:pt x="463" y="10995"/>
                </a:cubicBezTo>
                <a:cubicBezTo>
                  <a:pt x="482" y="10988"/>
                  <a:pt x="498" y="10985"/>
                  <a:pt x="518" y="10979"/>
                </a:cubicBezTo>
                <a:cubicBezTo>
                  <a:pt x="524" y="10949"/>
                  <a:pt x="528" y="10917"/>
                  <a:pt x="531" y="10888"/>
                </a:cubicBezTo>
                <a:cubicBezTo>
                  <a:pt x="515" y="10891"/>
                  <a:pt x="495" y="10898"/>
                  <a:pt x="476" y="10901"/>
                </a:cubicBezTo>
                <a:close/>
                <a:moveTo>
                  <a:pt x="456" y="11024"/>
                </a:moveTo>
                <a:cubicBezTo>
                  <a:pt x="453" y="11056"/>
                  <a:pt x="447" y="11085"/>
                  <a:pt x="443" y="11118"/>
                </a:cubicBezTo>
                <a:cubicBezTo>
                  <a:pt x="463" y="11111"/>
                  <a:pt x="482" y="11108"/>
                  <a:pt x="498" y="11102"/>
                </a:cubicBezTo>
                <a:cubicBezTo>
                  <a:pt x="505" y="11072"/>
                  <a:pt x="508" y="11040"/>
                  <a:pt x="515" y="11008"/>
                </a:cubicBezTo>
                <a:cubicBezTo>
                  <a:pt x="495" y="11014"/>
                  <a:pt x="476" y="11017"/>
                  <a:pt x="456" y="11024"/>
                </a:cubicBezTo>
                <a:close/>
                <a:moveTo>
                  <a:pt x="440" y="11147"/>
                </a:moveTo>
                <a:cubicBezTo>
                  <a:pt x="434" y="11179"/>
                  <a:pt x="430" y="11212"/>
                  <a:pt x="424" y="11244"/>
                </a:cubicBezTo>
                <a:cubicBezTo>
                  <a:pt x="443" y="11241"/>
                  <a:pt x="463" y="11234"/>
                  <a:pt x="482" y="11228"/>
                </a:cubicBezTo>
                <a:cubicBezTo>
                  <a:pt x="485" y="11195"/>
                  <a:pt x="492" y="11166"/>
                  <a:pt x="495" y="11134"/>
                </a:cubicBezTo>
                <a:cubicBezTo>
                  <a:pt x="476" y="11137"/>
                  <a:pt x="456" y="11144"/>
                  <a:pt x="440" y="11147"/>
                </a:cubicBezTo>
                <a:close/>
                <a:moveTo>
                  <a:pt x="421" y="11276"/>
                </a:moveTo>
                <a:cubicBezTo>
                  <a:pt x="414" y="11309"/>
                  <a:pt x="408" y="11341"/>
                  <a:pt x="405" y="11373"/>
                </a:cubicBezTo>
                <a:cubicBezTo>
                  <a:pt x="424" y="11367"/>
                  <a:pt x="443" y="11364"/>
                  <a:pt x="463" y="11357"/>
                </a:cubicBezTo>
                <a:cubicBezTo>
                  <a:pt x="466" y="11325"/>
                  <a:pt x="473" y="11293"/>
                  <a:pt x="476" y="11260"/>
                </a:cubicBezTo>
                <a:cubicBezTo>
                  <a:pt x="456" y="11267"/>
                  <a:pt x="437" y="11270"/>
                  <a:pt x="421" y="11276"/>
                </a:cubicBezTo>
                <a:close/>
                <a:moveTo>
                  <a:pt x="398" y="11406"/>
                </a:moveTo>
                <a:cubicBezTo>
                  <a:pt x="395" y="11438"/>
                  <a:pt x="388" y="11474"/>
                  <a:pt x="385" y="11506"/>
                </a:cubicBezTo>
                <a:cubicBezTo>
                  <a:pt x="405" y="11500"/>
                  <a:pt x="424" y="11496"/>
                  <a:pt x="443" y="11490"/>
                </a:cubicBezTo>
                <a:cubicBezTo>
                  <a:pt x="447" y="11458"/>
                  <a:pt x="453" y="11425"/>
                  <a:pt x="456" y="11390"/>
                </a:cubicBezTo>
                <a:cubicBezTo>
                  <a:pt x="437" y="11396"/>
                  <a:pt x="418" y="11399"/>
                  <a:pt x="398" y="11406"/>
                </a:cubicBezTo>
                <a:close/>
                <a:moveTo>
                  <a:pt x="379" y="11539"/>
                </a:moveTo>
                <a:cubicBezTo>
                  <a:pt x="375" y="11571"/>
                  <a:pt x="369" y="11607"/>
                  <a:pt x="362" y="11639"/>
                </a:cubicBezTo>
                <a:cubicBezTo>
                  <a:pt x="382" y="11636"/>
                  <a:pt x="401" y="11632"/>
                  <a:pt x="424" y="11626"/>
                </a:cubicBezTo>
                <a:cubicBezTo>
                  <a:pt x="427" y="11590"/>
                  <a:pt x="434" y="11558"/>
                  <a:pt x="437" y="11522"/>
                </a:cubicBezTo>
                <a:cubicBezTo>
                  <a:pt x="418" y="11529"/>
                  <a:pt x="398" y="11532"/>
                  <a:pt x="379" y="11539"/>
                </a:cubicBezTo>
                <a:close/>
                <a:moveTo>
                  <a:pt x="359" y="11674"/>
                </a:moveTo>
                <a:cubicBezTo>
                  <a:pt x="353" y="11710"/>
                  <a:pt x="350" y="11742"/>
                  <a:pt x="343" y="11778"/>
                </a:cubicBezTo>
                <a:cubicBezTo>
                  <a:pt x="362" y="11775"/>
                  <a:pt x="382" y="11768"/>
                  <a:pt x="401" y="11765"/>
                </a:cubicBezTo>
                <a:cubicBezTo>
                  <a:pt x="408" y="11730"/>
                  <a:pt x="411" y="11694"/>
                  <a:pt x="418" y="11658"/>
                </a:cubicBezTo>
                <a:cubicBezTo>
                  <a:pt x="398" y="11665"/>
                  <a:pt x="379" y="11668"/>
                  <a:pt x="359" y="11674"/>
                </a:cubicBezTo>
                <a:close/>
                <a:moveTo>
                  <a:pt x="337" y="11814"/>
                </a:moveTo>
                <a:cubicBezTo>
                  <a:pt x="333" y="11849"/>
                  <a:pt x="327" y="11885"/>
                  <a:pt x="320" y="11920"/>
                </a:cubicBezTo>
                <a:cubicBezTo>
                  <a:pt x="340" y="11914"/>
                  <a:pt x="362" y="11911"/>
                  <a:pt x="382" y="11904"/>
                </a:cubicBezTo>
                <a:cubicBezTo>
                  <a:pt x="385" y="11869"/>
                  <a:pt x="392" y="11833"/>
                  <a:pt x="398" y="11797"/>
                </a:cubicBezTo>
                <a:cubicBezTo>
                  <a:pt x="379" y="11804"/>
                  <a:pt x="356" y="11807"/>
                  <a:pt x="337" y="11814"/>
                </a:cubicBezTo>
                <a:close/>
                <a:moveTo>
                  <a:pt x="317" y="11956"/>
                </a:moveTo>
                <a:cubicBezTo>
                  <a:pt x="311" y="11992"/>
                  <a:pt x="304" y="12027"/>
                  <a:pt x="298" y="12066"/>
                </a:cubicBezTo>
                <a:cubicBezTo>
                  <a:pt x="320" y="12060"/>
                  <a:pt x="340" y="12056"/>
                  <a:pt x="359" y="12050"/>
                </a:cubicBezTo>
                <a:cubicBezTo>
                  <a:pt x="366" y="12014"/>
                  <a:pt x="369" y="11979"/>
                  <a:pt x="375" y="11940"/>
                </a:cubicBezTo>
                <a:cubicBezTo>
                  <a:pt x="356" y="11946"/>
                  <a:pt x="337" y="11950"/>
                  <a:pt x="317" y="11956"/>
                </a:cubicBezTo>
                <a:close/>
                <a:moveTo>
                  <a:pt x="295" y="12102"/>
                </a:moveTo>
                <a:cubicBezTo>
                  <a:pt x="288" y="12137"/>
                  <a:pt x="282" y="12176"/>
                  <a:pt x="275" y="12215"/>
                </a:cubicBezTo>
                <a:cubicBezTo>
                  <a:pt x="298" y="12209"/>
                  <a:pt x="317" y="12202"/>
                  <a:pt x="337" y="12199"/>
                </a:cubicBezTo>
                <a:cubicBezTo>
                  <a:pt x="343" y="12160"/>
                  <a:pt x="350" y="12124"/>
                  <a:pt x="356" y="12086"/>
                </a:cubicBezTo>
                <a:cubicBezTo>
                  <a:pt x="333" y="12092"/>
                  <a:pt x="314" y="12095"/>
                  <a:pt x="295" y="12102"/>
                </a:cubicBezTo>
                <a:close/>
                <a:moveTo>
                  <a:pt x="1502" y="10244"/>
                </a:moveTo>
                <a:cubicBezTo>
                  <a:pt x="1486" y="10247"/>
                  <a:pt x="1486" y="10247"/>
                  <a:pt x="1486" y="10247"/>
                </a:cubicBezTo>
                <a:cubicBezTo>
                  <a:pt x="1486" y="10292"/>
                  <a:pt x="1482" y="10334"/>
                  <a:pt x="1479" y="10377"/>
                </a:cubicBezTo>
                <a:cubicBezTo>
                  <a:pt x="1492" y="10373"/>
                  <a:pt x="1508" y="10370"/>
                  <a:pt x="1524" y="10367"/>
                </a:cubicBezTo>
                <a:cubicBezTo>
                  <a:pt x="1524" y="10334"/>
                  <a:pt x="1528" y="10302"/>
                  <a:pt x="1528" y="10273"/>
                </a:cubicBezTo>
                <a:cubicBezTo>
                  <a:pt x="1521" y="10263"/>
                  <a:pt x="1511" y="10254"/>
                  <a:pt x="1502" y="10244"/>
                </a:cubicBezTo>
                <a:close/>
                <a:moveTo>
                  <a:pt x="1476" y="10254"/>
                </a:moveTo>
                <a:cubicBezTo>
                  <a:pt x="1460" y="10257"/>
                  <a:pt x="1447" y="10260"/>
                  <a:pt x="1431" y="10263"/>
                </a:cubicBezTo>
                <a:cubicBezTo>
                  <a:pt x="1427" y="10305"/>
                  <a:pt x="1424" y="10351"/>
                  <a:pt x="1421" y="10393"/>
                </a:cubicBezTo>
                <a:cubicBezTo>
                  <a:pt x="1437" y="10390"/>
                  <a:pt x="1450" y="10386"/>
                  <a:pt x="1466" y="10380"/>
                </a:cubicBezTo>
                <a:cubicBezTo>
                  <a:pt x="1469" y="10338"/>
                  <a:pt x="1473" y="10296"/>
                  <a:pt x="1476" y="10254"/>
                </a:cubicBezTo>
                <a:close/>
                <a:moveTo>
                  <a:pt x="1418" y="10266"/>
                </a:moveTo>
                <a:cubicBezTo>
                  <a:pt x="1405" y="10273"/>
                  <a:pt x="1388" y="10276"/>
                  <a:pt x="1376" y="10279"/>
                </a:cubicBezTo>
                <a:cubicBezTo>
                  <a:pt x="1372" y="10322"/>
                  <a:pt x="1369" y="10364"/>
                  <a:pt x="1366" y="10409"/>
                </a:cubicBezTo>
                <a:cubicBezTo>
                  <a:pt x="1379" y="10406"/>
                  <a:pt x="1395" y="10399"/>
                  <a:pt x="1408" y="10396"/>
                </a:cubicBezTo>
                <a:cubicBezTo>
                  <a:pt x="1411" y="10354"/>
                  <a:pt x="1414" y="10309"/>
                  <a:pt x="1418" y="10266"/>
                </a:cubicBezTo>
                <a:close/>
                <a:moveTo>
                  <a:pt x="1363" y="10283"/>
                </a:moveTo>
                <a:cubicBezTo>
                  <a:pt x="1350" y="10286"/>
                  <a:pt x="1333" y="10289"/>
                  <a:pt x="1317" y="10296"/>
                </a:cubicBezTo>
                <a:cubicBezTo>
                  <a:pt x="1314" y="10338"/>
                  <a:pt x="1311" y="10380"/>
                  <a:pt x="1308" y="10422"/>
                </a:cubicBezTo>
                <a:cubicBezTo>
                  <a:pt x="1324" y="10419"/>
                  <a:pt x="1337" y="10415"/>
                  <a:pt x="1353" y="10412"/>
                </a:cubicBezTo>
                <a:cubicBezTo>
                  <a:pt x="1356" y="10367"/>
                  <a:pt x="1359" y="10325"/>
                  <a:pt x="1363" y="10283"/>
                </a:cubicBezTo>
                <a:close/>
                <a:moveTo>
                  <a:pt x="1308" y="10299"/>
                </a:moveTo>
                <a:cubicBezTo>
                  <a:pt x="1291" y="10302"/>
                  <a:pt x="1278" y="10305"/>
                  <a:pt x="1262" y="10309"/>
                </a:cubicBezTo>
                <a:cubicBezTo>
                  <a:pt x="1259" y="10351"/>
                  <a:pt x="1256" y="10396"/>
                  <a:pt x="1253" y="10438"/>
                </a:cubicBezTo>
                <a:cubicBezTo>
                  <a:pt x="1266" y="10435"/>
                  <a:pt x="1282" y="10432"/>
                  <a:pt x="1295" y="10428"/>
                </a:cubicBezTo>
                <a:cubicBezTo>
                  <a:pt x="1298" y="10383"/>
                  <a:pt x="1304" y="10341"/>
                  <a:pt x="1308" y="10299"/>
                </a:cubicBezTo>
                <a:close/>
                <a:moveTo>
                  <a:pt x="1253" y="10312"/>
                </a:moveTo>
                <a:cubicBezTo>
                  <a:pt x="1236" y="10318"/>
                  <a:pt x="1220" y="10322"/>
                  <a:pt x="1207" y="10325"/>
                </a:cubicBezTo>
                <a:cubicBezTo>
                  <a:pt x="1204" y="10367"/>
                  <a:pt x="1198" y="10412"/>
                  <a:pt x="1194" y="10454"/>
                </a:cubicBezTo>
                <a:cubicBezTo>
                  <a:pt x="1210" y="10451"/>
                  <a:pt x="1223" y="10445"/>
                  <a:pt x="1240" y="10441"/>
                </a:cubicBezTo>
                <a:cubicBezTo>
                  <a:pt x="1243" y="10399"/>
                  <a:pt x="1246" y="10357"/>
                  <a:pt x="1253" y="10312"/>
                </a:cubicBezTo>
                <a:close/>
                <a:moveTo>
                  <a:pt x="1194" y="10328"/>
                </a:moveTo>
                <a:cubicBezTo>
                  <a:pt x="1181" y="10331"/>
                  <a:pt x="1165" y="10334"/>
                  <a:pt x="1152" y="10341"/>
                </a:cubicBezTo>
                <a:cubicBezTo>
                  <a:pt x="1146" y="10383"/>
                  <a:pt x="1143" y="10425"/>
                  <a:pt x="1139" y="10470"/>
                </a:cubicBezTo>
                <a:cubicBezTo>
                  <a:pt x="1152" y="10464"/>
                  <a:pt x="1168" y="10461"/>
                  <a:pt x="1181" y="10457"/>
                </a:cubicBezTo>
                <a:cubicBezTo>
                  <a:pt x="1188" y="10415"/>
                  <a:pt x="1191" y="10370"/>
                  <a:pt x="1194" y="10328"/>
                </a:cubicBezTo>
                <a:close/>
                <a:moveTo>
                  <a:pt x="1139" y="10344"/>
                </a:moveTo>
                <a:cubicBezTo>
                  <a:pt x="1126" y="10347"/>
                  <a:pt x="1110" y="10351"/>
                  <a:pt x="1097" y="10354"/>
                </a:cubicBezTo>
                <a:cubicBezTo>
                  <a:pt x="1091" y="10396"/>
                  <a:pt x="1088" y="10441"/>
                  <a:pt x="1081" y="10483"/>
                </a:cubicBezTo>
                <a:cubicBezTo>
                  <a:pt x="1097" y="10480"/>
                  <a:pt x="1113" y="10477"/>
                  <a:pt x="1126" y="10474"/>
                </a:cubicBezTo>
                <a:cubicBezTo>
                  <a:pt x="1130" y="10428"/>
                  <a:pt x="1136" y="10386"/>
                  <a:pt x="1139" y="10344"/>
                </a:cubicBezTo>
                <a:close/>
                <a:moveTo>
                  <a:pt x="1084" y="10357"/>
                </a:moveTo>
                <a:cubicBezTo>
                  <a:pt x="1068" y="10364"/>
                  <a:pt x="1055" y="10367"/>
                  <a:pt x="1042" y="10370"/>
                </a:cubicBezTo>
                <a:cubicBezTo>
                  <a:pt x="1036" y="10412"/>
                  <a:pt x="1032" y="10457"/>
                  <a:pt x="1026" y="10500"/>
                </a:cubicBezTo>
                <a:cubicBezTo>
                  <a:pt x="1042" y="10496"/>
                  <a:pt x="1055" y="10490"/>
                  <a:pt x="1071" y="10487"/>
                </a:cubicBezTo>
                <a:cubicBezTo>
                  <a:pt x="1075" y="10445"/>
                  <a:pt x="1081" y="10402"/>
                  <a:pt x="1084" y="10357"/>
                </a:cubicBezTo>
                <a:close/>
                <a:moveTo>
                  <a:pt x="1029" y="10373"/>
                </a:moveTo>
                <a:cubicBezTo>
                  <a:pt x="1013" y="10377"/>
                  <a:pt x="1000" y="10380"/>
                  <a:pt x="984" y="10386"/>
                </a:cubicBezTo>
                <a:cubicBezTo>
                  <a:pt x="981" y="10428"/>
                  <a:pt x="974" y="10470"/>
                  <a:pt x="971" y="10516"/>
                </a:cubicBezTo>
                <a:cubicBezTo>
                  <a:pt x="984" y="10509"/>
                  <a:pt x="1000" y="10506"/>
                  <a:pt x="1013" y="10503"/>
                </a:cubicBezTo>
                <a:cubicBezTo>
                  <a:pt x="1020" y="10461"/>
                  <a:pt x="1023" y="10415"/>
                  <a:pt x="1029" y="10373"/>
                </a:cubicBezTo>
                <a:close/>
                <a:moveTo>
                  <a:pt x="974" y="10390"/>
                </a:moveTo>
                <a:cubicBezTo>
                  <a:pt x="958" y="10393"/>
                  <a:pt x="945" y="10396"/>
                  <a:pt x="929" y="10399"/>
                </a:cubicBezTo>
                <a:cubicBezTo>
                  <a:pt x="926" y="10445"/>
                  <a:pt x="919" y="10487"/>
                  <a:pt x="916" y="10529"/>
                </a:cubicBezTo>
                <a:cubicBezTo>
                  <a:pt x="929" y="10525"/>
                  <a:pt x="945" y="10522"/>
                  <a:pt x="958" y="10519"/>
                </a:cubicBezTo>
                <a:cubicBezTo>
                  <a:pt x="965" y="10474"/>
                  <a:pt x="968" y="10432"/>
                  <a:pt x="974" y="10390"/>
                </a:cubicBezTo>
                <a:close/>
                <a:moveTo>
                  <a:pt x="919" y="10402"/>
                </a:moveTo>
                <a:cubicBezTo>
                  <a:pt x="903" y="10406"/>
                  <a:pt x="890" y="10412"/>
                  <a:pt x="874" y="10415"/>
                </a:cubicBezTo>
                <a:cubicBezTo>
                  <a:pt x="871" y="10457"/>
                  <a:pt x="864" y="10500"/>
                  <a:pt x="858" y="10545"/>
                </a:cubicBezTo>
                <a:cubicBezTo>
                  <a:pt x="874" y="10542"/>
                  <a:pt x="887" y="10535"/>
                  <a:pt x="903" y="10532"/>
                </a:cubicBezTo>
                <a:cubicBezTo>
                  <a:pt x="909" y="10490"/>
                  <a:pt x="913" y="10448"/>
                  <a:pt x="919" y="10402"/>
                </a:cubicBezTo>
                <a:close/>
                <a:moveTo>
                  <a:pt x="864" y="10419"/>
                </a:moveTo>
                <a:cubicBezTo>
                  <a:pt x="848" y="10422"/>
                  <a:pt x="835" y="10425"/>
                  <a:pt x="819" y="10432"/>
                </a:cubicBezTo>
                <a:cubicBezTo>
                  <a:pt x="816" y="10474"/>
                  <a:pt x="809" y="10516"/>
                  <a:pt x="803" y="10561"/>
                </a:cubicBezTo>
                <a:cubicBezTo>
                  <a:pt x="819" y="10555"/>
                  <a:pt x="832" y="10551"/>
                  <a:pt x="848" y="10548"/>
                </a:cubicBezTo>
                <a:cubicBezTo>
                  <a:pt x="851" y="10503"/>
                  <a:pt x="858" y="10461"/>
                  <a:pt x="864" y="10419"/>
                </a:cubicBezTo>
                <a:close/>
                <a:moveTo>
                  <a:pt x="809" y="10435"/>
                </a:moveTo>
                <a:cubicBezTo>
                  <a:pt x="793" y="10438"/>
                  <a:pt x="780" y="10441"/>
                  <a:pt x="767" y="10445"/>
                </a:cubicBezTo>
                <a:cubicBezTo>
                  <a:pt x="761" y="10487"/>
                  <a:pt x="754" y="10532"/>
                  <a:pt x="748" y="10574"/>
                </a:cubicBezTo>
                <a:cubicBezTo>
                  <a:pt x="764" y="10571"/>
                  <a:pt x="777" y="10568"/>
                  <a:pt x="793" y="10564"/>
                </a:cubicBezTo>
                <a:cubicBezTo>
                  <a:pt x="796" y="10519"/>
                  <a:pt x="803" y="10477"/>
                  <a:pt x="809" y="10435"/>
                </a:cubicBezTo>
                <a:close/>
                <a:moveTo>
                  <a:pt x="754" y="10448"/>
                </a:moveTo>
                <a:cubicBezTo>
                  <a:pt x="738" y="10451"/>
                  <a:pt x="725" y="10457"/>
                  <a:pt x="712" y="10461"/>
                </a:cubicBezTo>
                <a:cubicBezTo>
                  <a:pt x="706" y="10503"/>
                  <a:pt x="699" y="10545"/>
                  <a:pt x="693" y="10590"/>
                </a:cubicBezTo>
                <a:cubicBezTo>
                  <a:pt x="709" y="10587"/>
                  <a:pt x="722" y="10584"/>
                  <a:pt x="738" y="10577"/>
                </a:cubicBezTo>
                <a:cubicBezTo>
                  <a:pt x="741" y="10535"/>
                  <a:pt x="748" y="10490"/>
                  <a:pt x="754" y="10448"/>
                </a:cubicBezTo>
                <a:close/>
                <a:moveTo>
                  <a:pt x="699" y="10464"/>
                </a:moveTo>
                <a:cubicBezTo>
                  <a:pt x="686" y="10467"/>
                  <a:pt x="670" y="10470"/>
                  <a:pt x="657" y="10474"/>
                </a:cubicBezTo>
                <a:cubicBezTo>
                  <a:pt x="651" y="10519"/>
                  <a:pt x="644" y="10561"/>
                  <a:pt x="638" y="10606"/>
                </a:cubicBezTo>
                <a:cubicBezTo>
                  <a:pt x="654" y="10600"/>
                  <a:pt x="667" y="10597"/>
                  <a:pt x="680" y="10593"/>
                </a:cubicBezTo>
                <a:cubicBezTo>
                  <a:pt x="686" y="10548"/>
                  <a:pt x="693" y="10506"/>
                  <a:pt x="699" y="10464"/>
                </a:cubicBezTo>
                <a:close/>
                <a:moveTo>
                  <a:pt x="644" y="10477"/>
                </a:moveTo>
                <a:cubicBezTo>
                  <a:pt x="631" y="10483"/>
                  <a:pt x="615" y="10487"/>
                  <a:pt x="602" y="10490"/>
                </a:cubicBezTo>
                <a:cubicBezTo>
                  <a:pt x="596" y="10532"/>
                  <a:pt x="589" y="10577"/>
                  <a:pt x="583" y="10619"/>
                </a:cubicBezTo>
                <a:cubicBezTo>
                  <a:pt x="596" y="10616"/>
                  <a:pt x="612" y="10613"/>
                  <a:pt x="625" y="10610"/>
                </a:cubicBezTo>
                <a:cubicBezTo>
                  <a:pt x="631" y="10564"/>
                  <a:pt x="638" y="10522"/>
                  <a:pt x="644" y="10477"/>
                </a:cubicBezTo>
                <a:close/>
                <a:moveTo>
                  <a:pt x="1421" y="11975"/>
                </a:moveTo>
                <a:cubicBezTo>
                  <a:pt x="1401" y="11979"/>
                  <a:pt x="1385" y="11982"/>
                  <a:pt x="1369" y="11985"/>
                </a:cubicBezTo>
                <a:cubicBezTo>
                  <a:pt x="1363" y="12073"/>
                  <a:pt x="1363" y="12073"/>
                  <a:pt x="1363" y="12073"/>
                </a:cubicBezTo>
                <a:cubicBezTo>
                  <a:pt x="1382" y="12040"/>
                  <a:pt x="1401" y="12011"/>
                  <a:pt x="1421" y="11979"/>
                </a:cubicBezTo>
                <a:cubicBezTo>
                  <a:pt x="1421" y="11975"/>
                  <a:pt x="1421" y="11975"/>
                  <a:pt x="1421" y="11975"/>
                </a:cubicBezTo>
                <a:close/>
                <a:moveTo>
                  <a:pt x="1356" y="11988"/>
                </a:moveTo>
                <a:cubicBezTo>
                  <a:pt x="1337" y="11995"/>
                  <a:pt x="1321" y="11998"/>
                  <a:pt x="1304" y="12001"/>
                </a:cubicBezTo>
                <a:cubicBezTo>
                  <a:pt x="1301" y="12040"/>
                  <a:pt x="1298" y="12079"/>
                  <a:pt x="1295" y="12118"/>
                </a:cubicBezTo>
                <a:cubicBezTo>
                  <a:pt x="1311" y="12115"/>
                  <a:pt x="1327" y="12111"/>
                  <a:pt x="1340" y="12105"/>
                </a:cubicBezTo>
                <a:cubicBezTo>
                  <a:pt x="1346" y="12095"/>
                  <a:pt x="1346" y="12095"/>
                  <a:pt x="1346" y="12095"/>
                </a:cubicBezTo>
                <a:cubicBezTo>
                  <a:pt x="1350" y="12060"/>
                  <a:pt x="1353" y="12024"/>
                  <a:pt x="1356" y="11988"/>
                </a:cubicBezTo>
                <a:close/>
                <a:moveTo>
                  <a:pt x="1288" y="12005"/>
                </a:moveTo>
                <a:cubicBezTo>
                  <a:pt x="1272" y="12011"/>
                  <a:pt x="1256" y="12014"/>
                  <a:pt x="1240" y="12018"/>
                </a:cubicBezTo>
                <a:cubicBezTo>
                  <a:pt x="1236" y="12056"/>
                  <a:pt x="1233" y="12095"/>
                  <a:pt x="1230" y="12134"/>
                </a:cubicBezTo>
                <a:cubicBezTo>
                  <a:pt x="1246" y="12128"/>
                  <a:pt x="1266" y="12124"/>
                  <a:pt x="1282" y="12121"/>
                </a:cubicBezTo>
                <a:cubicBezTo>
                  <a:pt x="1285" y="12082"/>
                  <a:pt x="1288" y="12043"/>
                  <a:pt x="1288" y="12005"/>
                </a:cubicBezTo>
                <a:close/>
                <a:moveTo>
                  <a:pt x="1223" y="12021"/>
                </a:moveTo>
                <a:cubicBezTo>
                  <a:pt x="1207" y="12024"/>
                  <a:pt x="1191" y="12031"/>
                  <a:pt x="1175" y="12034"/>
                </a:cubicBezTo>
                <a:cubicBezTo>
                  <a:pt x="1172" y="12073"/>
                  <a:pt x="1168" y="12108"/>
                  <a:pt x="1165" y="12147"/>
                </a:cubicBezTo>
                <a:cubicBezTo>
                  <a:pt x="1181" y="12144"/>
                  <a:pt x="1198" y="12141"/>
                  <a:pt x="1217" y="12137"/>
                </a:cubicBezTo>
                <a:cubicBezTo>
                  <a:pt x="1220" y="12098"/>
                  <a:pt x="1223" y="12060"/>
                  <a:pt x="1223" y="12021"/>
                </a:cubicBezTo>
                <a:close/>
                <a:moveTo>
                  <a:pt x="1159" y="12037"/>
                </a:moveTo>
                <a:cubicBezTo>
                  <a:pt x="1143" y="12040"/>
                  <a:pt x="1126" y="12043"/>
                  <a:pt x="1110" y="12047"/>
                </a:cubicBezTo>
                <a:cubicBezTo>
                  <a:pt x="1107" y="12086"/>
                  <a:pt x="1104" y="12124"/>
                  <a:pt x="1100" y="12163"/>
                </a:cubicBezTo>
                <a:cubicBezTo>
                  <a:pt x="1117" y="12160"/>
                  <a:pt x="1133" y="12157"/>
                  <a:pt x="1149" y="12150"/>
                </a:cubicBezTo>
                <a:cubicBezTo>
                  <a:pt x="1152" y="12111"/>
                  <a:pt x="1155" y="12076"/>
                  <a:pt x="1159" y="12037"/>
                </a:cubicBezTo>
                <a:close/>
                <a:moveTo>
                  <a:pt x="1094" y="12053"/>
                </a:moveTo>
                <a:cubicBezTo>
                  <a:pt x="1078" y="12056"/>
                  <a:pt x="1062" y="12060"/>
                  <a:pt x="1045" y="12063"/>
                </a:cubicBezTo>
                <a:cubicBezTo>
                  <a:pt x="1042" y="12102"/>
                  <a:pt x="1039" y="12141"/>
                  <a:pt x="1032" y="12179"/>
                </a:cubicBezTo>
                <a:cubicBezTo>
                  <a:pt x="1052" y="12176"/>
                  <a:pt x="1068" y="12170"/>
                  <a:pt x="1084" y="12166"/>
                </a:cubicBezTo>
                <a:cubicBezTo>
                  <a:pt x="1088" y="12128"/>
                  <a:pt x="1091" y="12089"/>
                  <a:pt x="1094" y="12053"/>
                </a:cubicBezTo>
                <a:close/>
                <a:moveTo>
                  <a:pt x="1032" y="12066"/>
                </a:moveTo>
                <a:cubicBezTo>
                  <a:pt x="1013" y="12073"/>
                  <a:pt x="997" y="12076"/>
                  <a:pt x="981" y="12079"/>
                </a:cubicBezTo>
                <a:cubicBezTo>
                  <a:pt x="977" y="12118"/>
                  <a:pt x="971" y="12157"/>
                  <a:pt x="968" y="12196"/>
                </a:cubicBezTo>
                <a:cubicBezTo>
                  <a:pt x="987" y="12189"/>
                  <a:pt x="1003" y="12186"/>
                  <a:pt x="1020" y="12183"/>
                </a:cubicBezTo>
                <a:cubicBezTo>
                  <a:pt x="1023" y="12144"/>
                  <a:pt x="1026" y="12105"/>
                  <a:pt x="1032" y="12066"/>
                </a:cubicBezTo>
                <a:close/>
                <a:moveTo>
                  <a:pt x="968" y="12082"/>
                </a:moveTo>
                <a:cubicBezTo>
                  <a:pt x="948" y="12086"/>
                  <a:pt x="932" y="12092"/>
                  <a:pt x="916" y="12095"/>
                </a:cubicBezTo>
                <a:cubicBezTo>
                  <a:pt x="913" y="12134"/>
                  <a:pt x="909" y="12170"/>
                  <a:pt x="903" y="12209"/>
                </a:cubicBezTo>
                <a:cubicBezTo>
                  <a:pt x="922" y="12205"/>
                  <a:pt x="939" y="12202"/>
                  <a:pt x="955" y="12196"/>
                </a:cubicBezTo>
                <a:cubicBezTo>
                  <a:pt x="958" y="12160"/>
                  <a:pt x="961" y="12121"/>
                  <a:pt x="968" y="12082"/>
                </a:cubicBezTo>
                <a:close/>
                <a:moveTo>
                  <a:pt x="903" y="12098"/>
                </a:moveTo>
                <a:cubicBezTo>
                  <a:pt x="887" y="12102"/>
                  <a:pt x="867" y="12105"/>
                  <a:pt x="851" y="12111"/>
                </a:cubicBezTo>
                <a:cubicBezTo>
                  <a:pt x="848" y="12147"/>
                  <a:pt x="845" y="12186"/>
                  <a:pt x="838" y="12225"/>
                </a:cubicBezTo>
                <a:cubicBezTo>
                  <a:pt x="858" y="12221"/>
                  <a:pt x="874" y="12218"/>
                  <a:pt x="890" y="12212"/>
                </a:cubicBezTo>
                <a:cubicBezTo>
                  <a:pt x="893" y="12176"/>
                  <a:pt x="900" y="12137"/>
                  <a:pt x="903" y="12098"/>
                </a:cubicBezTo>
                <a:close/>
                <a:moveTo>
                  <a:pt x="838" y="12111"/>
                </a:moveTo>
                <a:cubicBezTo>
                  <a:pt x="822" y="12118"/>
                  <a:pt x="806" y="12121"/>
                  <a:pt x="790" y="12124"/>
                </a:cubicBezTo>
                <a:cubicBezTo>
                  <a:pt x="783" y="12163"/>
                  <a:pt x="780" y="12202"/>
                  <a:pt x="777" y="12241"/>
                </a:cubicBezTo>
                <a:cubicBezTo>
                  <a:pt x="793" y="12238"/>
                  <a:pt x="809" y="12231"/>
                  <a:pt x="825" y="12228"/>
                </a:cubicBezTo>
                <a:cubicBezTo>
                  <a:pt x="829" y="12189"/>
                  <a:pt x="835" y="12150"/>
                  <a:pt x="838" y="12111"/>
                </a:cubicBezTo>
                <a:close/>
                <a:moveTo>
                  <a:pt x="774" y="12128"/>
                </a:moveTo>
                <a:cubicBezTo>
                  <a:pt x="757" y="12134"/>
                  <a:pt x="741" y="12137"/>
                  <a:pt x="725" y="12141"/>
                </a:cubicBezTo>
                <a:cubicBezTo>
                  <a:pt x="722" y="12179"/>
                  <a:pt x="715" y="12218"/>
                  <a:pt x="712" y="12257"/>
                </a:cubicBezTo>
                <a:cubicBezTo>
                  <a:pt x="728" y="12251"/>
                  <a:pt x="744" y="12247"/>
                  <a:pt x="761" y="12244"/>
                </a:cubicBezTo>
                <a:cubicBezTo>
                  <a:pt x="767" y="12205"/>
                  <a:pt x="770" y="12166"/>
                  <a:pt x="774" y="12128"/>
                </a:cubicBezTo>
                <a:close/>
                <a:moveTo>
                  <a:pt x="712" y="12144"/>
                </a:moveTo>
                <a:cubicBezTo>
                  <a:pt x="693" y="12147"/>
                  <a:pt x="676" y="12154"/>
                  <a:pt x="660" y="12157"/>
                </a:cubicBezTo>
                <a:cubicBezTo>
                  <a:pt x="657" y="12196"/>
                  <a:pt x="651" y="12231"/>
                  <a:pt x="647" y="12270"/>
                </a:cubicBezTo>
                <a:cubicBezTo>
                  <a:pt x="664" y="12267"/>
                  <a:pt x="680" y="12264"/>
                  <a:pt x="696" y="12260"/>
                </a:cubicBezTo>
                <a:cubicBezTo>
                  <a:pt x="702" y="12221"/>
                  <a:pt x="706" y="12183"/>
                  <a:pt x="712" y="12144"/>
                </a:cubicBezTo>
                <a:close/>
                <a:moveTo>
                  <a:pt x="647" y="12160"/>
                </a:moveTo>
                <a:cubicBezTo>
                  <a:pt x="631" y="12163"/>
                  <a:pt x="615" y="12166"/>
                  <a:pt x="599" y="12173"/>
                </a:cubicBezTo>
                <a:cubicBezTo>
                  <a:pt x="592" y="12209"/>
                  <a:pt x="589" y="12247"/>
                  <a:pt x="583" y="12286"/>
                </a:cubicBezTo>
                <a:cubicBezTo>
                  <a:pt x="599" y="12283"/>
                  <a:pt x="615" y="12280"/>
                  <a:pt x="634" y="12273"/>
                </a:cubicBezTo>
                <a:cubicBezTo>
                  <a:pt x="638" y="12234"/>
                  <a:pt x="644" y="12199"/>
                  <a:pt x="647" y="12160"/>
                </a:cubicBezTo>
                <a:close/>
                <a:moveTo>
                  <a:pt x="586" y="12173"/>
                </a:moveTo>
                <a:cubicBezTo>
                  <a:pt x="566" y="12179"/>
                  <a:pt x="550" y="12183"/>
                  <a:pt x="534" y="12186"/>
                </a:cubicBezTo>
                <a:cubicBezTo>
                  <a:pt x="531" y="12225"/>
                  <a:pt x="524" y="12264"/>
                  <a:pt x="518" y="12302"/>
                </a:cubicBezTo>
                <a:cubicBezTo>
                  <a:pt x="537" y="12299"/>
                  <a:pt x="553" y="12293"/>
                  <a:pt x="570" y="12289"/>
                </a:cubicBezTo>
                <a:cubicBezTo>
                  <a:pt x="573" y="12251"/>
                  <a:pt x="579" y="12212"/>
                  <a:pt x="586" y="12173"/>
                </a:cubicBezTo>
                <a:close/>
                <a:moveTo>
                  <a:pt x="521" y="12189"/>
                </a:moveTo>
                <a:cubicBezTo>
                  <a:pt x="505" y="12192"/>
                  <a:pt x="489" y="12199"/>
                  <a:pt x="473" y="12202"/>
                </a:cubicBezTo>
                <a:cubicBezTo>
                  <a:pt x="466" y="12241"/>
                  <a:pt x="460" y="12277"/>
                  <a:pt x="456" y="12315"/>
                </a:cubicBezTo>
                <a:cubicBezTo>
                  <a:pt x="473" y="12312"/>
                  <a:pt x="489" y="12309"/>
                  <a:pt x="505" y="12306"/>
                </a:cubicBezTo>
                <a:cubicBezTo>
                  <a:pt x="511" y="12267"/>
                  <a:pt x="515" y="12228"/>
                  <a:pt x="521" y="12189"/>
                </a:cubicBezTo>
                <a:close/>
                <a:moveTo>
                  <a:pt x="460" y="12205"/>
                </a:moveTo>
                <a:cubicBezTo>
                  <a:pt x="440" y="12209"/>
                  <a:pt x="424" y="12212"/>
                  <a:pt x="408" y="12218"/>
                </a:cubicBezTo>
                <a:cubicBezTo>
                  <a:pt x="405" y="12254"/>
                  <a:pt x="398" y="12293"/>
                  <a:pt x="392" y="12332"/>
                </a:cubicBezTo>
                <a:cubicBezTo>
                  <a:pt x="408" y="12328"/>
                  <a:pt x="424" y="12325"/>
                  <a:pt x="443" y="12319"/>
                </a:cubicBezTo>
                <a:cubicBezTo>
                  <a:pt x="447" y="12283"/>
                  <a:pt x="453" y="12244"/>
                  <a:pt x="460" y="12205"/>
                </a:cubicBezTo>
                <a:close/>
                <a:moveTo>
                  <a:pt x="395" y="12221"/>
                </a:moveTo>
                <a:cubicBezTo>
                  <a:pt x="379" y="12225"/>
                  <a:pt x="362" y="12228"/>
                  <a:pt x="346" y="12231"/>
                </a:cubicBezTo>
                <a:cubicBezTo>
                  <a:pt x="340" y="12270"/>
                  <a:pt x="333" y="12309"/>
                  <a:pt x="330" y="12348"/>
                </a:cubicBezTo>
                <a:cubicBezTo>
                  <a:pt x="346" y="12344"/>
                  <a:pt x="362" y="12338"/>
                  <a:pt x="379" y="12335"/>
                </a:cubicBezTo>
                <a:cubicBezTo>
                  <a:pt x="385" y="12296"/>
                  <a:pt x="388" y="12257"/>
                  <a:pt x="395" y="12221"/>
                </a:cubicBezTo>
                <a:close/>
                <a:moveTo>
                  <a:pt x="350" y="12196"/>
                </a:moveTo>
                <a:cubicBezTo>
                  <a:pt x="369" y="12192"/>
                  <a:pt x="385" y="12186"/>
                  <a:pt x="401" y="12183"/>
                </a:cubicBezTo>
                <a:cubicBezTo>
                  <a:pt x="405" y="12147"/>
                  <a:pt x="411" y="12108"/>
                  <a:pt x="418" y="12073"/>
                </a:cubicBezTo>
                <a:cubicBezTo>
                  <a:pt x="401" y="12076"/>
                  <a:pt x="385" y="12079"/>
                  <a:pt x="369" y="12082"/>
                </a:cubicBezTo>
                <a:cubicBezTo>
                  <a:pt x="362" y="12121"/>
                  <a:pt x="356" y="12157"/>
                  <a:pt x="350" y="12196"/>
                </a:cubicBezTo>
                <a:close/>
                <a:moveTo>
                  <a:pt x="414" y="12179"/>
                </a:moveTo>
                <a:cubicBezTo>
                  <a:pt x="430" y="12176"/>
                  <a:pt x="447" y="12173"/>
                  <a:pt x="463" y="12170"/>
                </a:cubicBezTo>
                <a:cubicBezTo>
                  <a:pt x="469" y="12131"/>
                  <a:pt x="473" y="12092"/>
                  <a:pt x="479" y="12056"/>
                </a:cubicBezTo>
                <a:cubicBezTo>
                  <a:pt x="463" y="12060"/>
                  <a:pt x="447" y="12063"/>
                  <a:pt x="430" y="12069"/>
                </a:cubicBezTo>
                <a:cubicBezTo>
                  <a:pt x="424" y="12105"/>
                  <a:pt x="418" y="12144"/>
                  <a:pt x="414" y="12179"/>
                </a:cubicBezTo>
                <a:close/>
                <a:moveTo>
                  <a:pt x="476" y="12166"/>
                </a:moveTo>
                <a:cubicBezTo>
                  <a:pt x="492" y="12160"/>
                  <a:pt x="508" y="12157"/>
                  <a:pt x="528" y="12154"/>
                </a:cubicBezTo>
                <a:cubicBezTo>
                  <a:pt x="531" y="12115"/>
                  <a:pt x="537" y="12079"/>
                  <a:pt x="540" y="12040"/>
                </a:cubicBezTo>
                <a:cubicBezTo>
                  <a:pt x="524" y="12043"/>
                  <a:pt x="508" y="12050"/>
                  <a:pt x="492" y="12053"/>
                </a:cubicBezTo>
                <a:cubicBezTo>
                  <a:pt x="485" y="12089"/>
                  <a:pt x="482" y="12128"/>
                  <a:pt x="476" y="12166"/>
                </a:cubicBezTo>
                <a:close/>
                <a:moveTo>
                  <a:pt x="540" y="12150"/>
                </a:moveTo>
                <a:cubicBezTo>
                  <a:pt x="557" y="12147"/>
                  <a:pt x="573" y="12141"/>
                  <a:pt x="589" y="12137"/>
                </a:cubicBezTo>
                <a:cubicBezTo>
                  <a:pt x="592" y="12102"/>
                  <a:pt x="599" y="12063"/>
                  <a:pt x="602" y="12024"/>
                </a:cubicBezTo>
                <a:cubicBezTo>
                  <a:pt x="586" y="12031"/>
                  <a:pt x="570" y="12034"/>
                  <a:pt x="553" y="12037"/>
                </a:cubicBezTo>
                <a:cubicBezTo>
                  <a:pt x="550" y="12076"/>
                  <a:pt x="544" y="12111"/>
                  <a:pt x="540" y="12150"/>
                </a:cubicBezTo>
                <a:close/>
                <a:moveTo>
                  <a:pt x="602" y="12134"/>
                </a:moveTo>
                <a:cubicBezTo>
                  <a:pt x="618" y="12131"/>
                  <a:pt x="634" y="12128"/>
                  <a:pt x="651" y="12121"/>
                </a:cubicBezTo>
                <a:cubicBezTo>
                  <a:pt x="657" y="12086"/>
                  <a:pt x="660" y="12047"/>
                  <a:pt x="667" y="12011"/>
                </a:cubicBezTo>
                <a:cubicBezTo>
                  <a:pt x="651" y="12014"/>
                  <a:pt x="634" y="12018"/>
                  <a:pt x="618" y="12021"/>
                </a:cubicBezTo>
                <a:cubicBezTo>
                  <a:pt x="612" y="12060"/>
                  <a:pt x="608" y="12098"/>
                  <a:pt x="602" y="12134"/>
                </a:cubicBezTo>
                <a:close/>
                <a:moveTo>
                  <a:pt x="667" y="12118"/>
                </a:moveTo>
                <a:cubicBezTo>
                  <a:pt x="683" y="12115"/>
                  <a:pt x="699" y="12111"/>
                  <a:pt x="715" y="12108"/>
                </a:cubicBezTo>
                <a:cubicBezTo>
                  <a:pt x="719" y="12069"/>
                  <a:pt x="725" y="12031"/>
                  <a:pt x="728" y="11995"/>
                </a:cubicBezTo>
                <a:cubicBezTo>
                  <a:pt x="712" y="11998"/>
                  <a:pt x="696" y="12001"/>
                  <a:pt x="680" y="12008"/>
                </a:cubicBezTo>
                <a:cubicBezTo>
                  <a:pt x="673" y="12043"/>
                  <a:pt x="670" y="12082"/>
                  <a:pt x="667" y="12118"/>
                </a:cubicBezTo>
                <a:close/>
                <a:moveTo>
                  <a:pt x="728" y="12105"/>
                </a:moveTo>
                <a:cubicBezTo>
                  <a:pt x="744" y="12098"/>
                  <a:pt x="761" y="12095"/>
                  <a:pt x="780" y="12092"/>
                </a:cubicBezTo>
                <a:cubicBezTo>
                  <a:pt x="783" y="12053"/>
                  <a:pt x="786" y="12018"/>
                  <a:pt x="793" y="11979"/>
                </a:cubicBezTo>
                <a:cubicBezTo>
                  <a:pt x="774" y="11982"/>
                  <a:pt x="757" y="11988"/>
                  <a:pt x="741" y="11992"/>
                </a:cubicBezTo>
                <a:cubicBezTo>
                  <a:pt x="738" y="12027"/>
                  <a:pt x="735" y="12066"/>
                  <a:pt x="728" y="12105"/>
                </a:cubicBezTo>
                <a:close/>
                <a:moveTo>
                  <a:pt x="793" y="12089"/>
                </a:moveTo>
                <a:cubicBezTo>
                  <a:pt x="809" y="12086"/>
                  <a:pt x="825" y="12079"/>
                  <a:pt x="841" y="12076"/>
                </a:cubicBezTo>
                <a:cubicBezTo>
                  <a:pt x="848" y="12040"/>
                  <a:pt x="851" y="12001"/>
                  <a:pt x="854" y="11963"/>
                </a:cubicBezTo>
                <a:cubicBezTo>
                  <a:pt x="838" y="11969"/>
                  <a:pt x="822" y="11972"/>
                  <a:pt x="806" y="11975"/>
                </a:cubicBezTo>
                <a:cubicBezTo>
                  <a:pt x="799" y="12014"/>
                  <a:pt x="796" y="12050"/>
                  <a:pt x="793" y="12089"/>
                </a:cubicBezTo>
                <a:close/>
                <a:moveTo>
                  <a:pt x="854" y="12073"/>
                </a:moveTo>
                <a:cubicBezTo>
                  <a:pt x="874" y="12069"/>
                  <a:pt x="890" y="12066"/>
                  <a:pt x="906" y="12060"/>
                </a:cubicBezTo>
                <a:cubicBezTo>
                  <a:pt x="909" y="12024"/>
                  <a:pt x="913" y="11985"/>
                  <a:pt x="919" y="11950"/>
                </a:cubicBezTo>
                <a:cubicBezTo>
                  <a:pt x="900" y="11953"/>
                  <a:pt x="884" y="11956"/>
                  <a:pt x="867" y="11959"/>
                </a:cubicBezTo>
                <a:cubicBezTo>
                  <a:pt x="864" y="11998"/>
                  <a:pt x="861" y="12037"/>
                  <a:pt x="854" y="12073"/>
                </a:cubicBezTo>
                <a:close/>
                <a:moveTo>
                  <a:pt x="919" y="12056"/>
                </a:moveTo>
                <a:cubicBezTo>
                  <a:pt x="935" y="12053"/>
                  <a:pt x="955" y="12050"/>
                  <a:pt x="971" y="12047"/>
                </a:cubicBezTo>
                <a:cubicBezTo>
                  <a:pt x="974" y="12008"/>
                  <a:pt x="977" y="11972"/>
                  <a:pt x="981" y="11933"/>
                </a:cubicBezTo>
                <a:cubicBezTo>
                  <a:pt x="965" y="11937"/>
                  <a:pt x="948" y="11943"/>
                  <a:pt x="932" y="11946"/>
                </a:cubicBezTo>
                <a:cubicBezTo>
                  <a:pt x="929" y="11982"/>
                  <a:pt x="922" y="12021"/>
                  <a:pt x="919" y="12056"/>
                </a:cubicBezTo>
                <a:close/>
                <a:moveTo>
                  <a:pt x="984" y="12043"/>
                </a:moveTo>
                <a:cubicBezTo>
                  <a:pt x="1000" y="12037"/>
                  <a:pt x="1016" y="12034"/>
                  <a:pt x="1036" y="12031"/>
                </a:cubicBezTo>
                <a:cubicBezTo>
                  <a:pt x="1039" y="11992"/>
                  <a:pt x="1042" y="11956"/>
                  <a:pt x="1045" y="11917"/>
                </a:cubicBezTo>
                <a:cubicBezTo>
                  <a:pt x="1029" y="11920"/>
                  <a:pt x="1010" y="11927"/>
                  <a:pt x="994" y="11930"/>
                </a:cubicBezTo>
                <a:cubicBezTo>
                  <a:pt x="990" y="11966"/>
                  <a:pt x="987" y="12005"/>
                  <a:pt x="984" y="12043"/>
                </a:cubicBezTo>
                <a:close/>
                <a:moveTo>
                  <a:pt x="1049" y="12027"/>
                </a:moveTo>
                <a:cubicBezTo>
                  <a:pt x="1065" y="12024"/>
                  <a:pt x="1081" y="12018"/>
                  <a:pt x="1097" y="12014"/>
                </a:cubicBezTo>
                <a:cubicBezTo>
                  <a:pt x="1100" y="11979"/>
                  <a:pt x="1107" y="11940"/>
                  <a:pt x="1110" y="11904"/>
                </a:cubicBezTo>
                <a:cubicBezTo>
                  <a:pt x="1091" y="11907"/>
                  <a:pt x="1075" y="11911"/>
                  <a:pt x="1058" y="11914"/>
                </a:cubicBezTo>
                <a:cubicBezTo>
                  <a:pt x="1055" y="11953"/>
                  <a:pt x="1052" y="11988"/>
                  <a:pt x="1049" y="12027"/>
                </a:cubicBezTo>
                <a:close/>
                <a:moveTo>
                  <a:pt x="1113" y="12011"/>
                </a:moveTo>
                <a:cubicBezTo>
                  <a:pt x="1130" y="12008"/>
                  <a:pt x="1146" y="12005"/>
                  <a:pt x="1162" y="11998"/>
                </a:cubicBezTo>
                <a:cubicBezTo>
                  <a:pt x="1165" y="11963"/>
                  <a:pt x="1168" y="11924"/>
                  <a:pt x="1172" y="11888"/>
                </a:cubicBezTo>
                <a:cubicBezTo>
                  <a:pt x="1155" y="11891"/>
                  <a:pt x="1139" y="11895"/>
                  <a:pt x="1123" y="11898"/>
                </a:cubicBezTo>
                <a:cubicBezTo>
                  <a:pt x="1120" y="11937"/>
                  <a:pt x="1117" y="11975"/>
                  <a:pt x="1113" y="12011"/>
                </a:cubicBezTo>
                <a:close/>
                <a:moveTo>
                  <a:pt x="1178" y="11995"/>
                </a:moveTo>
                <a:cubicBezTo>
                  <a:pt x="1194" y="11992"/>
                  <a:pt x="1210" y="11988"/>
                  <a:pt x="1227" y="11985"/>
                </a:cubicBezTo>
                <a:cubicBezTo>
                  <a:pt x="1230" y="11946"/>
                  <a:pt x="1233" y="11907"/>
                  <a:pt x="1236" y="11872"/>
                </a:cubicBezTo>
                <a:cubicBezTo>
                  <a:pt x="1220" y="11875"/>
                  <a:pt x="1204" y="11878"/>
                  <a:pt x="1185" y="11885"/>
                </a:cubicBezTo>
                <a:cubicBezTo>
                  <a:pt x="1185" y="11920"/>
                  <a:pt x="1181" y="11959"/>
                  <a:pt x="1178" y="11995"/>
                </a:cubicBezTo>
                <a:close/>
                <a:moveTo>
                  <a:pt x="1243" y="11982"/>
                </a:moveTo>
                <a:cubicBezTo>
                  <a:pt x="1259" y="11975"/>
                  <a:pt x="1275" y="11972"/>
                  <a:pt x="1291" y="11969"/>
                </a:cubicBezTo>
                <a:cubicBezTo>
                  <a:pt x="1295" y="11930"/>
                  <a:pt x="1298" y="11895"/>
                  <a:pt x="1301" y="11856"/>
                </a:cubicBezTo>
                <a:cubicBezTo>
                  <a:pt x="1285" y="11859"/>
                  <a:pt x="1266" y="11865"/>
                  <a:pt x="1249" y="11869"/>
                </a:cubicBezTo>
                <a:cubicBezTo>
                  <a:pt x="1246" y="11907"/>
                  <a:pt x="1246" y="11943"/>
                  <a:pt x="1243" y="11982"/>
                </a:cubicBezTo>
                <a:close/>
                <a:moveTo>
                  <a:pt x="1308" y="11966"/>
                </a:moveTo>
                <a:cubicBezTo>
                  <a:pt x="1324" y="11963"/>
                  <a:pt x="1340" y="11956"/>
                  <a:pt x="1356" y="11953"/>
                </a:cubicBezTo>
                <a:cubicBezTo>
                  <a:pt x="1359" y="11914"/>
                  <a:pt x="1363" y="11878"/>
                  <a:pt x="1366" y="11840"/>
                </a:cubicBezTo>
                <a:cubicBezTo>
                  <a:pt x="1350" y="11846"/>
                  <a:pt x="1330" y="11849"/>
                  <a:pt x="1314" y="11853"/>
                </a:cubicBezTo>
                <a:cubicBezTo>
                  <a:pt x="1311" y="11891"/>
                  <a:pt x="1308" y="11927"/>
                  <a:pt x="1308" y="11966"/>
                </a:cubicBezTo>
                <a:close/>
                <a:moveTo>
                  <a:pt x="1372" y="11950"/>
                </a:moveTo>
                <a:cubicBezTo>
                  <a:pt x="1388" y="11946"/>
                  <a:pt x="1405" y="11943"/>
                  <a:pt x="1424" y="11937"/>
                </a:cubicBezTo>
                <a:cubicBezTo>
                  <a:pt x="1424" y="11901"/>
                  <a:pt x="1427" y="11862"/>
                  <a:pt x="1431" y="11827"/>
                </a:cubicBezTo>
                <a:cubicBezTo>
                  <a:pt x="1411" y="11830"/>
                  <a:pt x="1395" y="11833"/>
                  <a:pt x="1379" y="11836"/>
                </a:cubicBezTo>
                <a:cubicBezTo>
                  <a:pt x="1376" y="11875"/>
                  <a:pt x="1372" y="11914"/>
                  <a:pt x="1372" y="11950"/>
                </a:cubicBezTo>
                <a:close/>
                <a:moveTo>
                  <a:pt x="1437" y="11933"/>
                </a:moveTo>
                <a:cubicBezTo>
                  <a:pt x="1444" y="11933"/>
                  <a:pt x="1444" y="11933"/>
                  <a:pt x="1444" y="11933"/>
                </a:cubicBezTo>
                <a:cubicBezTo>
                  <a:pt x="1466" y="11891"/>
                  <a:pt x="1486" y="11849"/>
                  <a:pt x="1505" y="11807"/>
                </a:cubicBezTo>
                <a:cubicBezTo>
                  <a:pt x="1486" y="11810"/>
                  <a:pt x="1463" y="11817"/>
                  <a:pt x="1444" y="11823"/>
                </a:cubicBezTo>
                <a:cubicBezTo>
                  <a:pt x="1440" y="11859"/>
                  <a:pt x="1440" y="11898"/>
                  <a:pt x="1437" y="11933"/>
                </a:cubicBezTo>
                <a:close/>
                <a:moveTo>
                  <a:pt x="372" y="12047"/>
                </a:moveTo>
                <a:cubicBezTo>
                  <a:pt x="388" y="12043"/>
                  <a:pt x="405" y="12040"/>
                  <a:pt x="421" y="12037"/>
                </a:cubicBezTo>
                <a:cubicBezTo>
                  <a:pt x="427" y="11998"/>
                  <a:pt x="430" y="11963"/>
                  <a:pt x="437" y="11927"/>
                </a:cubicBezTo>
                <a:cubicBezTo>
                  <a:pt x="421" y="11930"/>
                  <a:pt x="405" y="11933"/>
                  <a:pt x="388" y="11937"/>
                </a:cubicBezTo>
                <a:cubicBezTo>
                  <a:pt x="385" y="11975"/>
                  <a:pt x="379" y="12011"/>
                  <a:pt x="372" y="12047"/>
                </a:cubicBezTo>
                <a:close/>
                <a:moveTo>
                  <a:pt x="434" y="12031"/>
                </a:moveTo>
                <a:cubicBezTo>
                  <a:pt x="450" y="12027"/>
                  <a:pt x="466" y="12024"/>
                  <a:pt x="482" y="12021"/>
                </a:cubicBezTo>
                <a:cubicBezTo>
                  <a:pt x="489" y="11982"/>
                  <a:pt x="495" y="11946"/>
                  <a:pt x="498" y="11911"/>
                </a:cubicBezTo>
                <a:cubicBezTo>
                  <a:pt x="482" y="11914"/>
                  <a:pt x="466" y="11917"/>
                  <a:pt x="450" y="11924"/>
                </a:cubicBezTo>
                <a:cubicBezTo>
                  <a:pt x="447" y="11959"/>
                  <a:pt x="440" y="11995"/>
                  <a:pt x="434" y="12031"/>
                </a:cubicBezTo>
                <a:close/>
                <a:moveTo>
                  <a:pt x="498" y="12018"/>
                </a:moveTo>
                <a:cubicBezTo>
                  <a:pt x="511" y="12014"/>
                  <a:pt x="531" y="12008"/>
                  <a:pt x="547" y="12005"/>
                </a:cubicBezTo>
                <a:cubicBezTo>
                  <a:pt x="550" y="11969"/>
                  <a:pt x="557" y="11930"/>
                  <a:pt x="560" y="11895"/>
                </a:cubicBezTo>
                <a:cubicBezTo>
                  <a:pt x="544" y="11898"/>
                  <a:pt x="528" y="11904"/>
                  <a:pt x="511" y="11907"/>
                </a:cubicBezTo>
                <a:cubicBezTo>
                  <a:pt x="508" y="11943"/>
                  <a:pt x="502" y="11982"/>
                  <a:pt x="498" y="12018"/>
                </a:cubicBezTo>
                <a:close/>
                <a:moveTo>
                  <a:pt x="560" y="12001"/>
                </a:moveTo>
                <a:cubicBezTo>
                  <a:pt x="576" y="11998"/>
                  <a:pt x="592" y="11995"/>
                  <a:pt x="608" y="11988"/>
                </a:cubicBezTo>
                <a:cubicBezTo>
                  <a:pt x="612" y="11953"/>
                  <a:pt x="618" y="11917"/>
                  <a:pt x="621" y="11878"/>
                </a:cubicBezTo>
                <a:cubicBezTo>
                  <a:pt x="605" y="11885"/>
                  <a:pt x="589" y="11888"/>
                  <a:pt x="573" y="11891"/>
                </a:cubicBezTo>
                <a:cubicBezTo>
                  <a:pt x="570" y="11927"/>
                  <a:pt x="563" y="11966"/>
                  <a:pt x="560" y="12001"/>
                </a:cubicBezTo>
                <a:close/>
                <a:moveTo>
                  <a:pt x="621" y="11985"/>
                </a:moveTo>
                <a:cubicBezTo>
                  <a:pt x="638" y="11982"/>
                  <a:pt x="654" y="11979"/>
                  <a:pt x="670" y="11975"/>
                </a:cubicBezTo>
                <a:cubicBezTo>
                  <a:pt x="676" y="11937"/>
                  <a:pt x="680" y="11901"/>
                  <a:pt x="683" y="11865"/>
                </a:cubicBezTo>
                <a:cubicBezTo>
                  <a:pt x="667" y="11869"/>
                  <a:pt x="651" y="11872"/>
                  <a:pt x="634" y="11875"/>
                </a:cubicBezTo>
                <a:cubicBezTo>
                  <a:pt x="631" y="11914"/>
                  <a:pt x="625" y="11950"/>
                  <a:pt x="621" y="11985"/>
                </a:cubicBezTo>
                <a:close/>
                <a:moveTo>
                  <a:pt x="683" y="11972"/>
                </a:moveTo>
                <a:cubicBezTo>
                  <a:pt x="699" y="11966"/>
                  <a:pt x="715" y="11963"/>
                  <a:pt x="731" y="11959"/>
                </a:cubicBezTo>
                <a:cubicBezTo>
                  <a:pt x="738" y="11920"/>
                  <a:pt x="741" y="11885"/>
                  <a:pt x="748" y="11849"/>
                </a:cubicBezTo>
                <a:cubicBezTo>
                  <a:pt x="728" y="11853"/>
                  <a:pt x="712" y="11856"/>
                  <a:pt x="696" y="11862"/>
                </a:cubicBezTo>
                <a:cubicBezTo>
                  <a:pt x="693" y="11898"/>
                  <a:pt x="689" y="11933"/>
                  <a:pt x="683" y="11972"/>
                </a:cubicBezTo>
                <a:close/>
                <a:moveTo>
                  <a:pt x="748" y="11956"/>
                </a:moveTo>
                <a:cubicBezTo>
                  <a:pt x="764" y="11953"/>
                  <a:pt x="780" y="11946"/>
                  <a:pt x="796" y="11943"/>
                </a:cubicBezTo>
                <a:cubicBezTo>
                  <a:pt x="799" y="11907"/>
                  <a:pt x="803" y="11869"/>
                  <a:pt x="809" y="11833"/>
                </a:cubicBezTo>
                <a:cubicBezTo>
                  <a:pt x="793" y="11836"/>
                  <a:pt x="777" y="11843"/>
                  <a:pt x="761" y="11846"/>
                </a:cubicBezTo>
                <a:cubicBezTo>
                  <a:pt x="754" y="11882"/>
                  <a:pt x="751" y="11917"/>
                  <a:pt x="748" y="11956"/>
                </a:cubicBezTo>
                <a:close/>
                <a:moveTo>
                  <a:pt x="809" y="11940"/>
                </a:moveTo>
                <a:cubicBezTo>
                  <a:pt x="825" y="11937"/>
                  <a:pt x="841" y="11933"/>
                  <a:pt x="858" y="11927"/>
                </a:cubicBezTo>
                <a:cubicBezTo>
                  <a:pt x="864" y="11891"/>
                  <a:pt x="867" y="11856"/>
                  <a:pt x="871" y="11820"/>
                </a:cubicBezTo>
                <a:cubicBezTo>
                  <a:pt x="854" y="11823"/>
                  <a:pt x="838" y="11827"/>
                  <a:pt x="822" y="11830"/>
                </a:cubicBezTo>
                <a:cubicBezTo>
                  <a:pt x="819" y="11865"/>
                  <a:pt x="812" y="11904"/>
                  <a:pt x="809" y="11940"/>
                </a:cubicBezTo>
                <a:close/>
                <a:moveTo>
                  <a:pt x="871" y="11924"/>
                </a:moveTo>
                <a:cubicBezTo>
                  <a:pt x="887" y="11920"/>
                  <a:pt x="906" y="11917"/>
                  <a:pt x="922" y="11914"/>
                </a:cubicBezTo>
                <a:cubicBezTo>
                  <a:pt x="926" y="11875"/>
                  <a:pt x="929" y="11840"/>
                  <a:pt x="932" y="11804"/>
                </a:cubicBezTo>
                <a:cubicBezTo>
                  <a:pt x="916" y="11807"/>
                  <a:pt x="900" y="11810"/>
                  <a:pt x="884" y="11814"/>
                </a:cubicBezTo>
                <a:cubicBezTo>
                  <a:pt x="880" y="11853"/>
                  <a:pt x="877" y="11888"/>
                  <a:pt x="871" y="11924"/>
                </a:cubicBezTo>
                <a:close/>
                <a:moveTo>
                  <a:pt x="935" y="11911"/>
                </a:moveTo>
                <a:cubicBezTo>
                  <a:pt x="952" y="11904"/>
                  <a:pt x="968" y="11901"/>
                  <a:pt x="984" y="11898"/>
                </a:cubicBezTo>
                <a:cubicBezTo>
                  <a:pt x="987" y="11862"/>
                  <a:pt x="994" y="11823"/>
                  <a:pt x="997" y="11788"/>
                </a:cubicBezTo>
                <a:cubicBezTo>
                  <a:pt x="981" y="11791"/>
                  <a:pt x="961" y="11797"/>
                  <a:pt x="945" y="11801"/>
                </a:cubicBezTo>
                <a:cubicBezTo>
                  <a:pt x="942" y="11836"/>
                  <a:pt x="939" y="11872"/>
                  <a:pt x="935" y="11911"/>
                </a:cubicBezTo>
                <a:close/>
                <a:moveTo>
                  <a:pt x="997" y="11895"/>
                </a:moveTo>
                <a:cubicBezTo>
                  <a:pt x="1016" y="11891"/>
                  <a:pt x="1032" y="11885"/>
                  <a:pt x="1049" y="11882"/>
                </a:cubicBezTo>
                <a:cubicBezTo>
                  <a:pt x="1052" y="11846"/>
                  <a:pt x="1055" y="11810"/>
                  <a:pt x="1058" y="11772"/>
                </a:cubicBezTo>
                <a:cubicBezTo>
                  <a:pt x="1042" y="11778"/>
                  <a:pt x="1026" y="11781"/>
                  <a:pt x="1010" y="11785"/>
                </a:cubicBezTo>
                <a:cubicBezTo>
                  <a:pt x="1007" y="11820"/>
                  <a:pt x="1003" y="11859"/>
                  <a:pt x="997" y="11895"/>
                </a:cubicBezTo>
                <a:close/>
                <a:moveTo>
                  <a:pt x="1062" y="11878"/>
                </a:moveTo>
                <a:cubicBezTo>
                  <a:pt x="1078" y="11875"/>
                  <a:pt x="1094" y="11872"/>
                  <a:pt x="1113" y="11865"/>
                </a:cubicBezTo>
                <a:cubicBezTo>
                  <a:pt x="1117" y="11830"/>
                  <a:pt x="1120" y="11794"/>
                  <a:pt x="1123" y="11755"/>
                </a:cubicBezTo>
                <a:cubicBezTo>
                  <a:pt x="1104" y="11762"/>
                  <a:pt x="1088" y="11765"/>
                  <a:pt x="1071" y="11768"/>
                </a:cubicBezTo>
                <a:cubicBezTo>
                  <a:pt x="1068" y="11807"/>
                  <a:pt x="1065" y="11843"/>
                  <a:pt x="1062" y="11878"/>
                </a:cubicBezTo>
                <a:close/>
                <a:moveTo>
                  <a:pt x="1126" y="11862"/>
                </a:moveTo>
                <a:cubicBezTo>
                  <a:pt x="1143" y="11859"/>
                  <a:pt x="1159" y="11856"/>
                  <a:pt x="1175" y="11853"/>
                </a:cubicBezTo>
                <a:cubicBezTo>
                  <a:pt x="1178" y="11814"/>
                  <a:pt x="1181" y="11778"/>
                  <a:pt x="1185" y="11742"/>
                </a:cubicBezTo>
                <a:cubicBezTo>
                  <a:pt x="1168" y="11746"/>
                  <a:pt x="1152" y="11749"/>
                  <a:pt x="1136" y="11755"/>
                </a:cubicBezTo>
                <a:cubicBezTo>
                  <a:pt x="1133" y="11791"/>
                  <a:pt x="1130" y="11827"/>
                  <a:pt x="1126" y="11862"/>
                </a:cubicBezTo>
                <a:close/>
                <a:moveTo>
                  <a:pt x="1188" y="11849"/>
                </a:moveTo>
                <a:cubicBezTo>
                  <a:pt x="1207" y="11843"/>
                  <a:pt x="1223" y="11840"/>
                  <a:pt x="1240" y="11836"/>
                </a:cubicBezTo>
                <a:cubicBezTo>
                  <a:pt x="1243" y="11801"/>
                  <a:pt x="1246" y="11762"/>
                  <a:pt x="1249" y="11726"/>
                </a:cubicBezTo>
                <a:cubicBezTo>
                  <a:pt x="1230" y="11730"/>
                  <a:pt x="1214" y="11733"/>
                  <a:pt x="1198" y="11739"/>
                </a:cubicBezTo>
                <a:cubicBezTo>
                  <a:pt x="1194" y="11775"/>
                  <a:pt x="1191" y="11810"/>
                  <a:pt x="1188" y="11849"/>
                </a:cubicBezTo>
                <a:close/>
                <a:moveTo>
                  <a:pt x="1253" y="11833"/>
                </a:moveTo>
                <a:cubicBezTo>
                  <a:pt x="1269" y="11830"/>
                  <a:pt x="1288" y="11823"/>
                  <a:pt x="1304" y="11820"/>
                </a:cubicBezTo>
                <a:cubicBezTo>
                  <a:pt x="1308" y="11785"/>
                  <a:pt x="1308" y="11746"/>
                  <a:pt x="1311" y="11710"/>
                </a:cubicBezTo>
                <a:cubicBezTo>
                  <a:pt x="1295" y="11713"/>
                  <a:pt x="1278" y="11720"/>
                  <a:pt x="1262" y="11723"/>
                </a:cubicBezTo>
                <a:cubicBezTo>
                  <a:pt x="1259" y="11759"/>
                  <a:pt x="1256" y="11797"/>
                  <a:pt x="1253" y="11833"/>
                </a:cubicBezTo>
                <a:close/>
                <a:moveTo>
                  <a:pt x="1317" y="11817"/>
                </a:moveTo>
                <a:cubicBezTo>
                  <a:pt x="1333" y="11814"/>
                  <a:pt x="1350" y="11807"/>
                  <a:pt x="1369" y="11804"/>
                </a:cubicBezTo>
                <a:cubicBezTo>
                  <a:pt x="1369" y="11768"/>
                  <a:pt x="1372" y="11733"/>
                  <a:pt x="1376" y="11694"/>
                </a:cubicBezTo>
                <a:cubicBezTo>
                  <a:pt x="1359" y="11700"/>
                  <a:pt x="1343" y="11704"/>
                  <a:pt x="1324" y="11707"/>
                </a:cubicBezTo>
                <a:cubicBezTo>
                  <a:pt x="1324" y="11742"/>
                  <a:pt x="1321" y="11781"/>
                  <a:pt x="1317" y="11817"/>
                </a:cubicBezTo>
                <a:close/>
                <a:moveTo>
                  <a:pt x="1382" y="11801"/>
                </a:moveTo>
                <a:cubicBezTo>
                  <a:pt x="1398" y="11797"/>
                  <a:pt x="1414" y="11794"/>
                  <a:pt x="1431" y="11791"/>
                </a:cubicBezTo>
                <a:cubicBezTo>
                  <a:pt x="1434" y="11752"/>
                  <a:pt x="1437" y="11717"/>
                  <a:pt x="1440" y="11681"/>
                </a:cubicBezTo>
                <a:cubicBezTo>
                  <a:pt x="1421" y="11684"/>
                  <a:pt x="1405" y="11687"/>
                  <a:pt x="1388" y="11691"/>
                </a:cubicBezTo>
                <a:cubicBezTo>
                  <a:pt x="1385" y="11730"/>
                  <a:pt x="1385" y="11765"/>
                  <a:pt x="1382" y="11801"/>
                </a:cubicBezTo>
                <a:close/>
                <a:moveTo>
                  <a:pt x="1447" y="11785"/>
                </a:moveTo>
                <a:cubicBezTo>
                  <a:pt x="1473" y="11781"/>
                  <a:pt x="1495" y="11775"/>
                  <a:pt x="1521" y="11768"/>
                </a:cubicBezTo>
                <a:cubicBezTo>
                  <a:pt x="1524" y="11730"/>
                  <a:pt x="1528" y="11694"/>
                  <a:pt x="1528" y="11658"/>
                </a:cubicBezTo>
                <a:cubicBezTo>
                  <a:pt x="1502" y="11665"/>
                  <a:pt x="1479" y="11671"/>
                  <a:pt x="1453" y="11678"/>
                </a:cubicBezTo>
                <a:cubicBezTo>
                  <a:pt x="1450" y="11713"/>
                  <a:pt x="1447" y="11749"/>
                  <a:pt x="1447" y="11785"/>
                </a:cubicBezTo>
                <a:close/>
                <a:moveTo>
                  <a:pt x="395" y="11901"/>
                </a:moveTo>
                <a:cubicBezTo>
                  <a:pt x="411" y="11898"/>
                  <a:pt x="427" y="11895"/>
                  <a:pt x="443" y="11891"/>
                </a:cubicBezTo>
                <a:cubicBezTo>
                  <a:pt x="447" y="11856"/>
                  <a:pt x="453" y="11820"/>
                  <a:pt x="456" y="11785"/>
                </a:cubicBezTo>
                <a:cubicBezTo>
                  <a:pt x="440" y="11788"/>
                  <a:pt x="427" y="11791"/>
                  <a:pt x="411" y="11794"/>
                </a:cubicBezTo>
                <a:cubicBezTo>
                  <a:pt x="405" y="11830"/>
                  <a:pt x="398" y="11865"/>
                  <a:pt x="395" y="11901"/>
                </a:cubicBezTo>
                <a:close/>
                <a:moveTo>
                  <a:pt x="456" y="11888"/>
                </a:moveTo>
                <a:cubicBezTo>
                  <a:pt x="473" y="11882"/>
                  <a:pt x="489" y="11878"/>
                  <a:pt x="505" y="11875"/>
                </a:cubicBezTo>
                <a:cubicBezTo>
                  <a:pt x="508" y="11840"/>
                  <a:pt x="515" y="11804"/>
                  <a:pt x="518" y="11768"/>
                </a:cubicBezTo>
                <a:cubicBezTo>
                  <a:pt x="502" y="11772"/>
                  <a:pt x="485" y="11775"/>
                  <a:pt x="469" y="11781"/>
                </a:cubicBezTo>
                <a:cubicBezTo>
                  <a:pt x="466" y="11817"/>
                  <a:pt x="460" y="11853"/>
                  <a:pt x="456" y="11888"/>
                </a:cubicBezTo>
                <a:close/>
                <a:moveTo>
                  <a:pt x="518" y="11872"/>
                </a:moveTo>
                <a:cubicBezTo>
                  <a:pt x="534" y="11869"/>
                  <a:pt x="550" y="11865"/>
                  <a:pt x="566" y="11859"/>
                </a:cubicBezTo>
                <a:cubicBezTo>
                  <a:pt x="570" y="11823"/>
                  <a:pt x="573" y="11788"/>
                  <a:pt x="579" y="11752"/>
                </a:cubicBezTo>
                <a:cubicBezTo>
                  <a:pt x="563" y="11755"/>
                  <a:pt x="547" y="11762"/>
                  <a:pt x="531" y="11765"/>
                </a:cubicBezTo>
                <a:cubicBezTo>
                  <a:pt x="528" y="11801"/>
                  <a:pt x="521" y="11836"/>
                  <a:pt x="518" y="11872"/>
                </a:cubicBezTo>
                <a:close/>
                <a:moveTo>
                  <a:pt x="579" y="11856"/>
                </a:moveTo>
                <a:cubicBezTo>
                  <a:pt x="596" y="11853"/>
                  <a:pt x="612" y="11849"/>
                  <a:pt x="628" y="11846"/>
                </a:cubicBezTo>
                <a:cubicBezTo>
                  <a:pt x="631" y="11807"/>
                  <a:pt x="634" y="11772"/>
                  <a:pt x="641" y="11736"/>
                </a:cubicBezTo>
                <a:cubicBezTo>
                  <a:pt x="625" y="11742"/>
                  <a:pt x="608" y="11746"/>
                  <a:pt x="592" y="11749"/>
                </a:cubicBezTo>
                <a:cubicBezTo>
                  <a:pt x="589" y="11785"/>
                  <a:pt x="583" y="11820"/>
                  <a:pt x="579" y="11856"/>
                </a:cubicBezTo>
                <a:close/>
                <a:moveTo>
                  <a:pt x="641" y="11843"/>
                </a:moveTo>
                <a:cubicBezTo>
                  <a:pt x="657" y="11836"/>
                  <a:pt x="673" y="11833"/>
                  <a:pt x="689" y="11830"/>
                </a:cubicBezTo>
                <a:cubicBezTo>
                  <a:pt x="693" y="11794"/>
                  <a:pt x="696" y="11759"/>
                  <a:pt x="702" y="11723"/>
                </a:cubicBezTo>
                <a:cubicBezTo>
                  <a:pt x="686" y="11726"/>
                  <a:pt x="670" y="11730"/>
                  <a:pt x="654" y="11733"/>
                </a:cubicBezTo>
                <a:cubicBezTo>
                  <a:pt x="647" y="11772"/>
                  <a:pt x="644" y="11804"/>
                  <a:pt x="641" y="11843"/>
                </a:cubicBezTo>
                <a:close/>
                <a:moveTo>
                  <a:pt x="702" y="11827"/>
                </a:moveTo>
                <a:cubicBezTo>
                  <a:pt x="719" y="11823"/>
                  <a:pt x="735" y="11817"/>
                  <a:pt x="751" y="11814"/>
                </a:cubicBezTo>
                <a:cubicBezTo>
                  <a:pt x="754" y="11778"/>
                  <a:pt x="757" y="11742"/>
                  <a:pt x="764" y="11707"/>
                </a:cubicBezTo>
                <a:cubicBezTo>
                  <a:pt x="748" y="11710"/>
                  <a:pt x="731" y="11717"/>
                  <a:pt x="715" y="11720"/>
                </a:cubicBezTo>
                <a:cubicBezTo>
                  <a:pt x="709" y="11755"/>
                  <a:pt x="706" y="11791"/>
                  <a:pt x="702" y="11827"/>
                </a:cubicBezTo>
                <a:close/>
                <a:moveTo>
                  <a:pt x="764" y="11810"/>
                </a:moveTo>
                <a:cubicBezTo>
                  <a:pt x="780" y="11807"/>
                  <a:pt x="796" y="11804"/>
                  <a:pt x="812" y="11797"/>
                </a:cubicBezTo>
                <a:cubicBezTo>
                  <a:pt x="816" y="11762"/>
                  <a:pt x="819" y="11726"/>
                  <a:pt x="825" y="11691"/>
                </a:cubicBezTo>
                <a:cubicBezTo>
                  <a:pt x="809" y="11694"/>
                  <a:pt x="793" y="11700"/>
                  <a:pt x="777" y="11704"/>
                </a:cubicBezTo>
                <a:cubicBezTo>
                  <a:pt x="770" y="11739"/>
                  <a:pt x="767" y="11775"/>
                  <a:pt x="764" y="11810"/>
                </a:cubicBezTo>
                <a:close/>
                <a:moveTo>
                  <a:pt x="825" y="11794"/>
                </a:moveTo>
                <a:cubicBezTo>
                  <a:pt x="841" y="11791"/>
                  <a:pt x="858" y="11788"/>
                  <a:pt x="874" y="11785"/>
                </a:cubicBezTo>
                <a:cubicBezTo>
                  <a:pt x="877" y="11749"/>
                  <a:pt x="884" y="11713"/>
                  <a:pt x="887" y="11674"/>
                </a:cubicBezTo>
                <a:cubicBezTo>
                  <a:pt x="871" y="11681"/>
                  <a:pt x="854" y="11684"/>
                  <a:pt x="838" y="11687"/>
                </a:cubicBezTo>
                <a:cubicBezTo>
                  <a:pt x="835" y="11723"/>
                  <a:pt x="829" y="11759"/>
                  <a:pt x="825" y="11794"/>
                </a:cubicBezTo>
                <a:close/>
                <a:moveTo>
                  <a:pt x="887" y="11781"/>
                </a:moveTo>
                <a:cubicBezTo>
                  <a:pt x="903" y="11775"/>
                  <a:pt x="919" y="11772"/>
                  <a:pt x="935" y="11768"/>
                </a:cubicBezTo>
                <a:cubicBezTo>
                  <a:pt x="942" y="11733"/>
                  <a:pt x="945" y="11697"/>
                  <a:pt x="948" y="11662"/>
                </a:cubicBezTo>
                <a:cubicBezTo>
                  <a:pt x="932" y="11665"/>
                  <a:pt x="916" y="11668"/>
                  <a:pt x="900" y="11671"/>
                </a:cubicBezTo>
                <a:cubicBezTo>
                  <a:pt x="897" y="11707"/>
                  <a:pt x="890" y="11746"/>
                  <a:pt x="887" y="11781"/>
                </a:cubicBezTo>
                <a:close/>
                <a:moveTo>
                  <a:pt x="952" y="11765"/>
                </a:moveTo>
                <a:cubicBezTo>
                  <a:pt x="968" y="11762"/>
                  <a:pt x="984" y="11755"/>
                  <a:pt x="1000" y="11752"/>
                </a:cubicBezTo>
                <a:cubicBezTo>
                  <a:pt x="1003" y="11717"/>
                  <a:pt x="1007" y="11681"/>
                  <a:pt x="1010" y="11645"/>
                </a:cubicBezTo>
                <a:cubicBezTo>
                  <a:pt x="994" y="11649"/>
                  <a:pt x="977" y="11655"/>
                  <a:pt x="961" y="11658"/>
                </a:cubicBezTo>
                <a:cubicBezTo>
                  <a:pt x="958" y="11694"/>
                  <a:pt x="955" y="11730"/>
                  <a:pt x="952" y="11765"/>
                </a:cubicBezTo>
                <a:close/>
                <a:moveTo>
                  <a:pt x="1013" y="11749"/>
                </a:moveTo>
                <a:cubicBezTo>
                  <a:pt x="1029" y="11746"/>
                  <a:pt x="1045" y="11742"/>
                  <a:pt x="1062" y="11736"/>
                </a:cubicBezTo>
                <a:cubicBezTo>
                  <a:pt x="1065" y="11700"/>
                  <a:pt x="1068" y="11665"/>
                  <a:pt x="1071" y="11629"/>
                </a:cubicBezTo>
                <a:cubicBezTo>
                  <a:pt x="1055" y="11636"/>
                  <a:pt x="1039" y="11639"/>
                  <a:pt x="1023" y="11642"/>
                </a:cubicBezTo>
                <a:cubicBezTo>
                  <a:pt x="1020" y="11678"/>
                  <a:pt x="1016" y="11713"/>
                  <a:pt x="1013" y="11749"/>
                </a:cubicBezTo>
                <a:close/>
                <a:moveTo>
                  <a:pt x="1075" y="11733"/>
                </a:moveTo>
                <a:cubicBezTo>
                  <a:pt x="1091" y="11730"/>
                  <a:pt x="1107" y="11726"/>
                  <a:pt x="1126" y="11723"/>
                </a:cubicBezTo>
                <a:cubicBezTo>
                  <a:pt x="1126" y="11687"/>
                  <a:pt x="1130" y="11652"/>
                  <a:pt x="1133" y="11616"/>
                </a:cubicBezTo>
                <a:cubicBezTo>
                  <a:pt x="1117" y="11619"/>
                  <a:pt x="1100" y="11623"/>
                  <a:pt x="1084" y="11626"/>
                </a:cubicBezTo>
                <a:cubicBezTo>
                  <a:pt x="1081" y="11662"/>
                  <a:pt x="1078" y="11697"/>
                  <a:pt x="1075" y="11733"/>
                </a:cubicBezTo>
                <a:close/>
                <a:moveTo>
                  <a:pt x="1139" y="11720"/>
                </a:moveTo>
                <a:cubicBezTo>
                  <a:pt x="1155" y="11713"/>
                  <a:pt x="1172" y="11710"/>
                  <a:pt x="1188" y="11707"/>
                </a:cubicBezTo>
                <a:cubicBezTo>
                  <a:pt x="1191" y="11671"/>
                  <a:pt x="1194" y="11636"/>
                  <a:pt x="1198" y="11600"/>
                </a:cubicBezTo>
                <a:cubicBezTo>
                  <a:pt x="1181" y="11603"/>
                  <a:pt x="1165" y="11607"/>
                  <a:pt x="1149" y="11613"/>
                </a:cubicBezTo>
                <a:cubicBezTo>
                  <a:pt x="1146" y="11649"/>
                  <a:pt x="1143" y="11684"/>
                  <a:pt x="1139" y="11720"/>
                </a:cubicBezTo>
                <a:close/>
                <a:moveTo>
                  <a:pt x="1201" y="11704"/>
                </a:moveTo>
                <a:cubicBezTo>
                  <a:pt x="1217" y="11700"/>
                  <a:pt x="1233" y="11694"/>
                  <a:pt x="1253" y="11691"/>
                </a:cubicBezTo>
                <a:cubicBezTo>
                  <a:pt x="1253" y="11655"/>
                  <a:pt x="1256" y="11619"/>
                  <a:pt x="1259" y="11584"/>
                </a:cubicBezTo>
                <a:cubicBezTo>
                  <a:pt x="1243" y="11587"/>
                  <a:pt x="1227" y="11594"/>
                  <a:pt x="1210" y="11597"/>
                </a:cubicBezTo>
                <a:cubicBezTo>
                  <a:pt x="1207" y="11632"/>
                  <a:pt x="1204" y="11668"/>
                  <a:pt x="1201" y="11704"/>
                </a:cubicBezTo>
                <a:close/>
                <a:moveTo>
                  <a:pt x="1266" y="11687"/>
                </a:moveTo>
                <a:cubicBezTo>
                  <a:pt x="1282" y="11684"/>
                  <a:pt x="1298" y="11681"/>
                  <a:pt x="1314" y="11674"/>
                </a:cubicBezTo>
                <a:cubicBezTo>
                  <a:pt x="1317" y="11639"/>
                  <a:pt x="1321" y="11603"/>
                  <a:pt x="1324" y="11568"/>
                </a:cubicBezTo>
                <a:cubicBezTo>
                  <a:pt x="1304" y="11571"/>
                  <a:pt x="1288" y="11577"/>
                  <a:pt x="1272" y="11581"/>
                </a:cubicBezTo>
                <a:cubicBezTo>
                  <a:pt x="1269" y="11616"/>
                  <a:pt x="1269" y="11652"/>
                  <a:pt x="1266" y="11687"/>
                </a:cubicBezTo>
                <a:close/>
                <a:moveTo>
                  <a:pt x="1327" y="11671"/>
                </a:moveTo>
                <a:cubicBezTo>
                  <a:pt x="1343" y="11668"/>
                  <a:pt x="1359" y="11665"/>
                  <a:pt x="1379" y="11662"/>
                </a:cubicBezTo>
                <a:cubicBezTo>
                  <a:pt x="1379" y="11626"/>
                  <a:pt x="1382" y="11587"/>
                  <a:pt x="1385" y="11551"/>
                </a:cubicBezTo>
                <a:cubicBezTo>
                  <a:pt x="1369" y="11558"/>
                  <a:pt x="1353" y="11561"/>
                  <a:pt x="1337" y="11564"/>
                </a:cubicBezTo>
                <a:cubicBezTo>
                  <a:pt x="1333" y="11600"/>
                  <a:pt x="1330" y="11636"/>
                  <a:pt x="1327" y="11671"/>
                </a:cubicBezTo>
                <a:close/>
                <a:moveTo>
                  <a:pt x="1392" y="11655"/>
                </a:moveTo>
                <a:cubicBezTo>
                  <a:pt x="1408" y="11652"/>
                  <a:pt x="1424" y="11649"/>
                  <a:pt x="1440" y="11645"/>
                </a:cubicBezTo>
                <a:cubicBezTo>
                  <a:pt x="1444" y="11610"/>
                  <a:pt x="1447" y="11574"/>
                  <a:pt x="1447" y="11539"/>
                </a:cubicBezTo>
                <a:cubicBezTo>
                  <a:pt x="1431" y="11542"/>
                  <a:pt x="1414" y="11545"/>
                  <a:pt x="1398" y="11548"/>
                </a:cubicBezTo>
                <a:cubicBezTo>
                  <a:pt x="1395" y="11584"/>
                  <a:pt x="1395" y="11619"/>
                  <a:pt x="1392" y="11655"/>
                </a:cubicBezTo>
                <a:close/>
                <a:moveTo>
                  <a:pt x="1456" y="11642"/>
                </a:moveTo>
                <a:cubicBezTo>
                  <a:pt x="1479" y="11636"/>
                  <a:pt x="1505" y="11629"/>
                  <a:pt x="1531" y="11623"/>
                </a:cubicBezTo>
                <a:cubicBezTo>
                  <a:pt x="1534" y="11587"/>
                  <a:pt x="1534" y="11551"/>
                  <a:pt x="1537" y="11516"/>
                </a:cubicBezTo>
                <a:cubicBezTo>
                  <a:pt x="1511" y="11522"/>
                  <a:pt x="1486" y="11529"/>
                  <a:pt x="1463" y="11535"/>
                </a:cubicBezTo>
                <a:cubicBezTo>
                  <a:pt x="1460" y="11571"/>
                  <a:pt x="1456" y="11607"/>
                  <a:pt x="1456" y="11642"/>
                </a:cubicBezTo>
                <a:close/>
                <a:moveTo>
                  <a:pt x="414" y="11762"/>
                </a:moveTo>
                <a:cubicBezTo>
                  <a:pt x="430" y="11759"/>
                  <a:pt x="447" y="11752"/>
                  <a:pt x="463" y="11749"/>
                </a:cubicBezTo>
                <a:cubicBezTo>
                  <a:pt x="466" y="11713"/>
                  <a:pt x="473" y="11678"/>
                  <a:pt x="479" y="11645"/>
                </a:cubicBezTo>
                <a:cubicBezTo>
                  <a:pt x="463" y="11649"/>
                  <a:pt x="447" y="11652"/>
                  <a:pt x="430" y="11655"/>
                </a:cubicBezTo>
                <a:cubicBezTo>
                  <a:pt x="424" y="11691"/>
                  <a:pt x="421" y="11726"/>
                  <a:pt x="414" y="11762"/>
                </a:cubicBezTo>
                <a:close/>
                <a:moveTo>
                  <a:pt x="476" y="11746"/>
                </a:moveTo>
                <a:cubicBezTo>
                  <a:pt x="492" y="11742"/>
                  <a:pt x="508" y="11739"/>
                  <a:pt x="524" y="11733"/>
                </a:cubicBezTo>
                <a:cubicBezTo>
                  <a:pt x="528" y="11697"/>
                  <a:pt x="534" y="11665"/>
                  <a:pt x="537" y="11629"/>
                </a:cubicBezTo>
                <a:cubicBezTo>
                  <a:pt x="521" y="11632"/>
                  <a:pt x="505" y="11636"/>
                  <a:pt x="492" y="11642"/>
                </a:cubicBezTo>
                <a:cubicBezTo>
                  <a:pt x="485" y="11674"/>
                  <a:pt x="479" y="11710"/>
                  <a:pt x="476" y="11746"/>
                </a:cubicBezTo>
                <a:close/>
                <a:moveTo>
                  <a:pt x="537" y="11730"/>
                </a:moveTo>
                <a:cubicBezTo>
                  <a:pt x="553" y="11726"/>
                  <a:pt x="566" y="11723"/>
                  <a:pt x="583" y="11720"/>
                </a:cubicBezTo>
                <a:cubicBezTo>
                  <a:pt x="589" y="11684"/>
                  <a:pt x="592" y="11649"/>
                  <a:pt x="599" y="11613"/>
                </a:cubicBezTo>
                <a:cubicBezTo>
                  <a:pt x="583" y="11616"/>
                  <a:pt x="566" y="11623"/>
                  <a:pt x="550" y="11626"/>
                </a:cubicBezTo>
                <a:cubicBezTo>
                  <a:pt x="547" y="11662"/>
                  <a:pt x="540" y="11694"/>
                  <a:pt x="537" y="11730"/>
                </a:cubicBezTo>
                <a:close/>
                <a:moveTo>
                  <a:pt x="596" y="11713"/>
                </a:moveTo>
                <a:cubicBezTo>
                  <a:pt x="612" y="11710"/>
                  <a:pt x="628" y="11707"/>
                  <a:pt x="644" y="11704"/>
                </a:cubicBezTo>
                <a:cubicBezTo>
                  <a:pt x="651" y="11668"/>
                  <a:pt x="654" y="11632"/>
                  <a:pt x="657" y="11600"/>
                </a:cubicBezTo>
                <a:cubicBezTo>
                  <a:pt x="641" y="11603"/>
                  <a:pt x="628" y="11607"/>
                  <a:pt x="612" y="11610"/>
                </a:cubicBezTo>
                <a:cubicBezTo>
                  <a:pt x="605" y="11645"/>
                  <a:pt x="602" y="11681"/>
                  <a:pt x="596" y="11713"/>
                </a:cubicBezTo>
                <a:close/>
                <a:moveTo>
                  <a:pt x="657" y="11700"/>
                </a:moveTo>
                <a:cubicBezTo>
                  <a:pt x="673" y="11697"/>
                  <a:pt x="689" y="11691"/>
                  <a:pt x="706" y="11687"/>
                </a:cubicBezTo>
                <a:cubicBezTo>
                  <a:pt x="709" y="11652"/>
                  <a:pt x="715" y="11619"/>
                  <a:pt x="719" y="11584"/>
                </a:cubicBezTo>
                <a:cubicBezTo>
                  <a:pt x="702" y="11587"/>
                  <a:pt x="686" y="11590"/>
                  <a:pt x="670" y="11597"/>
                </a:cubicBezTo>
                <a:cubicBezTo>
                  <a:pt x="667" y="11629"/>
                  <a:pt x="664" y="11665"/>
                  <a:pt x="657" y="11700"/>
                </a:cubicBezTo>
                <a:close/>
                <a:moveTo>
                  <a:pt x="719" y="11684"/>
                </a:moveTo>
                <a:cubicBezTo>
                  <a:pt x="735" y="11681"/>
                  <a:pt x="751" y="11678"/>
                  <a:pt x="767" y="11671"/>
                </a:cubicBezTo>
                <a:cubicBezTo>
                  <a:pt x="770" y="11639"/>
                  <a:pt x="777" y="11603"/>
                  <a:pt x="780" y="11568"/>
                </a:cubicBezTo>
                <a:cubicBezTo>
                  <a:pt x="764" y="11571"/>
                  <a:pt x="748" y="11577"/>
                  <a:pt x="731" y="11581"/>
                </a:cubicBezTo>
                <a:cubicBezTo>
                  <a:pt x="728" y="11616"/>
                  <a:pt x="722" y="11649"/>
                  <a:pt x="719" y="11684"/>
                </a:cubicBezTo>
                <a:close/>
                <a:moveTo>
                  <a:pt x="780" y="11668"/>
                </a:moveTo>
                <a:cubicBezTo>
                  <a:pt x="796" y="11665"/>
                  <a:pt x="812" y="11662"/>
                  <a:pt x="829" y="11658"/>
                </a:cubicBezTo>
                <a:cubicBezTo>
                  <a:pt x="832" y="11623"/>
                  <a:pt x="835" y="11587"/>
                  <a:pt x="841" y="11551"/>
                </a:cubicBezTo>
                <a:cubicBezTo>
                  <a:pt x="825" y="11555"/>
                  <a:pt x="809" y="11561"/>
                  <a:pt x="793" y="11564"/>
                </a:cubicBezTo>
                <a:cubicBezTo>
                  <a:pt x="790" y="11600"/>
                  <a:pt x="783" y="11636"/>
                  <a:pt x="780" y="11668"/>
                </a:cubicBezTo>
                <a:close/>
                <a:moveTo>
                  <a:pt x="841" y="11655"/>
                </a:moveTo>
                <a:cubicBezTo>
                  <a:pt x="858" y="11652"/>
                  <a:pt x="874" y="11645"/>
                  <a:pt x="890" y="11642"/>
                </a:cubicBezTo>
                <a:cubicBezTo>
                  <a:pt x="893" y="11607"/>
                  <a:pt x="897" y="11571"/>
                  <a:pt x="900" y="11539"/>
                </a:cubicBezTo>
                <a:cubicBezTo>
                  <a:pt x="884" y="11542"/>
                  <a:pt x="871" y="11545"/>
                  <a:pt x="854" y="11548"/>
                </a:cubicBezTo>
                <a:cubicBezTo>
                  <a:pt x="848" y="11584"/>
                  <a:pt x="845" y="11619"/>
                  <a:pt x="841" y="11655"/>
                </a:cubicBezTo>
                <a:close/>
                <a:moveTo>
                  <a:pt x="903" y="11639"/>
                </a:moveTo>
                <a:cubicBezTo>
                  <a:pt x="919" y="11636"/>
                  <a:pt x="935" y="11629"/>
                  <a:pt x="952" y="11626"/>
                </a:cubicBezTo>
                <a:cubicBezTo>
                  <a:pt x="955" y="11590"/>
                  <a:pt x="958" y="11558"/>
                  <a:pt x="961" y="11522"/>
                </a:cubicBezTo>
                <a:cubicBezTo>
                  <a:pt x="945" y="11526"/>
                  <a:pt x="929" y="11529"/>
                  <a:pt x="913" y="11535"/>
                </a:cubicBezTo>
                <a:cubicBezTo>
                  <a:pt x="909" y="11568"/>
                  <a:pt x="906" y="11603"/>
                  <a:pt x="903" y="11639"/>
                </a:cubicBezTo>
                <a:close/>
                <a:moveTo>
                  <a:pt x="965" y="11623"/>
                </a:moveTo>
                <a:cubicBezTo>
                  <a:pt x="981" y="11619"/>
                  <a:pt x="997" y="11616"/>
                  <a:pt x="1013" y="11610"/>
                </a:cubicBezTo>
                <a:cubicBezTo>
                  <a:pt x="1016" y="11577"/>
                  <a:pt x="1020" y="11542"/>
                  <a:pt x="1023" y="11506"/>
                </a:cubicBezTo>
                <a:cubicBezTo>
                  <a:pt x="1007" y="11509"/>
                  <a:pt x="990" y="11516"/>
                  <a:pt x="974" y="11519"/>
                </a:cubicBezTo>
                <a:cubicBezTo>
                  <a:pt x="971" y="11555"/>
                  <a:pt x="968" y="11587"/>
                  <a:pt x="965" y="11623"/>
                </a:cubicBezTo>
                <a:close/>
                <a:moveTo>
                  <a:pt x="1026" y="11607"/>
                </a:moveTo>
                <a:cubicBezTo>
                  <a:pt x="1042" y="11603"/>
                  <a:pt x="1058" y="11600"/>
                  <a:pt x="1075" y="11597"/>
                </a:cubicBezTo>
                <a:cubicBezTo>
                  <a:pt x="1078" y="11561"/>
                  <a:pt x="1081" y="11526"/>
                  <a:pt x="1084" y="11490"/>
                </a:cubicBezTo>
                <a:cubicBezTo>
                  <a:pt x="1068" y="11496"/>
                  <a:pt x="1052" y="11500"/>
                  <a:pt x="1036" y="11503"/>
                </a:cubicBezTo>
                <a:cubicBezTo>
                  <a:pt x="1032" y="11539"/>
                  <a:pt x="1029" y="11574"/>
                  <a:pt x="1026" y="11607"/>
                </a:cubicBezTo>
                <a:close/>
                <a:moveTo>
                  <a:pt x="1088" y="11594"/>
                </a:moveTo>
                <a:cubicBezTo>
                  <a:pt x="1104" y="11590"/>
                  <a:pt x="1120" y="11584"/>
                  <a:pt x="1136" y="11581"/>
                </a:cubicBezTo>
                <a:cubicBezTo>
                  <a:pt x="1139" y="11545"/>
                  <a:pt x="1143" y="11509"/>
                  <a:pt x="1146" y="11477"/>
                </a:cubicBezTo>
                <a:cubicBezTo>
                  <a:pt x="1130" y="11480"/>
                  <a:pt x="1113" y="11483"/>
                  <a:pt x="1097" y="11487"/>
                </a:cubicBezTo>
                <a:cubicBezTo>
                  <a:pt x="1094" y="11522"/>
                  <a:pt x="1091" y="11558"/>
                  <a:pt x="1088" y="11594"/>
                </a:cubicBezTo>
                <a:close/>
                <a:moveTo>
                  <a:pt x="1149" y="11577"/>
                </a:moveTo>
                <a:cubicBezTo>
                  <a:pt x="1168" y="11574"/>
                  <a:pt x="1185" y="11571"/>
                  <a:pt x="1201" y="11564"/>
                </a:cubicBezTo>
                <a:cubicBezTo>
                  <a:pt x="1204" y="11529"/>
                  <a:pt x="1204" y="11496"/>
                  <a:pt x="1207" y="11461"/>
                </a:cubicBezTo>
                <a:cubicBezTo>
                  <a:pt x="1191" y="11464"/>
                  <a:pt x="1175" y="11467"/>
                  <a:pt x="1159" y="11474"/>
                </a:cubicBezTo>
                <a:cubicBezTo>
                  <a:pt x="1155" y="11506"/>
                  <a:pt x="1152" y="11542"/>
                  <a:pt x="1149" y="11577"/>
                </a:cubicBezTo>
                <a:close/>
                <a:moveTo>
                  <a:pt x="1214" y="11561"/>
                </a:moveTo>
                <a:cubicBezTo>
                  <a:pt x="1230" y="11558"/>
                  <a:pt x="1246" y="11555"/>
                  <a:pt x="1262" y="11551"/>
                </a:cubicBezTo>
                <a:cubicBezTo>
                  <a:pt x="1266" y="11516"/>
                  <a:pt x="1269" y="11480"/>
                  <a:pt x="1269" y="11445"/>
                </a:cubicBezTo>
                <a:cubicBezTo>
                  <a:pt x="1253" y="11448"/>
                  <a:pt x="1236" y="11454"/>
                  <a:pt x="1220" y="11458"/>
                </a:cubicBezTo>
                <a:cubicBezTo>
                  <a:pt x="1220" y="11493"/>
                  <a:pt x="1217" y="11526"/>
                  <a:pt x="1214" y="11561"/>
                </a:cubicBezTo>
                <a:close/>
                <a:moveTo>
                  <a:pt x="1275" y="11545"/>
                </a:moveTo>
                <a:cubicBezTo>
                  <a:pt x="1291" y="11542"/>
                  <a:pt x="1308" y="11539"/>
                  <a:pt x="1324" y="11535"/>
                </a:cubicBezTo>
                <a:cubicBezTo>
                  <a:pt x="1327" y="11500"/>
                  <a:pt x="1330" y="11464"/>
                  <a:pt x="1333" y="11428"/>
                </a:cubicBezTo>
                <a:cubicBezTo>
                  <a:pt x="1317" y="11435"/>
                  <a:pt x="1301" y="11438"/>
                  <a:pt x="1285" y="11441"/>
                </a:cubicBezTo>
                <a:cubicBezTo>
                  <a:pt x="1282" y="11477"/>
                  <a:pt x="1278" y="11513"/>
                  <a:pt x="1275" y="11545"/>
                </a:cubicBezTo>
                <a:close/>
                <a:moveTo>
                  <a:pt x="1337" y="11532"/>
                </a:moveTo>
                <a:cubicBezTo>
                  <a:pt x="1353" y="11526"/>
                  <a:pt x="1372" y="11522"/>
                  <a:pt x="1388" y="11519"/>
                </a:cubicBezTo>
                <a:cubicBezTo>
                  <a:pt x="1388" y="11483"/>
                  <a:pt x="1392" y="11448"/>
                  <a:pt x="1395" y="11416"/>
                </a:cubicBezTo>
                <a:cubicBezTo>
                  <a:pt x="1379" y="11419"/>
                  <a:pt x="1363" y="11422"/>
                  <a:pt x="1346" y="11425"/>
                </a:cubicBezTo>
                <a:cubicBezTo>
                  <a:pt x="1343" y="11461"/>
                  <a:pt x="1340" y="11496"/>
                  <a:pt x="1337" y="11532"/>
                </a:cubicBezTo>
                <a:close/>
                <a:moveTo>
                  <a:pt x="1401" y="11516"/>
                </a:moveTo>
                <a:cubicBezTo>
                  <a:pt x="1418" y="11513"/>
                  <a:pt x="1434" y="11506"/>
                  <a:pt x="1450" y="11503"/>
                </a:cubicBezTo>
                <a:cubicBezTo>
                  <a:pt x="1453" y="11467"/>
                  <a:pt x="1453" y="11435"/>
                  <a:pt x="1456" y="11399"/>
                </a:cubicBezTo>
                <a:cubicBezTo>
                  <a:pt x="1440" y="11403"/>
                  <a:pt x="1424" y="11406"/>
                  <a:pt x="1408" y="11412"/>
                </a:cubicBezTo>
                <a:cubicBezTo>
                  <a:pt x="1405" y="11445"/>
                  <a:pt x="1405" y="11480"/>
                  <a:pt x="1401" y="11516"/>
                </a:cubicBezTo>
                <a:close/>
                <a:moveTo>
                  <a:pt x="1463" y="11500"/>
                </a:moveTo>
                <a:cubicBezTo>
                  <a:pt x="1489" y="11493"/>
                  <a:pt x="1515" y="11487"/>
                  <a:pt x="1537" y="11480"/>
                </a:cubicBezTo>
                <a:cubicBezTo>
                  <a:pt x="1541" y="11448"/>
                  <a:pt x="1544" y="11412"/>
                  <a:pt x="1544" y="11377"/>
                </a:cubicBezTo>
                <a:cubicBezTo>
                  <a:pt x="1521" y="11383"/>
                  <a:pt x="1495" y="11390"/>
                  <a:pt x="1469" y="11396"/>
                </a:cubicBezTo>
                <a:cubicBezTo>
                  <a:pt x="1469" y="11428"/>
                  <a:pt x="1466" y="11464"/>
                  <a:pt x="1463" y="11500"/>
                </a:cubicBezTo>
                <a:close/>
                <a:moveTo>
                  <a:pt x="437" y="11623"/>
                </a:moveTo>
                <a:cubicBezTo>
                  <a:pt x="450" y="11619"/>
                  <a:pt x="466" y="11613"/>
                  <a:pt x="482" y="11610"/>
                </a:cubicBezTo>
                <a:cubicBezTo>
                  <a:pt x="489" y="11577"/>
                  <a:pt x="492" y="11542"/>
                  <a:pt x="498" y="11509"/>
                </a:cubicBezTo>
                <a:cubicBezTo>
                  <a:pt x="482" y="11513"/>
                  <a:pt x="466" y="11516"/>
                  <a:pt x="450" y="11519"/>
                </a:cubicBezTo>
                <a:cubicBezTo>
                  <a:pt x="447" y="11555"/>
                  <a:pt x="440" y="11587"/>
                  <a:pt x="437" y="11623"/>
                </a:cubicBezTo>
                <a:close/>
                <a:moveTo>
                  <a:pt x="495" y="11607"/>
                </a:moveTo>
                <a:cubicBezTo>
                  <a:pt x="511" y="11603"/>
                  <a:pt x="528" y="11600"/>
                  <a:pt x="544" y="11597"/>
                </a:cubicBezTo>
                <a:cubicBezTo>
                  <a:pt x="547" y="11561"/>
                  <a:pt x="550" y="11526"/>
                  <a:pt x="557" y="11493"/>
                </a:cubicBezTo>
                <a:cubicBezTo>
                  <a:pt x="540" y="11496"/>
                  <a:pt x="524" y="11500"/>
                  <a:pt x="508" y="11506"/>
                </a:cubicBezTo>
                <a:cubicBezTo>
                  <a:pt x="505" y="11539"/>
                  <a:pt x="498" y="11574"/>
                  <a:pt x="495" y="11607"/>
                </a:cubicBezTo>
                <a:close/>
                <a:moveTo>
                  <a:pt x="553" y="11594"/>
                </a:moveTo>
                <a:cubicBezTo>
                  <a:pt x="570" y="11587"/>
                  <a:pt x="586" y="11584"/>
                  <a:pt x="602" y="11581"/>
                </a:cubicBezTo>
                <a:cubicBezTo>
                  <a:pt x="605" y="11545"/>
                  <a:pt x="612" y="11513"/>
                  <a:pt x="615" y="11477"/>
                </a:cubicBezTo>
                <a:cubicBezTo>
                  <a:pt x="599" y="11480"/>
                  <a:pt x="586" y="11487"/>
                  <a:pt x="570" y="11490"/>
                </a:cubicBezTo>
                <a:cubicBezTo>
                  <a:pt x="563" y="11522"/>
                  <a:pt x="560" y="11558"/>
                  <a:pt x="553" y="11594"/>
                </a:cubicBezTo>
                <a:close/>
                <a:moveTo>
                  <a:pt x="615" y="11577"/>
                </a:moveTo>
                <a:cubicBezTo>
                  <a:pt x="631" y="11574"/>
                  <a:pt x="647" y="11568"/>
                  <a:pt x="664" y="11564"/>
                </a:cubicBezTo>
                <a:cubicBezTo>
                  <a:pt x="667" y="11532"/>
                  <a:pt x="670" y="11496"/>
                  <a:pt x="676" y="11464"/>
                </a:cubicBezTo>
                <a:cubicBezTo>
                  <a:pt x="660" y="11467"/>
                  <a:pt x="644" y="11471"/>
                  <a:pt x="628" y="11474"/>
                </a:cubicBezTo>
                <a:cubicBezTo>
                  <a:pt x="625" y="11509"/>
                  <a:pt x="618" y="11542"/>
                  <a:pt x="615" y="11577"/>
                </a:cubicBezTo>
                <a:close/>
                <a:moveTo>
                  <a:pt x="676" y="11561"/>
                </a:moveTo>
                <a:cubicBezTo>
                  <a:pt x="693" y="11558"/>
                  <a:pt x="706" y="11555"/>
                  <a:pt x="722" y="11548"/>
                </a:cubicBezTo>
                <a:cubicBezTo>
                  <a:pt x="728" y="11516"/>
                  <a:pt x="731" y="11480"/>
                  <a:pt x="735" y="11448"/>
                </a:cubicBezTo>
                <a:cubicBezTo>
                  <a:pt x="719" y="11451"/>
                  <a:pt x="706" y="11454"/>
                  <a:pt x="689" y="11461"/>
                </a:cubicBezTo>
                <a:cubicBezTo>
                  <a:pt x="683" y="11493"/>
                  <a:pt x="680" y="11529"/>
                  <a:pt x="676" y="11561"/>
                </a:cubicBezTo>
                <a:close/>
                <a:moveTo>
                  <a:pt x="735" y="11545"/>
                </a:moveTo>
                <a:cubicBezTo>
                  <a:pt x="751" y="11542"/>
                  <a:pt x="767" y="11539"/>
                  <a:pt x="783" y="11535"/>
                </a:cubicBezTo>
                <a:cubicBezTo>
                  <a:pt x="786" y="11500"/>
                  <a:pt x="793" y="11467"/>
                  <a:pt x="796" y="11432"/>
                </a:cubicBezTo>
                <a:cubicBezTo>
                  <a:pt x="780" y="11435"/>
                  <a:pt x="764" y="11441"/>
                  <a:pt x="748" y="11445"/>
                </a:cubicBezTo>
                <a:cubicBezTo>
                  <a:pt x="744" y="11477"/>
                  <a:pt x="741" y="11513"/>
                  <a:pt x="735" y="11545"/>
                </a:cubicBezTo>
                <a:close/>
                <a:moveTo>
                  <a:pt x="796" y="11532"/>
                </a:moveTo>
                <a:cubicBezTo>
                  <a:pt x="812" y="11526"/>
                  <a:pt x="829" y="11522"/>
                  <a:pt x="845" y="11519"/>
                </a:cubicBezTo>
                <a:cubicBezTo>
                  <a:pt x="848" y="11483"/>
                  <a:pt x="851" y="11451"/>
                  <a:pt x="854" y="11416"/>
                </a:cubicBezTo>
                <a:cubicBezTo>
                  <a:pt x="838" y="11422"/>
                  <a:pt x="825" y="11425"/>
                  <a:pt x="809" y="11428"/>
                </a:cubicBezTo>
                <a:cubicBezTo>
                  <a:pt x="806" y="11464"/>
                  <a:pt x="799" y="11496"/>
                  <a:pt x="796" y="11532"/>
                </a:cubicBezTo>
                <a:close/>
                <a:moveTo>
                  <a:pt x="858" y="11516"/>
                </a:moveTo>
                <a:cubicBezTo>
                  <a:pt x="874" y="11513"/>
                  <a:pt x="890" y="11506"/>
                  <a:pt x="906" y="11503"/>
                </a:cubicBezTo>
                <a:cubicBezTo>
                  <a:pt x="909" y="11471"/>
                  <a:pt x="913" y="11435"/>
                  <a:pt x="916" y="11403"/>
                </a:cubicBezTo>
                <a:cubicBezTo>
                  <a:pt x="900" y="11406"/>
                  <a:pt x="884" y="11409"/>
                  <a:pt x="867" y="11412"/>
                </a:cubicBezTo>
                <a:cubicBezTo>
                  <a:pt x="864" y="11448"/>
                  <a:pt x="861" y="11480"/>
                  <a:pt x="858" y="11516"/>
                </a:cubicBezTo>
                <a:close/>
                <a:moveTo>
                  <a:pt x="919" y="11500"/>
                </a:moveTo>
                <a:cubicBezTo>
                  <a:pt x="935" y="11496"/>
                  <a:pt x="948" y="11493"/>
                  <a:pt x="965" y="11490"/>
                </a:cubicBezTo>
                <a:cubicBezTo>
                  <a:pt x="971" y="11454"/>
                  <a:pt x="974" y="11419"/>
                  <a:pt x="977" y="11386"/>
                </a:cubicBezTo>
                <a:cubicBezTo>
                  <a:pt x="961" y="11390"/>
                  <a:pt x="945" y="11393"/>
                  <a:pt x="929" y="11399"/>
                </a:cubicBezTo>
                <a:cubicBezTo>
                  <a:pt x="926" y="11432"/>
                  <a:pt x="922" y="11467"/>
                  <a:pt x="919" y="11500"/>
                </a:cubicBezTo>
                <a:close/>
                <a:moveTo>
                  <a:pt x="977" y="11487"/>
                </a:moveTo>
                <a:cubicBezTo>
                  <a:pt x="994" y="11480"/>
                  <a:pt x="1010" y="11477"/>
                  <a:pt x="1026" y="11474"/>
                </a:cubicBezTo>
                <a:cubicBezTo>
                  <a:pt x="1029" y="11438"/>
                  <a:pt x="1032" y="11406"/>
                  <a:pt x="1036" y="11370"/>
                </a:cubicBezTo>
                <a:cubicBezTo>
                  <a:pt x="1020" y="11373"/>
                  <a:pt x="1007" y="11380"/>
                  <a:pt x="990" y="11383"/>
                </a:cubicBezTo>
                <a:cubicBezTo>
                  <a:pt x="987" y="11416"/>
                  <a:pt x="984" y="11451"/>
                  <a:pt x="977" y="11487"/>
                </a:cubicBezTo>
                <a:close/>
                <a:moveTo>
                  <a:pt x="1039" y="11471"/>
                </a:moveTo>
                <a:cubicBezTo>
                  <a:pt x="1055" y="11467"/>
                  <a:pt x="1071" y="11461"/>
                  <a:pt x="1088" y="11458"/>
                </a:cubicBezTo>
                <a:cubicBezTo>
                  <a:pt x="1091" y="11422"/>
                  <a:pt x="1094" y="11390"/>
                  <a:pt x="1097" y="11357"/>
                </a:cubicBezTo>
                <a:cubicBezTo>
                  <a:pt x="1081" y="11361"/>
                  <a:pt x="1065" y="11364"/>
                  <a:pt x="1052" y="11367"/>
                </a:cubicBezTo>
                <a:cubicBezTo>
                  <a:pt x="1045" y="11403"/>
                  <a:pt x="1042" y="11435"/>
                  <a:pt x="1039" y="11471"/>
                </a:cubicBezTo>
                <a:close/>
                <a:moveTo>
                  <a:pt x="1100" y="11454"/>
                </a:moveTo>
                <a:cubicBezTo>
                  <a:pt x="1117" y="11451"/>
                  <a:pt x="1133" y="11448"/>
                  <a:pt x="1149" y="11441"/>
                </a:cubicBezTo>
                <a:cubicBezTo>
                  <a:pt x="1152" y="11409"/>
                  <a:pt x="1155" y="11373"/>
                  <a:pt x="1159" y="11341"/>
                </a:cubicBezTo>
                <a:cubicBezTo>
                  <a:pt x="1143" y="11344"/>
                  <a:pt x="1126" y="11348"/>
                  <a:pt x="1110" y="11354"/>
                </a:cubicBezTo>
                <a:cubicBezTo>
                  <a:pt x="1107" y="11386"/>
                  <a:pt x="1104" y="11419"/>
                  <a:pt x="1100" y="11454"/>
                </a:cubicBezTo>
                <a:close/>
                <a:moveTo>
                  <a:pt x="1162" y="11438"/>
                </a:moveTo>
                <a:cubicBezTo>
                  <a:pt x="1178" y="11435"/>
                  <a:pt x="1194" y="11432"/>
                  <a:pt x="1210" y="11428"/>
                </a:cubicBezTo>
                <a:cubicBezTo>
                  <a:pt x="1214" y="11393"/>
                  <a:pt x="1217" y="11361"/>
                  <a:pt x="1220" y="11325"/>
                </a:cubicBezTo>
                <a:cubicBezTo>
                  <a:pt x="1204" y="11328"/>
                  <a:pt x="1188" y="11331"/>
                  <a:pt x="1172" y="11338"/>
                </a:cubicBezTo>
                <a:cubicBezTo>
                  <a:pt x="1168" y="11370"/>
                  <a:pt x="1165" y="11406"/>
                  <a:pt x="1162" y="11438"/>
                </a:cubicBezTo>
                <a:close/>
                <a:moveTo>
                  <a:pt x="1223" y="11425"/>
                </a:moveTo>
                <a:cubicBezTo>
                  <a:pt x="1240" y="11419"/>
                  <a:pt x="1256" y="11416"/>
                  <a:pt x="1272" y="11412"/>
                </a:cubicBezTo>
                <a:cubicBezTo>
                  <a:pt x="1275" y="11377"/>
                  <a:pt x="1278" y="11344"/>
                  <a:pt x="1282" y="11309"/>
                </a:cubicBezTo>
                <a:cubicBezTo>
                  <a:pt x="1266" y="11312"/>
                  <a:pt x="1249" y="11318"/>
                  <a:pt x="1233" y="11322"/>
                </a:cubicBezTo>
                <a:cubicBezTo>
                  <a:pt x="1230" y="11354"/>
                  <a:pt x="1227" y="11390"/>
                  <a:pt x="1223" y="11425"/>
                </a:cubicBezTo>
                <a:close/>
                <a:moveTo>
                  <a:pt x="1285" y="11409"/>
                </a:moveTo>
                <a:cubicBezTo>
                  <a:pt x="1301" y="11406"/>
                  <a:pt x="1317" y="11399"/>
                  <a:pt x="1333" y="11396"/>
                </a:cubicBezTo>
                <a:cubicBezTo>
                  <a:pt x="1337" y="11361"/>
                  <a:pt x="1340" y="11328"/>
                  <a:pt x="1343" y="11293"/>
                </a:cubicBezTo>
                <a:cubicBezTo>
                  <a:pt x="1327" y="11299"/>
                  <a:pt x="1311" y="11302"/>
                  <a:pt x="1295" y="11305"/>
                </a:cubicBezTo>
                <a:cubicBezTo>
                  <a:pt x="1291" y="11341"/>
                  <a:pt x="1288" y="11373"/>
                  <a:pt x="1285" y="11409"/>
                </a:cubicBezTo>
                <a:close/>
                <a:moveTo>
                  <a:pt x="1350" y="11393"/>
                </a:moveTo>
                <a:cubicBezTo>
                  <a:pt x="1366" y="11390"/>
                  <a:pt x="1382" y="11383"/>
                  <a:pt x="1398" y="11380"/>
                </a:cubicBezTo>
                <a:cubicBezTo>
                  <a:pt x="1398" y="11348"/>
                  <a:pt x="1401" y="11312"/>
                  <a:pt x="1405" y="11280"/>
                </a:cubicBezTo>
                <a:cubicBezTo>
                  <a:pt x="1388" y="11283"/>
                  <a:pt x="1372" y="11286"/>
                  <a:pt x="1356" y="11289"/>
                </a:cubicBezTo>
                <a:cubicBezTo>
                  <a:pt x="1353" y="11325"/>
                  <a:pt x="1350" y="11357"/>
                  <a:pt x="1350" y="11393"/>
                </a:cubicBezTo>
                <a:close/>
                <a:moveTo>
                  <a:pt x="1411" y="11377"/>
                </a:moveTo>
                <a:cubicBezTo>
                  <a:pt x="1427" y="11373"/>
                  <a:pt x="1444" y="11370"/>
                  <a:pt x="1460" y="11364"/>
                </a:cubicBezTo>
                <a:cubicBezTo>
                  <a:pt x="1460" y="11331"/>
                  <a:pt x="1463" y="11296"/>
                  <a:pt x="1466" y="11263"/>
                </a:cubicBezTo>
                <a:cubicBezTo>
                  <a:pt x="1450" y="11267"/>
                  <a:pt x="1434" y="11270"/>
                  <a:pt x="1418" y="11276"/>
                </a:cubicBezTo>
                <a:cubicBezTo>
                  <a:pt x="1414" y="11309"/>
                  <a:pt x="1411" y="11344"/>
                  <a:pt x="1411" y="11377"/>
                </a:cubicBezTo>
                <a:close/>
                <a:moveTo>
                  <a:pt x="1473" y="11361"/>
                </a:moveTo>
                <a:cubicBezTo>
                  <a:pt x="1499" y="11357"/>
                  <a:pt x="1521" y="11351"/>
                  <a:pt x="1547" y="11344"/>
                </a:cubicBezTo>
                <a:cubicBezTo>
                  <a:pt x="1547" y="11309"/>
                  <a:pt x="1550" y="11276"/>
                  <a:pt x="1554" y="11241"/>
                </a:cubicBezTo>
                <a:cubicBezTo>
                  <a:pt x="1528" y="11247"/>
                  <a:pt x="1502" y="11254"/>
                  <a:pt x="1479" y="11260"/>
                </a:cubicBezTo>
                <a:cubicBezTo>
                  <a:pt x="1476" y="11293"/>
                  <a:pt x="1476" y="11328"/>
                  <a:pt x="1473" y="11361"/>
                </a:cubicBezTo>
                <a:close/>
                <a:moveTo>
                  <a:pt x="456" y="11487"/>
                </a:moveTo>
                <a:cubicBezTo>
                  <a:pt x="469" y="11483"/>
                  <a:pt x="485" y="11480"/>
                  <a:pt x="502" y="11477"/>
                </a:cubicBezTo>
                <a:cubicBezTo>
                  <a:pt x="505" y="11441"/>
                  <a:pt x="511" y="11409"/>
                  <a:pt x="515" y="11377"/>
                </a:cubicBezTo>
                <a:cubicBezTo>
                  <a:pt x="502" y="11380"/>
                  <a:pt x="485" y="11383"/>
                  <a:pt x="469" y="11386"/>
                </a:cubicBezTo>
                <a:cubicBezTo>
                  <a:pt x="466" y="11422"/>
                  <a:pt x="460" y="11454"/>
                  <a:pt x="456" y="11487"/>
                </a:cubicBezTo>
                <a:close/>
                <a:moveTo>
                  <a:pt x="515" y="11471"/>
                </a:moveTo>
                <a:cubicBezTo>
                  <a:pt x="531" y="11467"/>
                  <a:pt x="544" y="11464"/>
                  <a:pt x="560" y="11461"/>
                </a:cubicBezTo>
                <a:cubicBezTo>
                  <a:pt x="566" y="11425"/>
                  <a:pt x="570" y="11393"/>
                  <a:pt x="576" y="11361"/>
                </a:cubicBezTo>
                <a:cubicBezTo>
                  <a:pt x="560" y="11364"/>
                  <a:pt x="544" y="11367"/>
                  <a:pt x="528" y="11370"/>
                </a:cubicBezTo>
                <a:cubicBezTo>
                  <a:pt x="524" y="11406"/>
                  <a:pt x="518" y="11438"/>
                  <a:pt x="515" y="11471"/>
                </a:cubicBezTo>
                <a:close/>
                <a:moveTo>
                  <a:pt x="573" y="11458"/>
                </a:moveTo>
                <a:cubicBezTo>
                  <a:pt x="589" y="11454"/>
                  <a:pt x="605" y="11448"/>
                  <a:pt x="621" y="11445"/>
                </a:cubicBezTo>
                <a:cubicBezTo>
                  <a:pt x="625" y="11412"/>
                  <a:pt x="628" y="11377"/>
                  <a:pt x="634" y="11344"/>
                </a:cubicBezTo>
                <a:cubicBezTo>
                  <a:pt x="618" y="11348"/>
                  <a:pt x="602" y="11354"/>
                  <a:pt x="586" y="11357"/>
                </a:cubicBezTo>
                <a:cubicBezTo>
                  <a:pt x="583" y="11390"/>
                  <a:pt x="579" y="11422"/>
                  <a:pt x="573" y="11458"/>
                </a:cubicBezTo>
                <a:close/>
                <a:moveTo>
                  <a:pt x="634" y="11441"/>
                </a:moveTo>
                <a:cubicBezTo>
                  <a:pt x="647" y="11438"/>
                  <a:pt x="664" y="11435"/>
                  <a:pt x="680" y="11428"/>
                </a:cubicBezTo>
                <a:cubicBezTo>
                  <a:pt x="683" y="11396"/>
                  <a:pt x="689" y="11364"/>
                  <a:pt x="693" y="11331"/>
                </a:cubicBezTo>
                <a:cubicBezTo>
                  <a:pt x="676" y="11335"/>
                  <a:pt x="660" y="11338"/>
                  <a:pt x="647" y="11341"/>
                </a:cubicBezTo>
                <a:cubicBezTo>
                  <a:pt x="641" y="11377"/>
                  <a:pt x="638" y="11409"/>
                  <a:pt x="634" y="11441"/>
                </a:cubicBezTo>
                <a:close/>
                <a:moveTo>
                  <a:pt x="693" y="11425"/>
                </a:moveTo>
                <a:cubicBezTo>
                  <a:pt x="709" y="11422"/>
                  <a:pt x="725" y="11419"/>
                  <a:pt x="741" y="11416"/>
                </a:cubicBezTo>
                <a:cubicBezTo>
                  <a:pt x="744" y="11380"/>
                  <a:pt x="748" y="11348"/>
                  <a:pt x="751" y="11315"/>
                </a:cubicBezTo>
                <a:cubicBezTo>
                  <a:pt x="738" y="11318"/>
                  <a:pt x="722" y="11322"/>
                  <a:pt x="706" y="11325"/>
                </a:cubicBezTo>
                <a:cubicBezTo>
                  <a:pt x="702" y="11361"/>
                  <a:pt x="696" y="11393"/>
                  <a:pt x="693" y="11425"/>
                </a:cubicBezTo>
                <a:close/>
                <a:moveTo>
                  <a:pt x="751" y="11412"/>
                </a:moveTo>
                <a:cubicBezTo>
                  <a:pt x="767" y="11406"/>
                  <a:pt x="783" y="11403"/>
                  <a:pt x="799" y="11399"/>
                </a:cubicBezTo>
                <a:cubicBezTo>
                  <a:pt x="803" y="11367"/>
                  <a:pt x="809" y="11331"/>
                  <a:pt x="812" y="11299"/>
                </a:cubicBezTo>
                <a:cubicBezTo>
                  <a:pt x="796" y="11302"/>
                  <a:pt x="780" y="11309"/>
                  <a:pt x="764" y="11312"/>
                </a:cubicBezTo>
                <a:cubicBezTo>
                  <a:pt x="761" y="11344"/>
                  <a:pt x="757" y="11377"/>
                  <a:pt x="751" y="11412"/>
                </a:cubicBezTo>
                <a:close/>
                <a:moveTo>
                  <a:pt x="812" y="11396"/>
                </a:moveTo>
                <a:cubicBezTo>
                  <a:pt x="829" y="11393"/>
                  <a:pt x="845" y="11386"/>
                  <a:pt x="861" y="11383"/>
                </a:cubicBezTo>
                <a:cubicBezTo>
                  <a:pt x="864" y="11351"/>
                  <a:pt x="867" y="11318"/>
                  <a:pt x="871" y="11283"/>
                </a:cubicBezTo>
                <a:cubicBezTo>
                  <a:pt x="854" y="11289"/>
                  <a:pt x="838" y="11293"/>
                  <a:pt x="825" y="11296"/>
                </a:cubicBezTo>
                <a:cubicBezTo>
                  <a:pt x="819" y="11328"/>
                  <a:pt x="816" y="11364"/>
                  <a:pt x="812" y="11396"/>
                </a:cubicBezTo>
                <a:close/>
                <a:moveTo>
                  <a:pt x="874" y="11380"/>
                </a:moveTo>
                <a:cubicBezTo>
                  <a:pt x="887" y="11377"/>
                  <a:pt x="903" y="11373"/>
                  <a:pt x="919" y="11370"/>
                </a:cubicBezTo>
                <a:cubicBezTo>
                  <a:pt x="922" y="11335"/>
                  <a:pt x="926" y="11302"/>
                  <a:pt x="932" y="11270"/>
                </a:cubicBezTo>
                <a:cubicBezTo>
                  <a:pt x="916" y="11273"/>
                  <a:pt x="900" y="11276"/>
                  <a:pt x="884" y="11280"/>
                </a:cubicBezTo>
                <a:cubicBezTo>
                  <a:pt x="880" y="11315"/>
                  <a:pt x="877" y="11348"/>
                  <a:pt x="874" y="11380"/>
                </a:cubicBezTo>
                <a:close/>
                <a:moveTo>
                  <a:pt x="932" y="11367"/>
                </a:moveTo>
                <a:cubicBezTo>
                  <a:pt x="948" y="11361"/>
                  <a:pt x="965" y="11357"/>
                  <a:pt x="981" y="11354"/>
                </a:cubicBezTo>
                <a:cubicBezTo>
                  <a:pt x="984" y="11322"/>
                  <a:pt x="987" y="11286"/>
                  <a:pt x="990" y="11254"/>
                </a:cubicBezTo>
                <a:cubicBezTo>
                  <a:pt x="974" y="11257"/>
                  <a:pt x="958" y="11260"/>
                  <a:pt x="942" y="11267"/>
                </a:cubicBezTo>
                <a:cubicBezTo>
                  <a:pt x="939" y="11299"/>
                  <a:pt x="935" y="11331"/>
                  <a:pt x="932" y="11367"/>
                </a:cubicBezTo>
                <a:close/>
                <a:moveTo>
                  <a:pt x="994" y="11351"/>
                </a:moveTo>
                <a:cubicBezTo>
                  <a:pt x="1010" y="11348"/>
                  <a:pt x="1026" y="11341"/>
                  <a:pt x="1039" y="11338"/>
                </a:cubicBezTo>
                <a:cubicBezTo>
                  <a:pt x="1045" y="11305"/>
                  <a:pt x="1049" y="11273"/>
                  <a:pt x="1052" y="11238"/>
                </a:cubicBezTo>
                <a:cubicBezTo>
                  <a:pt x="1036" y="11241"/>
                  <a:pt x="1020" y="11247"/>
                  <a:pt x="1003" y="11250"/>
                </a:cubicBezTo>
                <a:cubicBezTo>
                  <a:pt x="1000" y="11283"/>
                  <a:pt x="997" y="11318"/>
                  <a:pt x="994" y="11351"/>
                </a:cubicBezTo>
                <a:close/>
                <a:moveTo>
                  <a:pt x="1052" y="11335"/>
                </a:moveTo>
                <a:cubicBezTo>
                  <a:pt x="1068" y="11331"/>
                  <a:pt x="1084" y="11328"/>
                  <a:pt x="1100" y="11322"/>
                </a:cubicBezTo>
                <a:cubicBezTo>
                  <a:pt x="1104" y="11289"/>
                  <a:pt x="1107" y="11257"/>
                  <a:pt x="1110" y="11221"/>
                </a:cubicBezTo>
                <a:cubicBezTo>
                  <a:pt x="1094" y="11228"/>
                  <a:pt x="1078" y="11231"/>
                  <a:pt x="1065" y="11234"/>
                </a:cubicBezTo>
                <a:cubicBezTo>
                  <a:pt x="1058" y="11267"/>
                  <a:pt x="1055" y="11302"/>
                  <a:pt x="1052" y="11335"/>
                </a:cubicBezTo>
                <a:close/>
                <a:moveTo>
                  <a:pt x="1113" y="11318"/>
                </a:moveTo>
                <a:cubicBezTo>
                  <a:pt x="1130" y="11315"/>
                  <a:pt x="1146" y="11312"/>
                  <a:pt x="1162" y="11309"/>
                </a:cubicBezTo>
                <a:cubicBezTo>
                  <a:pt x="1165" y="11273"/>
                  <a:pt x="1168" y="11241"/>
                  <a:pt x="1172" y="11208"/>
                </a:cubicBezTo>
                <a:cubicBezTo>
                  <a:pt x="1155" y="11212"/>
                  <a:pt x="1139" y="11215"/>
                  <a:pt x="1123" y="11218"/>
                </a:cubicBezTo>
                <a:cubicBezTo>
                  <a:pt x="1120" y="11254"/>
                  <a:pt x="1117" y="11286"/>
                  <a:pt x="1113" y="11318"/>
                </a:cubicBezTo>
                <a:close/>
                <a:moveTo>
                  <a:pt x="1175" y="11305"/>
                </a:moveTo>
                <a:cubicBezTo>
                  <a:pt x="1191" y="11299"/>
                  <a:pt x="1207" y="11296"/>
                  <a:pt x="1223" y="11293"/>
                </a:cubicBezTo>
                <a:cubicBezTo>
                  <a:pt x="1227" y="11260"/>
                  <a:pt x="1227" y="11225"/>
                  <a:pt x="1230" y="11192"/>
                </a:cubicBezTo>
                <a:cubicBezTo>
                  <a:pt x="1214" y="11195"/>
                  <a:pt x="1201" y="11199"/>
                  <a:pt x="1185" y="11205"/>
                </a:cubicBezTo>
                <a:cubicBezTo>
                  <a:pt x="1181" y="11238"/>
                  <a:pt x="1178" y="11270"/>
                  <a:pt x="1175" y="11305"/>
                </a:cubicBezTo>
                <a:close/>
                <a:moveTo>
                  <a:pt x="1236" y="11289"/>
                </a:moveTo>
                <a:cubicBezTo>
                  <a:pt x="1253" y="11286"/>
                  <a:pt x="1269" y="11280"/>
                  <a:pt x="1285" y="11276"/>
                </a:cubicBezTo>
                <a:cubicBezTo>
                  <a:pt x="1285" y="11244"/>
                  <a:pt x="1288" y="11208"/>
                  <a:pt x="1291" y="11176"/>
                </a:cubicBezTo>
                <a:cubicBezTo>
                  <a:pt x="1275" y="11179"/>
                  <a:pt x="1259" y="11186"/>
                  <a:pt x="1243" y="11189"/>
                </a:cubicBezTo>
                <a:cubicBezTo>
                  <a:pt x="1240" y="11221"/>
                  <a:pt x="1240" y="11257"/>
                  <a:pt x="1236" y="11289"/>
                </a:cubicBezTo>
                <a:close/>
                <a:moveTo>
                  <a:pt x="1298" y="11273"/>
                </a:moveTo>
                <a:cubicBezTo>
                  <a:pt x="1314" y="11270"/>
                  <a:pt x="1330" y="11267"/>
                  <a:pt x="1346" y="11260"/>
                </a:cubicBezTo>
                <a:cubicBezTo>
                  <a:pt x="1346" y="11228"/>
                  <a:pt x="1350" y="11195"/>
                  <a:pt x="1353" y="11160"/>
                </a:cubicBezTo>
                <a:cubicBezTo>
                  <a:pt x="1337" y="11166"/>
                  <a:pt x="1321" y="11170"/>
                  <a:pt x="1304" y="11173"/>
                </a:cubicBezTo>
                <a:cubicBezTo>
                  <a:pt x="1301" y="11205"/>
                  <a:pt x="1298" y="11241"/>
                  <a:pt x="1298" y="11273"/>
                </a:cubicBezTo>
                <a:close/>
                <a:moveTo>
                  <a:pt x="1359" y="11257"/>
                </a:moveTo>
                <a:cubicBezTo>
                  <a:pt x="1376" y="11254"/>
                  <a:pt x="1388" y="11250"/>
                  <a:pt x="1408" y="11247"/>
                </a:cubicBezTo>
                <a:cubicBezTo>
                  <a:pt x="1408" y="11212"/>
                  <a:pt x="1411" y="11179"/>
                  <a:pt x="1414" y="11147"/>
                </a:cubicBezTo>
                <a:cubicBezTo>
                  <a:pt x="1398" y="11150"/>
                  <a:pt x="1382" y="11153"/>
                  <a:pt x="1366" y="11157"/>
                </a:cubicBezTo>
                <a:cubicBezTo>
                  <a:pt x="1363" y="11192"/>
                  <a:pt x="1359" y="11225"/>
                  <a:pt x="1359" y="11257"/>
                </a:cubicBezTo>
                <a:close/>
                <a:moveTo>
                  <a:pt x="1421" y="11244"/>
                </a:moveTo>
                <a:cubicBezTo>
                  <a:pt x="1434" y="11238"/>
                  <a:pt x="1450" y="11234"/>
                  <a:pt x="1466" y="11231"/>
                </a:cubicBezTo>
                <a:cubicBezTo>
                  <a:pt x="1469" y="11195"/>
                  <a:pt x="1473" y="11163"/>
                  <a:pt x="1473" y="11131"/>
                </a:cubicBezTo>
                <a:cubicBezTo>
                  <a:pt x="1460" y="11134"/>
                  <a:pt x="1444" y="11137"/>
                  <a:pt x="1427" y="11144"/>
                </a:cubicBezTo>
                <a:cubicBezTo>
                  <a:pt x="1424" y="11176"/>
                  <a:pt x="1421" y="11208"/>
                  <a:pt x="1421" y="11244"/>
                </a:cubicBezTo>
                <a:close/>
                <a:moveTo>
                  <a:pt x="1482" y="11228"/>
                </a:moveTo>
                <a:cubicBezTo>
                  <a:pt x="1505" y="11221"/>
                  <a:pt x="1531" y="11215"/>
                  <a:pt x="1554" y="11208"/>
                </a:cubicBezTo>
                <a:cubicBezTo>
                  <a:pt x="1557" y="11176"/>
                  <a:pt x="1557" y="11140"/>
                  <a:pt x="1560" y="11108"/>
                </a:cubicBezTo>
                <a:cubicBezTo>
                  <a:pt x="1534" y="11115"/>
                  <a:pt x="1511" y="11121"/>
                  <a:pt x="1486" y="11127"/>
                </a:cubicBezTo>
                <a:cubicBezTo>
                  <a:pt x="1486" y="11160"/>
                  <a:pt x="1482" y="11192"/>
                  <a:pt x="1482" y="11228"/>
                </a:cubicBezTo>
                <a:close/>
                <a:moveTo>
                  <a:pt x="476" y="11354"/>
                </a:moveTo>
                <a:cubicBezTo>
                  <a:pt x="489" y="11351"/>
                  <a:pt x="505" y="11348"/>
                  <a:pt x="521" y="11344"/>
                </a:cubicBezTo>
                <a:cubicBezTo>
                  <a:pt x="524" y="11312"/>
                  <a:pt x="531" y="11276"/>
                  <a:pt x="534" y="11244"/>
                </a:cubicBezTo>
                <a:cubicBezTo>
                  <a:pt x="518" y="11250"/>
                  <a:pt x="505" y="11254"/>
                  <a:pt x="489" y="11257"/>
                </a:cubicBezTo>
                <a:cubicBezTo>
                  <a:pt x="485" y="11289"/>
                  <a:pt x="479" y="11322"/>
                  <a:pt x="476" y="11354"/>
                </a:cubicBezTo>
                <a:close/>
                <a:moveTo>
                  <a:pt x="534" y="11341"/>
                </a:moveTo>
                <a:cubicBezTo>
                  <a:pt x="547" y="11335"/>
                  <a:pt x="563" y="11331"/>
                  <a:pt x="579" y="11328"/>
                </a:cubicBezTo>
                <a:cubicBezTo>
                  <a:pt x="583" y="11296"/>
                  <a:pt x="589" y="11263"/>
                  <a:pt x="592" y="11231"/>
                </a:cubicBezTo>
                <a:cubicBezTo>
                  <a:pt x="576" y="11234"/>
                  <a:pt x="563" y="11238"/>
                  <a:pt x="547" y="11241"/>
                </a:cubicBezTo>
                <a:cubicBezTo>
                  <a:pt x="544" y="11276"/>
                  <a:pt x="537" y="11309"/>
                  <a:pt x="534" y="11341"/>
                </a:cubicBezTo>
                <a:close/>
                <a:moveTo>
                  <a:pt x="592" y="11325"/>
                </a:moveTo>
                <a:cubicBezTo>
                  <a:pt x="608" y="11322"/>
                  <a:pt x="621" y="11318"/>
                  <a:pt x="638" y="11312"/>
                </a:cubicBezTo>
                <a:cubicBezTo>
                  <a:pt x="644" y="11280"/>
                  <a:pt x="647" y="11247"/>
                  <a:pt x="651" y="11215"/>
                </a:cubicBezTo>
                <a:cubicBezTo>
                  <a:pt x="634" y="11218"/>
                  <a:pt x="621" y="11225"/>
                  <a:pt x="605" y="11228"/>
                </a:cubicBezTo>
                <a:cubicBezTo>
                  <a:pt x="602" y="11260"/>
                  <a:pt x="596" y="11293"/>
                  <a:pt x="592" y="11325"/>
                </a:cubicBezTo>
                <a:close/>
                <a:moveTo>
                  <a:pt x="651" y="11309"/>
                </a:moveTo>
                <a:cubicBezTo>
                  <a:pt x="667" y="11305"/>
                  <a:pt x="683" y="11302"/>
                  <a:pt x="696" y="11299"/>
                </a:cubicBezTo>
                <a:cubicBezTo>
                  <a:pt x="702" y="11267"/>
                  <a:pt x="706" y="11231"/>
                  <a:pt x="709" y="11199"/>
                </a:cubicBezTo>
                <a:cubicBezTo>
                  <a:pt x="696" y="11205"/>
                  <a:pt x="680" y="11208"/>
                  <a:pt x="664" y="11212"/>
                </a:cubicBezTo>
                <a:cubicBezTo>
                  <a:pt x="660" y="11244"/>
                  <a:pt x="654" y="11276"/>
                  <a:pt x="651" y="11309"/>
                </a:cubicBezTo>
                <a:close/>
                <a:moveTo>
                  <a:pt x="709" y="11296"/>
                </a:moveTo>
                <a:cubicBezTo>
                  <a:pt x="725" y="11289"/>
                  <a:pt x="741" y="11286"/>
                  <a:pt x="757" y="11283"/>
                </a:cubicBezTo>
                <a:cubicBezTo>
                  <a:pt x="761" y="11250"/>
                  <a:pt x="764" y="11218"/>
                  <a:pt x="767" y="11186"/>
                </a:cubicBezTo>
                <a:cubicBezTo>
                  <a:pt x="754" y="11189"/>
                  <a:pt x="738" y="11192"/>
                  <a:pt x="722" y="11195"/>
                </a:cubicBezTo>
                <a:cubicBezTo>
                  <a:pt x="719" y="11228"/>
                  <a:pt x="715" y="11260"/>
                  <a:pt x="709" y="11296"/>
                </a:cubicBezTo>
                <a:close/>
                <a:moveTo>
                  <a:pt x="770" y="11280"/>
                </a:moveTo>
                <a:cubicBezTo>
                  <a:pt x="783" y="11276"/>
                  <a:pt x="799" y="11270"/>
                  <a:pt x="816" y="11267"/>
                </a:cubicBezTo>
                <a:cubicBezTo>
                  <a:pt x="819" y="11234"/>
                  <a:pt x="822" y="11202"/>
                  <a:pt x="829" y="11170"/>
                </a:cubicBezTo>
                <a:cubicBezTo>
                  <a:pt x="812" y="11173"/>
                  <a:pt x="796" y="11176"/>
                  <a:pt x="780" y="11183"/>
                </a:cubicBezTo>
                <a:cubicBezTo>
                  <a:pt x="777" y="11215"/>
                  <a:pt x="774" y="11247"/>
                  <a:pt x="770" y="11280"/>
                </a:cubicBezTo>
                <a:close/>
                <a:moveTo>
                  <a:pt x="829" y="11263"/>
                </a:moveTo>
                <a:cubicBezTo>
                  <a:pt x="845" y="11260"/>
                  <a:pt x="858" y="11257"/>
                  <a:pt x="874" y="11250"/>
                </a:cubicBezTo>
                <a:cubicBezTo>
                  <a:pt x="877" y="11218"/>
                  <a:pt x="884" y="11186"/>
                  <a:pt x="887" y="11153"/>
                </a:cubicBezTo>
                <a:cubicBezTo>
                  <a:pt x="871" y="11160"/>
                  <a:pt x="854" y="11163"/>
                  <a:pt x="838" y="11166"/>
                </a:cubicBezTo>
                <a:cubicBezTo>
                  <a:pt x="835" y="11199"/>
                  <a:pt x="832" y="11231"/>
                  <a:pt x="829" y="11263"/>
                </a:cubicBezTo>
                <a:close/>
                <a:moveTo>
                  <a:pt x="887" y="11247"/>
                </a:moveTo>
                <a:cubicBezTo>
                  <a:pt x="903" y="11244"/>
                  <a:pt x="919" y="11241"/>
                  <a:pt x="935" y="11238"/>
                </a:cubicBezTo>
                <a:cubicBezTo>
                  <a:pt x="939" y="11205"/>
                  <a:pt x="942" y="11173"/>
                  <a:pt x="945" y="11140"/>
                </a:cubicBezTo>
                <a:cubicBezTo>
                  <a:pt x="929" y="11144"/>
                  <a:pt x="913" y="11147"/>
                  <a:pt x="900" y="11150"/>
                </a:cubicBezTo>
                <a:cubicBezTo>
                  <a:pt x="893" y="11183"/>
                  <a:pt x="890" y="11215"/>
                  <a:pt x="887" y="11247"/>
                </a:cubicBezTo>
                <a:close/>
                <a:moveTo>
                  <a:pt x="948" y="11234"/>
                </a:moveTo>
                <a:cubicBezTo>
                  <a:pt x="961" y="11231"/>
                  <a:pt x="977" y="11225"/>
                  <a:pt x="994" y="11221"/>
                </a:cubicBezTo>
                <a:cubicBezTo>
                  <a:pt x="997" y="11189"/>
                  <a:pt x="1000" y="11157"/>
                  <a:pt x="1003" y="11124"/>
                </a:cubicBezTo>
                <a:cubicBezTo>
                  <a:pt x="987" y="11127"/>
                  <a:pt x="974" y="11131"/>
                  <a:pt x="958" y="11137"/>
                </a:cubicBezTo>
                <a:cubicBezTo>
                  <a:pt x="955" y="11170"/>
                  <a:pt x="952" y="11202"/>
                  <a:pt x="948" y="11234"/>
                </a:cubicBezTo>
                <a:close/>
                <a:moveTo>
                  <a:pt x="1007" y="11218"/>
                </a:moveTo>
                <a:cubicBezTo>
                  <a:pt x="1023" y="11215"/>
                  <a:pt x="1039" y="11212"/>
                  <a:pt x="1055" y="11205"/>
                </a:cubicBezTo>
                <a:cubicBezTo>
                  <a:pt x="1055" y="11173"/>
                  <a:pt x="1062" y="11140"/>
                  <a:pt x="1065" y="11108"/>
                </a:cubicBezTo>
                <a:cubicBezTo>
                  <a:pt x="1049" y="11111"/>
                  <a:pt x="1032" y="11118"/>
                  <a:pt x="1016" y="11121"/>
                </a:cubicBezTo>
                <a:cubicBezTo>
                  <a:pt x="1013" y="11153"/>
                  <a:pt x="1010" y="11186"/>
                  <a:pt x="1007" y="11218"/>
                </a:cubicBezTo>
                <a:close/>
                <a:moveTo>
                  <a:pt x="1065" y="11202"/>
                </a:moveTo>
                <a:cubicBezTo>
                  <a:pt x="1081" y="11199"/>
                  <a:pt x="1097" y="11195"/>
                  <a:pt x="1113" y="11192"/>
                </a:cubicBezTo>
                <a:cubicBezTo>
                  <a:pt x="1117" y="11157"/>
                  <a:pt x="1120" y="11124"/>
                  <a:pt x="1123" y="11092"/>
                </a:cubicBezTo>
                <a:cubicBezTo>
                  <a:pt x="1107" y="11098"/>
                  <a:pt x="1091" y="11102"/>
                  <a:pt x="1075" y="11105"/>
                </a:cubicBezTo>
                <a:cubicBezTo>
                  <a:pt x="1071" y="11137"/>
                  <a:pt x="1068" y="11170"/>
                  <a:pt x="1065" y="11202"/>
                </a:cubicBezTo>
                <a:close/>
                <a:moveTo>
                  <a:pt x="1126" y="11189"/>
                </a:moveTo>
                <a:cubicBezTo>
                  <a:pt x="1143" y="11183"/>
                  <a:pt x="1159" y="11179"/>
                  <a:pt x="1175" y="11176"/>
                </a:cubicBezTo>
                <a:cubicBezTo>
                  <a:pt x="1175" y="11144"/>
                  <a:pt x="1178" y="11111"/>
                  <a:pt x="1181" y="11079"/>
                </a:cubicBezTo>
                <a:cubicBezTo>
                  <a:pt x="1165" y="11082"/>
                  <a:pt x="1152" y="11085"/>
                  <a:pt x="1136" y="11089"/>
                </a:cubicBezTo>
                <a:cubicBezTo>
                  <a:pt x="1133" y="11121"/>
                  <a:pt x="1130" y="11157"/>
                  <a:pt x="1126" y="11189"/>
                </a:cubicBezTo>
                <a:close/>
                <a:moveTo>
                  <a:pt x="1188" y="11173"/>
                </a:moveTo>
                <a:cubicBezTo>
                  <a:pt x="1201" y="11170"/>
                  <a:pt x="1217" y="11163"/>
                  <a:pt x="1233" y="11160"/>
                </a:cubicBezTo>
                <a:cubicBezTo>
                  <a:pt x="1236" y="11127"/>
                  <a:pt x="1240" y="11095"/>
                  <a:pt x="1243" y="11063"/>
                </a:cubicBezTo>
                <a:cubicBezTo>
                  <a:pt x="1227" y="11066"/>
                  <a:pt x="1210" y="11069"/>
                  <a:pt x="1194" y="11076"/>
                </a:cubicBezTo>
                <a:cubicBezTo>
                  <a:pt x="1191" y="11108"/>
                  <a:pt x="1188" y="11140"/>
                  <a:pt x="1188" y="11173"/>
                </a:cubicBezTo>
                <a:close/>
                <a:moveTo>
                  <a:pt x="1246" y="11157"/>
                </a:moveTo>
                <a:cubicBezTo>
                  <a:pt x="1262" y="11153"/>
                  <a:pt x="1278" y="11150"/>
                  <a:pt x="1295" y="11144"/>
                </a:cubicBezTo>
                <a:cubicBezTo>
                  <a:pt x="1298" y="11111"/>
                  <a:pt x="1298" y="11079"/>
                  <a:pt x="1301" y="11047"/>
                </a:cubicBezTo>
                <a:cubicBezTo>
                  <a:pt x="1285" y="11050"/>
                  <a:pt x="1272" y="11056"/>
                  <a:pt x="1256" y="11060"/>
                </a:cubicBezTo>
                <a:cubicBezTo>
                  <a:pt x="1253" y="11092"/>
                  <a:pt x="1249" y="11124"/>
                  <a:pt x="1246" y="11157"/>
                </a:cubicBezTo>
                <a:close/>
                <a:moveTo>
                  <a:pt x="1308" y="11140"/>
                </a:moveTo>
                <a:cubicBezTo>
                  <a:pt x="1324" y="11137"/>
                  <a:pt x="1340" y="11134"/>
                  <a:pt x="1356" y="11131"/>
                </a:cubicBezTo>
                <a:cubicBezTo>
                  <a:pt x="1356" y="11098"/>
                  <a:pt x="1359" y="11063"/>
                  <a:pt x="1363" y="11030"/>
                </a:cubicBezTo>
                <a:cubicBezTo>
                  <a:pt x="1346" y="11037"/>
                  <a:pt x="1330" y="11040"/>
                  <a:pt x="1314" y="11043"/>
                </a:cubicBezTo>
                <a:cubicBezTo>
                  <a:pt x="1311" y="11076"/>
                  <a:pt x="1311" y="11108"/>
                  <a:pt x="1308" y="11140"/>
                </a:cubicBezTo>
                <a:close/>
                <a:moveTo>
                  <a:pt x="1369" y="11127"/>
                </a:moveTo>
                <a:cubicBezTo>
                  <a:pt x="1382" y="11121"/>
                  <a:pt x="1398" y="11118"/>
                  <a:pt x="1414" y="11115"/>
                </a:cubicBezTo>
                <a:cubicBezTo>
                  <a:pt x="1418" y="11082"/>
                  <a:pt x="1421" y="11050"/>
                  <a:pt x="1421" y="11017"/>
                </a:cubicBezTo>
                <a:cubicBezTo>
                  <a:pt x="1405" y="11021"/>
                  <a:pt x="1392" y="11024"/>
                  <a:pt x="1376" y="11027"/>
                </a:cubicBezTo>
                <a:cubicBezTo>
                  <a:pt x="1372" y="11060"/>
                  <a:pt x="1369" y="11092"/>
                  <a:pt x="1369" y="11127"/>
                </a:cubicBezTo>
                <a:close/>
                <a:moveTo>
                  <a:pt x="1427" y="11111"/>
                </a:moveTo>
                <a:cubicBezTo>
                  <a:pt x="1444" y="11108"/>
                  <a:pt x="1460" y="11102"/>
                  <a:pt x="1476" y="11098"/>
                </a:cubicBezTo>
                <a:cubicBezTo>
                  <a:pt x="1479" y="11066"/>
                  <a:pt x="1479" y="11034"/>
                  <a:pt x="1482" y="11001"/>
                </a:cubicBezTo>
                <a:cubicBezTo>
                  <a:pt x="1466" y="11005"/>
                  <a:pt x="1450" y="11008"/>
                  <a:pt x="1434" y="11014"/>
                </a:cubicBezTo>
                <a:cubicBezTo>
                  <a:pt x="1434" y="11047"/>
                  <a:pt x="1431" y="11079"/>
                  <a:pt x="1427" y="11111"/>
                </a:cubicBezTo>
                <a:close/>
                <a:moveTo>
                  <a:pt x="1489" y="11095"/>
                </a:moveTo>
                <a:cubicBezTo>
                  <a:pt x="1511" y="11089"/>
                  <a:pt x="1537" y="11082"/>
                  <a:pt x="1560" y="11076"/>
                </a:cubicBezTo>
                <a:cubicBezTo>
                  <a:pt x="1563" y="11043"/>
                  <a:pt x="1567" y="11011"/>
                  <a:pt x="1567" y="10979"/>
                </a:cubicBezTo>
                <a:cubicBezTo>
                  <a:pt x="1544" y="10985"/>
                  <a:pt x="1518" y="10992"/>
                  <a:pt x="1495" y="10998"/>
                </a:cubicBezTo>
                <a:cubicBezTo>
                  <a:pt x="1492" y="11030"/>
                  <a:pt x="1492" y="11063"/>
                  <a:pt x="1489" y="11095"/>
                </a:cubicBezTo>
                <a:close/>
                <a:moveTo>
                  <a:pt x="495" y="11225"/>
                </a:moveTo>
                <a:cubicBezTo>
                  <a:pt x="508" y="11221"/>
                  <a:pt x="524" y="11218"/>
                  <a:pt x="540" y="11215"/>
                </a:cubicBezTo>
                <a:cubicBezTo>
                  <a:pt x="544" y="11183"/>
                  <a:pt x="547" y="11150"/>
                  <a:pt x="553" y="11118"/>
                </a:cubicBezTo>
                <a:cubicBezTo>
                  <a:pt x="537" y="11121"/>
                  <a:pt x="524" y="11127"/>
                  <a:pt x="508" y="11131"/>
                </a:cubicBezTo>
                <a:cubicBezTo>
                  <a:pt x="502" y="11163"/>
                  <a:pt x="498" y="11195"/>
                  <a:pt x="495" y="11225"/>
                </a:cubicBezTo>
                <a:close/>
                <a:moveTo>
                  <a:pt x="550" y="11212"/>
                </a:moveTo>
                <a:cubicBezTo>
                  <a:pt x="566" y="11208"/>
                  <a:pt x="583" y="11202"/>
                  <a:pt x="599" y="11199"/>
                </a:cubicBezTo>
                <a:cubicBezTo>
                  <a:pt x="602" y="11166"/>
                  <a:pt x="605" y="11134"/>
                  <a:pt x="612" y="11102"/>
                </a:cubicBezTo>
                <a:cubicBezTo>
                  <a:pt x="596" y="11108"/>
                  <a:pt x="579" y="11111"/>
                  <a:pt x="566" y="11115"/>
                </a:cubicBezTo>
                <a:cubicBezTo>
                  <a:pt x="560" y="11147"/>
                  <a:pt x="557" y="11179"/>
                  <a:pt x="550" y="11212"/>
                </a:cubicBezTo>
                <a:close/>
                <a:moveTo>
                  <a:pt x="608" y="11195"/>
                </a:moveTo>
                <a:cubicBezTo>
                  <a:pt x="625" y="11192"/>
                  <a:pt x="641" y="11189"/>
                  <a:pt x="657" y="11183"/>
                </a:cubicBezTo>
                <a:cubicBezTo>
                  <a:pt x="660" y="11150"/>
                  <a:pt x="664" y="11121"/>
                  <a:pt x="667" y="11089"/>
                </a:cubicBezTo>
                <a:cubicBezTo>
                  <a:pt x="654" y="11092"/>
                  <a:pt x="638" y="11095"/>
                  <a:pt x="621" y="11098"/>
                </a:cubicBezTo>
                <a:cubicBezTo>
                  <a:pt x="618" y="11131"/>
                  <a:pt x="615" y="11163"/>
                  <a:pt x="608" y="11195"/>
                </a:cubicBezTo>
                <a:close/>
                <a:moveTo>
                  <a:pt x="667" y="11179"/>
                </a:moveTo>
                <a:cubicBezTo>
                  <a:pt x="683" y="11176"/>
                  <a:pt x="699" y="11173"/>
                  <a:pt x="715" y="11170"/>
                </a:cubicBezTo>
                <a:cubicBezTo>
                  <a:pt x="719" y="11137"/>
                  <a:pt x="722" y="11105"/>
                  <a:pt x="725" y="11072"/>
                </a:cubicBezTo>
                <a:cubicBezTo>
                  <a:pt x="712" y="11076"/>
                  <a:pt x="696" y="11082"/>
                  <a:pt x="680" y="11085"/>
                </a:cubicBezTo>
                <a:cubicBezTo>
                  <a:pt x="676" y="11118"/>
                  <a:pt x="673" y="11150"/>
                  <a:pt x="667" y="11179"/>
                </a:cubicBezTo>
                <a:close/>
                <a:moveTo>
                  <a:pt x="725" y="11166"/>
                </a:moveTo>
                <a:cubicBezTo>
                  <a:pt x="741" y="11160"/>
                  <a:pt x="757" y="11157"/>
                  <a:pt x="774" y="11153"/>
                </a:cubicBezTo>
                <a:cubicBezTo>
                  <a:pt x="777" y="11121"/>
                  <a:pt x="780" y="11089"/>
                  <a:pt x="783" y="11056"/>
                </a:cubicBezTo>
                <a:cubicBezTo>
                  <a:pt x="770" y="11063"/>
                  <a:pt x="754" y="11066"/>
                  <a:pt x="738" y="11069"/>
                </a:cubicBezTo>
                <a:cubicBezTo>
                  <a:pt x="735" y="11102"/>
                  <a:pt x="731" y="11134"/>
                  <a:pt x="725" y="11166"/>
                </a:cubicBezTo>
                <a:close/>
                <a:moveTo>
                  <a:pt x="783" y="11150"/>
                </a:moveTo>
                <a:cubicBezTo>
                  <a:pt x="799" y="11147"/>
                  <a:pt x="816" y="11144"/>
                  <a:pt x="832" y="11137"/>
                </a:cubicBezTo>
                <a:cubicBezTo>
                  <a:pt x="835" y="11105"/>
                  <a:pt x="838" y="11076"/>
                  <a:pt x="841" y="11043"/>
                </a:cubicBezTo>
                <a:cubicBezTo>
                  <a:pt x="825" y="11047"/>
                  <a:pt x="812" y="11050"/>
                  <a:pt x="796" y="11053"/>
                </a:cubicBezTo>
                <a:cubicBezTo>
                  <a:pt x="793" y="11085"/>
                  <a:pt x="790" y="11118"/>
                  <a:pt x="783" y="11150"/>
                </a:cubicBezTo>
                <a:close/>
                <a:moveTo>
                  <a:pt x="845" y="11134"/>
                </a:moveTo>
                <a:cubicBezTo>
                  <a:pt x="858" y="11131"/>
                  <a:pt x="874" y="11127"/>
                  <a:pt x="890" y="11124"/>
                </a:cubicBezTo>
                <a:cubicBezTo>
                  <a:pt x="893" y="11092"/>
                  <a:pt x="897" y="11060"/>
                  <a:pt x="900" y="11027"/>
                </a:cubicBezTo>
                <a:cubicBezTo>
                  <a:pt x="884" y="11030"/>
                  <a:pt x="871" y="11037"/>
                  <a:pt x="854" y="11040"/>
                </a:cubicBezTo>
                <a:cubicBezTo>
                  <a:pt x="851" y="11072"/>
                  <a:pt x="848" y="11102"/>
                  <a:pt x="845" y="11134"/>
                </a:cubicBezTo>
                <a:close/>
                <a:moveTo>
                  <a:pt x="903" y="11121"/>
                </a:moveTo>
                <a:cubicBezTo>
                  <a:pt x="916" y="11115"/>
                  <a:pt x="932" y="11111"/>
                  <a:pt x="948" y="11108"/>
                </a:cubicBezTo>
                <a:cubicBezTo>
                  <a:pt x="952" y="11076"/>
                  <a:pt x="955" y="11043"/>
                  <a:pt x="958" y="11011"/>
                </a:cubicBezTo>
                <a:cubicBezTo>
                  <a:pt x="942" y="11017"/>
                  <a:pt x="929" y="11021"/>
                  <a:pt x="913" y="11024"/>
                </a:cubicBezTo>
                <a:cubicBezTo>
                  <a:pt x="909" y="11056"/>
                  <a:pt x="906" y="11089"/>
                  <a:pt x="903" y="11121"/>
                </a:cubicBezTo>
                <a:close/>
                <a:moveTo>
                  <a:pt x="961" y="11105"/>
                </a:moveTo>
                <a:cubicBezTo>
                  <a:pt x="977" y="11102"/>
                  <a:pt x="990" y="11095"/>
                  <a:pt x="1007" y="11092"/>
                </a:cubicBezTo>
                <a:cubicBezTo>
                  <a:pt x="1010" y="11060"/>
                  <a:pt x="1013" y="11027"/>
                  <a:pt x="1016" y="10998"/>
                </a:cubicBezTo>
                <a:cubicBezTo>
                  <a:pt x="1003" y="11001"/>
                  <a:pt x="987" y="11005"/>
                  <a:pt x="971" y="11008"/>
                </a:cubicBezTo>
                <a:cubicBezTo>
                  <a:pt x="968" y="11040"/>
                  <a:pt x="965" y="11072"/>
                  <a:pt x="961" y="11105"/>
                </a:cubicBezTo>
                <a:close/>
                <a:moveTo>
                  <a:pt x="1020" y="11089"/>
                </a:moveTo>
                <a:cubicBezTo>
                  <a:pt x="1036" y="11085"/>
                  <a:pt x="1052" y="11082"/>
                  <a:pt x="1065" y="11076"/>
                </a:cubicBezTo>
                <a:cubicBezTo>
                  <a:pt x="1068" y="11047"/>
                  <a:pt x="1071" y="11014"/>
                  <a:pt x="1075" y="10982"/>
                </a:cubicBezTo>
                <a:cubicBezTo>
                  <a:pt x="1062" y="10985"/>
                  <a:pt x="1045" y="10988"/>
                  <a:pt x="1029" y="10995"/>
                </a:cubicBezTo>
                <a:cubicBezTo>
                  <a:pt x="1026" y="11024"/>
                  <a:pt x="1023" y="11056"/>
                  <a:pt x="1020" y="11089"/>
                </a:cubicBezTo>
                <a:close/>
                <a:moveTo>
                  <a:pt x="1078" y="11072"/>
                </a:moveTo>
                <a:cubicBezTo>
                  <a:pt x="1094" y="11069"/>
                  <a:pt x="1110" y="11066"/>
                  <a:pt x="1126" y="11063"/>
                </a:cubicBezTo>
                <a:cubicBezTo>
                  <a:pt x="1130" y="11030"/>
                  <a:pt x="1133" y="10998"/>
                  <a:pt x="1136" y="10966"/>
                </a:cubicBezTo>
                <a:cubicBezTo>
                  <a:pt x="1120" y="10969"/>
                  <a:pt x="1104" y="10975"/>
                  <a:pt x="1088" y="10979"/>
                </a:cubicBezTo>
                <a:cubicBezTo>
                  <a:pt x="1084" y="11011"/>
                  <a:pt x="1081" y="11043"/>
                  <a:pt x="1078" y="11072"/>
                </a:cubicBezTo>
                <a:close/>
                <a:moveTo>
                  <a:pt x="1139" y="11060"/>
                </a:moveTo>
                <a:cubicBezTo>
                  <a:pt x="1155" y="11053"/>
                  <a:pt x="1168" y="11050"/>
                  <a:pt x="1185" y="11047"/>
                </a:cubicBezTo>
                <a:cubicBezTo>
                  <a:pt x="1188" y="11014"/>
                  <a:pt x="1191" y="10982"/>
                  <a:pt x="1194" y="10949"/>
                </a:cubicBezTo>
                <a:cubicBezTo>
                  <a:pt x="1178" y="10956"/>
                  <a:pt x="1162" y="10959"/>
                  <a:pt x="1149" y="10962"/>
                </a:cubicBezTo>
                <a:cubicBezTo>
                  <a:pt x="1146" y="10995"/>
                  <a:pt x="1143" y="11027"/>
                  <a:pt x="1139" y="11060"/>
                </a:cubicBezTo>
                <a:close/>
                <a:moveTo>
                  <a:pt x="1198" y="11043"/>
                </a:moveTo>
                <a:cubicBezTo>
                  <a:pt x="1214" y="11040"/>
                  <a:pt x="1230" y="11034"/>
                  <a:pt x="1246" y="11030"/>
                </a:cubicBezTo>
                <a:cubicBezTo>
                  <a:pt x="1246" y="10998"/>
                  <a:pt x="1249" y="10969"/>
                  <a:pt x="1253" y="10936"/>
                </a:cubicBezTo>
                <a:cubicBezTo>
                  <a:pt x="1236" y="10940"/>
                  <a:pt x="1220" y="10943"/>
                  <a:pt x="1207" y="10946"/>
                </a:cubicBezTo>
                <a:cubicBezTo>
                  <a:pt x="1204" y="10979"/>
                  <a:pt x="1201" y="11011"/>
                  <a:pt x="1198" y="11043"/>
                </a:cubicBezTo>
                <a:close/>
                <a:moveTo>
                  <a:pt x="1259" y="11027"/>
                </a:moveTo>
                <a:cubicBezTo>
                  <a:pt x="1272" y="11024"/>
                  <a:pt x="1288" y="11021"/>
                  <a:pt x="1304" y="11014"/>
                </a:cubicBezTo>
                <a:cubicBezTo>
                  <a:pt x="1308" y="10985"/>
                  <a:pt x="1311" y="10953"/>
                  <a:pt x="1311" y="10920"/>
                </a:cubicBezTo>
                <a:cubicBezTo>
                  <a:pt x="1298" y="10924"/>
                  <a:pt x="1282" y="10927"/>
                  <a:pt x="1266" y="10933"/>
                </a:cubicBezTo>
                <a:cubicBezTo>
                  <a:pt x="1262" y="10962"/>
                  <a:pt x="1259" y="10995"/>
                  <a:pt x="1259" y="11027"/>
                </a:cubicBezTo>
                <a:close/>
                <a:moveTo>
                  <a:pt x="1317" y="11011"/>
                </a:moveTo>
                <a:cubicBezTo>
                  <a:pt x="1333" y="11008"/>
                  <a:pt x="1350" y="11005"/>
                  <a:pt x="1366" y="11001"/>
                </a:cubicBezTo>
                <a:cubicBezTo>
                  <a:pt x="1366" y="10969"/>
                  <a:pt x="1369" y="10936"/>
                  <a:pt x="1372" y="10904"/>
                </a:cubicBezTo>
                <a:cubicBezTo>
                  <a:pt x="1356" y="10907"/>
                  <a:pt x="1340" y="10914"/>
                  <a:pt x="1324" y="10917"/>
                </a:cubicBezTo>
                <a:cubicBezTo>
                  <a:pt x="1321" y="10949"/>
                  <a:pt x="1321" y="10982"/>
                  <a:pt x="1317" y="11011"/>
                </a:cubicBezTo>
                <a:close/>
                <a:moveTo>
                  <a:pt x="1376" y="10998"/>
                </a:moveTo>
                <a:cubicBezTo>
                  <a:pt x="1392" y="10992"/>
                  <a:pt x="1408" y="10988"/>
                  <a:pt x="1424" y="10985"/>
                </a:cubicBezTo>
                <a:cubicBezTo>
                  <a:pt x="1427" y="10953"/>
                  <a:pt x="1427" y="10920"/>
                  <a:pt x="1431" y="10888"/>
                </a:cubicBezTo>
                <a:cubicBezTo>
                  <a:pt x="1414" y="10894"/>
                  <a:pt x="1398" y="10898"/>
                  <a:pt x="1385" y="10901"/>
                </a:cubicBezTo>
                <a:cubicBezTo>
                  <a:pt x="1382" y="10933"/>
                  <a:pt x="1379" y="10966"/>
                  <a:pt x="1376" y="10998"/>
                </a:cubicBezTo>
                <a:close/>
                <a:moveTo>
                  <a:pt x="1437" y="10982"/>
                </a:moveTo>
                <a:cubicBezTo>
                  <a:pt x="1453" y="10979"/>
                  <a:pt x="1469" y="10972"/>
                  <a:pt x="1486" y="10969"/>
                </a:cubicBezTo>
                <a:cubicBezTo>
                  <a:pt x="1486" y="10936"/>
                  <a:pt x="1489" y="10904"/>
                  <a:pt x="1489" y="10875"/>
                </a:cubicBezTo>
                <a:cubicBezTo>
                  <a:pt x="1476" y="10878"/>
                  <a:pt x="1460" y="10881"/>
                  <a:pt x="1444" y="10885"/>
                </a:cubicBezTo>
                <a:cubicBezTo>
                  <a:pt x="1440" y="10917"/>
                  <a:pt x="1440" y="10949"/>
                  <a:pt x="1437" y="10982"/>
                </a:cubicBezTo>
                <a:close/>
                <a:moveTo>
                  <a:pt x="1499" y="10966"/>
                </a:moveTo>
                <a:cubicBezTo>
                  <a:pt x="1521" y="10959"/>
                  <a:pt x="1544" y="10953"/>
                  <a:pt x="1570" y="10949"/>
                </a:cubicBezTo>
                <a:cubicBezTo>
                  <a:pt x="1570" y="10917"/>
                  <a:pt x="1573" y="10885"/>
                  <a:pt x="1573" y="10852"/>
                </a:cubicBezTo>
                <a:cubicBezTo>
                  <a:pt x="1550" y="10859"/>
                  <a:pt x="1528" y="10865"/>
                  <a:pt x="1502" y="10872"/>
                </a:cubicBezTo>
                <a:cubicBezTo>
                  <a:pt x="1502" y="10904"/>
                  <a:pt x="1499" y="10933"/>
                  <a:pt x="1499" y="10966"/>
                </a:cubicBezTo>
                <a:close/>
                <a:moveTo>
                  <a:pt x="511" y="11098"/>
                </a:moveTo>
                <a:cubicBezTo>
                  <a:pt x="528" y="11095"/>
                  <a:pt x="544" y="11092"/>
                  <a:pt x="557" y="11089"/>
                </a:cubicBezTo>
                <a:cubicBezTo>
                  <a:pt x="563" y="11056"/>
                  <a:pt x="566" y="11024"/>
                  <a:pt x="570" y="10995"/>
                </a:cubicBezTo>
                <a:cubicBezTo>
                  <a:pt x="557" y="10998"/>
                  <a:pt x="540" y="11001"/>
                  <a:pt x="528" y="11005"/>
                </a:cubicBezTo>
                <a:cubicBezTo>
                  <a:pt x="521" y="11037"/>
                  <a:pt x="518" y="11069"/>
                  <a:pt x="511" y="11098"/>
                </a:cubicBezTo>
                <a:close/>
                <a:moveTo>
                  <a:pt x="570" y="11085"/>
                </a:moveTo>
                <a:cubicBezTo>
                  <a:pt x="586" y="11082"/>
                  <a:pt x="599" y="11076"/>
                  <a:pt x="615" y="11072"/>
                </a:cubicBezTo>
                <a:cubicBezTo>
                  <a:pt x="618" y="11040"/>
                  <a:pt x="625" y="11011"/>
                  <a:pt x="628" y="10979"/>
                </a:cubicBezTo>
                <a:cubicBezTo>
                  <a:pt x="612" y="10982"/>
                  <a:pt x="599" y="10988"/>
                  <a:pt x="583" y="10992"/>
                </a:cubicBezTo>
                <a:cubicBezTo>
                  <a:pt x="579" y="11021"/>
                  <a:pt x="573" y="11053"/>
                  <a:pt x="570" y="11085"/>
                </a:cubicBezTo>
                <a:close/>
                <a:moveTo>
                  <a:pt x="628" y="11069"/>
                </a:moveTo>
                <a:cubicBezTo>
                  <a:pt x="641" y="11066"/>
                  <a:pt x="657" y="11063"/>
                  <a:pt x="673" y="11056"/>
                </a:cubicBezTo>
                <a:cubicBezTo>
                  <a:pt x="676" y="11027"/>
                  <a:pt x="680" y="10995"/>
                  <a:pt x="686" y="10962"/>
                </a:cubicBezTo>
                <a:cubicBezTo>
                  <a:pt x="670" y="10969"/>
                  <a:pt x="654" y="10972"/>
                  <a:pt x="641" y="10975"/>
                </a:cubicBezTo>
                <a:cubicBezTo>
                  <a:pt x="634" y="11008"/>
                  <a:pt x="631" y="11037"/>
                  <a:pt x="628" y="11069"/>
                </a:cubicBezTo>
                <a:close/>
                <a:moveTo>
                  <a:pt x="686" y="11053"/>
                </a:moveTo>
                <a:cubicBezTo>
                  <a:pt x="699" y="11050"/>
                  <a:pt x="715" y="11047"/>
                  <a:pt x="731" y="11043"/>
                </a:cubicBezTo>
                <a:cubicBezTo>
                  <a:pt x="735" y="11011"/>
                  <a:pt x="738" y="10979"/>
                  <a:pt x="741" y="10949"/>
                </a:cubicBezTo>
                <a:cubicBezTo>
                  <a:pt x="728" y="10953"/>
                  <a:pt x="712" y="10956"/>
                  <a:pt x="696" y="10959"/>
                </a:cubicBezTo>
                <a:cubicBezTo>
                  <a:pt x="693" y="10992"/>
                  <a:pt x="689" y="11024"/>
                  <a:pt x="686" y="11053"/>
                </a:cubicBezTo>
                <a:close/>
                <a:moveTo>
                  <a:pt x="741" y="11040"/>
                </a:moveTo>
                <a:cubicBezTo>
                  <a:pt x="757" y="11034"/>
                  <a:pt x="774" y="11030"/>
                  <a:pt x="786" y="11027"/>
                </a:cubicBezTo>
                <a:cubicBezTo>
                  <a:pt x="793" y="10995"/>
                  <a:pt x="796" y="10966"/>
                  <a:pt x="799" y="10933"/>
                </a:cubicBezTo>
                <a:cubicBezTo>
                  <a:pt x="783" y="10936"/>
                  <a:pt x="770" y="10943"/>
                  <a:pt x="754" y="10946"/>
                </a:cubicBezTo>
                <a:cubicBezTo>
                  <a:pt x="751" y="10975"/>
                  <a:pt x="748" y="11008"/>
                  <a:pt x="741" y="11040"/>
                </a:cubicBezTo>
                <a:close/>
                <a:moveTo>
                  <a:pt x="799" y="11024"/>
                </a:moveTo>
                <a:cubicBezTo>
                  <a:pt x="816" y="11021"/>
                  <a:pt x="832" y="11014"/>
                  <a:pt x="845" y="11011"/>
                </a:cubicBezTo>
                <a:cubicBezTo>
                  <a:pt x="848" y="10982"/>
                  <a:pt x="854" y="10949"/>
                  <a:pt x="858" y="10917"/>
                </a:cubicBezTo>
                <a:cubicBezTo>
                  <a:pt x="841" y="10924"/>
                  <a:pt x="825" y="10927"/>
                  <a:pt x="812" y="10930"/>
                </a:cubicBezTo>
                <a:cubicBezTo>
                  <a:pt x="809" y="10962"/>
                  <a:pt x="803" y="10992"/>
                  <a:pt x="799" y="11024"/>
                </a:cubicBezTo>
                <a:close/>
                <a:moveTo>
                  <a:pt x="858" y="11008"/>
                </a:moveTo>
                <a:cubicBezTo>
                  <a:pt x="874" y="11005"/>
                  <a:pt x="890" y="11001"/>
                  <a:pt x="903" y="10998"/>
                </a:cubicBezTo>
                <a:cubicBezTo>
                  <a:pt x="906" y="10966"/>
                  <a:pt x="909" y="10933"/>
                  <a:pt x="916" y="10904"/>
                </a:cubicBezTo>
                <a:cubicBezTo>
                  <a:pt x="900" y="10907"/>
                  <a:pt x="884" y="10911"/>
                  <a:pt x="871" y="10914"/>
                </a:cubicBezTo>
                <a:cubicBezTo>
                  <a:pt x="864" y="10946"/>
                  <a:pt x="861" y="10979"/>
                  <a:pt x="858" y="11008"/>
                </a:cubicBezTo>
                <a:close/>
                <a:moveTo>
                  <a:pt x="916" y="10995"/>
                </a:moveTo>
                <a:cubicBezTo>
                  <a:pt x="932" y="10988"/>
                  <a:pt x="948" y="10985"/>
                  <a:pt x="961" y="10982"/>
                </a:cubicBezTo>
                <a:cubicBezTo>
                  <a:pt x="965" y="10949"/>
                  <a:pt x="968" y="10920"/>
                  <a:pt x="971" y="10888"/>
                </a:cubicBezTo>
                <a:cubicBezTo>
                  <a:pt x="958" y="10891"/>
                  <a:pt x="942" y="10894"/>
                  <a:pt x="926" y="10901"/>
                </a:cubicBezTo>
                <a:cubicBezTo>
                  <a:pt x="922" y="10930"/>
                  <a:pt x="919" y="10962"/>
                  <a:pt x="916" y="10995"/>
                </a:cubicBezTo>
                <a:close/>
                <a:moveTo>
                  <a:pt x="974" y="10979"/>
                </a:moveTo>
                <a:cubicBezTo>
                  <a:pt x="990" y="10975"/>
                  <a:pt x="1007" y="10969"/>
                  <a:pt x="1020" y="10966"/>
                </a:cubicBezTo>
                <a:cubicBezTo>
                  <a:pt x="1023" y="10933"/>
                  <a:pt x="1026" y="10904"/>
                  <a:pt x="1029" y="10872"/>
                </a:cubicBezTo>
                <a:cubicBezTo>
                  <a:pt x="1016" y="10875"/>
                  <a:pt x="1000" y="10881"/>
                  <a:pt x="984" y="10885"/>
                </a:cubicBezTo>
                <a:cubicBezTo>
                  <a:pt x="981" y="10917"/>
                  <a:pt x="977" y="10946"/>
                  <a:pt x="974" y="10979"/>
                </a:cubicBezTo>
                <a:close/>
                <a:moveTo>
                  <a:pt x="1032" y="10962"/>
                </a:moveTo>
                <a:cubicBezTo>
                  <a:pt x="1049" y="10959"/>
                  <a:pt x="1065" y="10956"/>
                  <a:pt x="1078" y="10949"/>
                </a:cubicBezTo>
                <a:cubicBezTo>
                  <a:pt x="1081" y="10920"/>
                  <a:pt x="1084" y="10888"/>
                  <a:pt x="1088" y="10856"/>
                </a:cubicBezTo>
                <a:cubicBezTo>
                  <a:pt x="1075" y="10862"/>
                  <a:pt x="1058" y="10865"/>
                  <a:pt x="1042" y="10869"/>
                </a:cubicBezTo>
                <a:cubicBezTo>
                  <a:pt x="1039" y="10901"/>
                  <a:pt x="1036" y="10933"/>
                  <a:pt x="1032" y="10962"/>
                </a:cubicBezTo>
                <a:close/>
                <a:moveTo>
                  <a:pt x="1091" y="10946"/>
                </a:moveTo>
                <a:cubicBezTo>
                  <a:pt x="1107" y="10943"/>
                  <a:pt x="1123" y="10940"/>
                  <a:pt x="1139" y="10936"/>
                </a:cubicBezTo>
                <a:cubicBezTo>
                  <a:pt x="1139" y="10904"/>
                  <a:pt x="1143" y="10872"/>
                  <a:pt x="1146" y="10843"/>
                </a:cubicBezTo>
                <a:cubicBezTo>
                  <a:pt x="1130" y="10846"/>
                  <a:pt x="1117" y="10849"/>
                  <a:pt x="1100" y="10852"/>
                </a:cubicBezTo>
                <a:cubicBezTo>
                  <a:pt x="1097" y="10885"/>
                  <a:pt x="1094" y="10917"/>
                  <a:pt x="1091" y="10946"/>
                </a:cubicBezTo>
                <a:close/>
                <a:moveTo>
                  <a:pt x="1149" y="10933"/>
                </a:moveTo>
                <a:cubicBezTo>
                  <a:pt x="1165" y="10930"/>
                  <a:pt x="1181" y="10924"/>
                  <a:pt x="1198" y="10920"/>
                </a:cubicBezTo>
                <a:cubicBezTo>
                  <a:pt x="1201" y="10888"/>
                  <a:pt x="1201" y="10859"/>
                  <a:pt x="1204" y="10826"/>
                </a:cubicBezTo>
                <a:cubicBezTo>
                  <a:pt x="1188" y="10830"/>
                  <a:pt x="1175" y="10836"/>
                  <a:pt x="1159" y="10839"/>
                </a:cubicBezTo>
                <a:cubicBezTo>
                  <a:pt x="1155" y="10869"/>
                  <a:pt x="1152" y="10901"/>
                  <a:pt x="1149" y="10933"/>
                </a:cubicBezTo>
                <a:close/>
                <a:moveTo>
                  <a:pt x="1210" y="10917"/>
                </a:moveTo>
                <a:cubicBezTo>
                  <a:pt x="1223" y="10914"/>
                  <a:pt x="1240" y="10907"/>
                  <a:pt x="1256" y="10904"/>
                </a:cubicBezTo>
                <a:cubicBezTo>
                  <a:pt x="1259" y="10875"/>
                  <a:pt x="1262" y="10843"/>
                  <a:pt x="1262" y="10810"/>
                </a:cubicBezTo>
                <a:cubicBezTo>
                  <a:pt x="1249" y="10817"/>
                  <a:pt x="1233" y="10820"/>
                  <a:pt x="1217" y="10823"/>
                </a:cubicBezTo>
                <a:cubicBezTo>
                  <a:pt x="1214" y="10856"/>
                  <a:pt x="1210" y="10885"/>
                  <a:pt x="1210" y="10917"/>
                </a:cubicBezTo>
                <a:close/>
                <a:moveTo>
                  <a:pt x="1269" y="10901"/>
                </a:moveTo>
                <a:cubicBezTo>
                  <a:pt x="1285" y="10898"/>
                  <a:pt x="1298" y="10894"/>
                  <a:pt x="1314" y="10891"/>
                </a:cubicBezTo>
                <a:cubicBezTo>
                  <a:pt x="1317" y="10859"/>
                  <a:pt x="1321" y="10826"/>
                  <a:pt x="1321" y="10797"/>
                </a:cubicBezTo>
                <a:cubicBezTo>
                  <a:pt x="1308" y="10801"/>
                  <a:pt x="1291" y="10804"/>
                  <a:pt x="1275" y="10807"/>
                </a:cubicBezTo>
                <a:cubicBezTo>
                  <a:pt x="1272" y="10839"/>
                  <a:pt x="1272" y="10872"/>
                  <a:pt x="1269" y="10901"/>
                </a:cubicBezTo>
                <a:close/>
                <a:moveTo>
                  <a:pt x="1327" y="10885"/>
                </a:moveTo>
                <a:cubicBezTo>
                  <a:pt x="1343" y="10881"/>
                  <a:pt x="1359" y="10878"/>
                  <a:pt x="1372" y="10875"/>
                </a:cubicBezTo>
                <a:cubicBezTo>
                  <a:pt x="1376" y="10843"/>
                  <a:pt x="1379" y="10813"/>
                  <a:pt x="1382" y="10781"/>
                </a:cubicBezTo>
                <a:cubicBezTo>
                  <a:pt x="1366" y="10784"/>
                  <a:pt x="1350" y="10788"/>
                  <a:pt x="1333" y="10794"/>
                </a:cubicBezTo>
                <a:cubicBezTo>
                  <a:pt x="1333" y="10823"/>
                  <a:pt x="1330" y="10856"/>
                  <a:pt x="1327" y="10885"/>
                </a:cubicBezTo>
                <a:close/>
                <a:moveTo>
                  <a:pt x="1385" y="10872"/>
                </a:moveTo>
                <a:cubicBezTo>
                  <a:pt x="1401" y="10869"/>
                  <a:pt x="1418" y="10862"/>
                  <a:pt x="1434" y="10859"/>
                </a:cubicBezTo>
                <a:cubicBezTo>
                  <a:pt x="1434" y="10826"/>
                  <a:pt x="1437" y="10797"/>
                  <a:pt x="1440" y="10765"/>
                </a:cubicBezTo>
                <a:cubicBezTo>
                  <a:pt x="1424" y="10768"/>
                  <a:pt x="1408" y="10775"/>
                  <a:pt x="1392" y="10778"/>
                </a:cubicBezTo>
                <a:cubicBezTo>
                  <a:pt x="1392" y="10810"/>
                  <a:pt x="1388" y="10839"/>
                  <a:pt x="1385" y="10872"/>
                </a:cubicBezTo>
                <a:close/>
                <a:moveTo>
                  <a:pt x="1447" y="10856"/>
                </a:moveTo>
                <a:cubicBezTo>
                  <a:pt x="1460" y="10852"/>
                  <a:pt x="1476" y="10849"/>
                  <a:pt x="1492" y="10843"/>
                </a:cubicBezTo>
                <a:cubicBezTo>
                  <a:pt x="1495" y="10813"/>
                  <a:pt x="1495" y="10781"/>
                  <a:pt x="1499" y="10749"/>
                </a:cubicBezTo>
                <a:cubicBezTo>
                  <a:pt x="1482" y="10755"/>
                  <a:pt x="1466" y="10758"/>
                  <a:pt x="1453" y="10762"/>
                </a:cubicBezTo>
                <a:cubicBezTo>
                  <a:pt x="1450" y="10794"/>
                  <a:pt x="1447" y="10823"/>
                  <a:pt x="1447" y="10856"/>
                </a:cubicBezTo>
                <a:close/>
                <a:moveTo>
                  <a:pt x="1505" y="10839"/>
                </a:moveTo>
                <a:cubicBezTo>
                  <a:pt x="1528" y="10833"/>
                  <a:pt x="1554" y="10826"/>
                  <a:pt x="1576" y="10823"/>
                </a:cubicBezTo>
                <a:cubicBezTo>
                  <a:pt x="1576" y="10791"/>
                  <a:pt x="1579" y="10758"/>
                  <a:pt x="1583" y="10729"/>
                </a:cubicBezTo>
                <a:cubicBezTo>
                  <a:pt x="1557" y="10736"/>
                  <a:pt x="1534" y="10739"/>
                  <a:pt x="1511" y="10746"/>
                </a:cubicBezTo>
                <a:cubicBezTo>
                  <a:pt x="1508" y="10778"/>
                  <a:pt x="1508" y="10810"/>
                  <a:pt x="1505" y="10839"/>
                </a:cubicBezTo>
                <a:close/>
                <a:moveTo>
                  <a:pt x="531" y="10975"/>
                </a:moveTo>
                <a:cubicBezTo>
                  <a:pt x="544" y="10972"/>
                  <a:pt x="560" y="10969"/>
                  <a:pt x="576" y="10962"/>
                </a:cubicBezTo>
                <a:cubicBezTo>
                  <a:pt x="579" y="10933"/>
                  <a:pt x="583" y="10904"/>
                  <a:pt x="589" y="10872"/>
                </a:cubicBezTo>
                <a:cubicBezTo>
                  <a:pt x="573" y="10875"/>
                  <a:pt x="560" y="10881"/>
                  <a:pt x="544" y="10885"/>
                </a:cubicBezTo>
                <a:cubicBezTo>
                  <a:pt x="540" y="10914"/>
                  <a:pt x="534" y="10946"/>
                  <a:pt x="531" y="10975"/>
                </a:cubicBezTo>
                <a:close/>
                <a:moveTo>
                  <a:pt x="586" y="10959"/>
                </a:moveTo>
                <a:cubicBezTo>
                  <a:pt x="602" y="10956"/>
                  <a:pt x="618" y="10953"/>
                  <a:pt x="631" y="10949"/>
                </a:cubicBezTo>
                <a:cubicBezTo>
                  <a:pt x="638" y="10917"/>
                  <a:pt x="641" y="10888"/>
                  <a:pt x="644" y="10859"/>
                </a:cubicBezTo>
                <a:cubicBezTo>
                  <a:pt x="631" y="10862"/>
                  <a:pt x="615" y="10865"/>
                  <a:pt x="599" y="10869"/>
                </a:cubicBezTo>
                <a:cubicBezTo>
                  <a:pt x="596" y="10901"/>
                  <a:pt x="592" y="10930"/>
                  <a:pt x="586" y="10959"/>
                </a:cubicBezTo>
                <a:close/>
                <a:moveTo>
                  <a:pt x="644" y="10946"/>
                </a:moveTo>
                <a:cubicBezTo>
                  <a:pt x="660" y="10943"/>
                  <a:pt x="673" y="10936"/>
                  <a:pt x="689" y="10933"/>
                </a:cubicBezTo>
                <a:cubicBezTo>
                  <a:pt x="693" y="10904"/>
                  <a:pt x="696" y="10872"/>
                  <a:pt x="702" y="10843"/>
                </a:cubicBezTo>
                <a:cubicBezTo>
                  <a:pt x="686" y="10846"/>
                  <a:pt x="670" y="10849"/>
                  <a:pt x="657" y="10852"/>
                </a:cubicBezTo>
                <a:cubicBezTo>
                  <a:pt x="654" y="10885"/>
                  <a:pt x="647" y="10914"/>
                  <a:pt x="644" y="10946"/>
                </a:cubicBezTo>
                <a:close/>
                <a:moveTo>
                  <a:pt x="702" y="10930"/>
                </a:moveTo>
                <a:cubicBezTo>
                  <a:pt x="715" y="10927"/>
                  <a:pt x="731" y="10924"/>
                  <a:pt x="748" y="10917"/>
                </a:cubicBezTo>
                <a:cubicBezTo>
                  <a:pt x="751" y="10888"/>
                  <a:pt x="754" y="10859"/>
                  <a:pt x="757" y="10826"/>
                </a:cubicBezTo>
                <a:cubicBezTo>
                  <a:pt x="744" y="10830"/>
                  <a:pt x="728" y="10836"/>
                  <a:pt x="712" y="10839"/>
                </a:cubicBezTo>
                <a:cubicBezTo>
                  <a:pt x="709" y="10869"/>
                  <a:pt x="706" y="10901"/>
                  <a:pt x="702" y="10930"/>
                </a:cubicBezTo>
                <a:close/>
                <a:moveTo>
                  <a:pt x="757" y="10917"/>
                </a:moveTo>
                <a:cubicBezTo>
                  <a:pt x="774" y="10911"/>
                  <a:pt x="790" y="10907"/>
                  <a:pt x="803" y="10904"/>
                </a:cubicBezTo>
                <a:cubicBezTo>
                  <a:pt x="806" y="10872"/>
                  <a:pt x="809" y="10843"/>
                  <a:pt x="816" y="10810"/>
                </a:cubicBezTo>
                <a:cubicBezTo>
                  <a:pt x="799" y="10817"/>
                  <a:pt x="783" y="10820"/>
                  <a:pt x="770" y="10823"/>
                </a:cubicBezTo>
                <a:cubicBezTo>
                  <a:pt x="767" y="10856"/>
                  <a:pt x="761" y="10885"/>
                  <a:pt x="757" y="10917"/>
                </a:cubicBezTo>
                <a:close/>
                <a:moveTo>
                  <a:pt x="816" y="10901"/>
                </a:moveTo>
                <a:cubicBezTo>
                  <a:pt x="832" y="10898"/>
                  <a:pt x="845" y="10891"/>
                  <a:pt x="861" y="10888"/>
                </a:cubicBezTo>
                <a:cubicBezTo>
                  <a:pt x="864" y="10859"/>
                  <a:pt x="867" y="10826"/>
                  <a:pt x="871" y="10797"/>
                </a:cubicBezTo>
                <a:cubicBezTo>
                  <a:pt x="858" y="10801"/>
                  <a:pt x="841" y="10804"/>
                  <a:pt x="825" y="10807"/>
                </a:cubicBezTo>
                <a:cubicBezTo>
                  <a:pt x="822" y="10839"/>
                  <a:pt x="819" y="10869"/>
                  <a:pt x="816" y="10901"/>
                </a:cubicBezTo>
                <a:close/>
                <a:moveTo>
                  <a:pt x="874" y="10885"/>
                </a:moveTo>
                <a:cubicBezTo>
                  <a:pt x="887" y="10881"/>
                  <a:pt x="903" y="10878"/>
                  <a:pt x="919" y="10872"/>
                </a:cubicBezTo>
                <a:cubicBezTo>
                  <a:pt x="922" y="10843"/>
                  <a:pt x="926" y="10813"/>
                  <a:pt x="929" y="10781"/>
                </a:cubicBezTo>
                <a:cubicBezTo>
                  <a:pt x="913" y="10784"/>
                  <a:pt x="900" y="10791"/>
                  <a:pt x="884" y="10794"/>
                </a:cubicBezTo>
                <a:cubicBezTo>
                  <a:pt x="880" y="10823"/>
                  <a:pt x="877" y="10856"/>
                  <a:pt x="874" y="10885"/>
                </a:cubicBezTo>
                <a:close/>
                <a:moveTo>
                  <a:pt x="929" y="10869"/>
                </a:moveTo>
                <a:cubicBezTo>
                  <a:pt x="945" y="10865"/>
                  <a:pt x="961" y="10862"/>
                  <a:pt x="974" y="10859"/>
                </a:cubicBezTo>
                <a:cubicBezTo>
                  <a:pt x="977" y="10826"/>
                  <a:pt x="984" y="10797"/>
                  <a:pt x="987" y="10765"/>
                </a:cubicBezTo>
                <a:cubicBezTo>
                  <a:pt x="971" y="10771"/>
                  <a:pt x="955" y="10775"/>
                  <a:pt x="942" y="10778"/>
                </a:cubicBezTo>
                <a:cubicBezTo>
                  <a:pt x="939" y="10807"/>
                  <a:pt x="932" y="10839"/>
                  <a:pt x="929" y="10869"/>
                </a:cubicBezTo>
                <a:close/>
                <a:moveTo>
                  <a:pt x="987" y="10856"/>
                </a:moveTo>
                <a:cubicBezTo>
                  <a:pt x="1003" y="10852"/>
                  <a:pt x="1020" y="10846"/>
                  <a:pt x="1032" y="10843"/>
                </a:cubicBezTo>
                <a:cubicBezTo>
                  <a:pt x="1036" y="10813"/>
                  <a:pt x="1039" y="10781"/>
                  <a:pt x="1042" y="10752"/>
                </a:cubicBezTo>
                <a:cubicBezTo>
                  <a:pt x="1029" y="10755"/>
                  <a:pt x="1013" y="10758"/>
                  <a:pt x="997" y="10762"/>
                </a:cubicBezTo>
                <a:cubicBezTo>
                  <a:pt x="994" y="10794"/>
                  <a:pt x="990" y="10823"/>
                  <a:pt x="987" y="10856"/>
                </a:cubicBezTo>
                <a:close/>
                <a:moveTo>
                  <a:pt x="1045" y="10839"/>
                </a:moveTo>
                <a:cubicBezTo>
                  <a:pt x="1062" y="10836"/>
                  <a:pt x="1078" y="10833"/>
                  <a:pt x="1091" y="10826"/>
                </a:cubicBezTo>
                <a:cubicBezTo>
                  <a:pt x="1094" y="10797"/>
                  <a:pt x="1097" y="10765"/>
                  <a:pt x="1100" y="10736"/>
                </a:cubicBezTo>
                <a:cubicBezTo>
                  <a:pt x="1084" y="10739"/>
                  <a:pt x="1071" y="10746"/>
                  <a:pt x="1055" y="10749"/>
                </a:cubicBezTo>
                <a:cubicBezTo>
                  <a:pt x="1052" y="10778"/>
                  <a:pt x="1049" y="10810"/>
                  <a:pt x="1045" y="10839"/>
                </a:cubicBezTo>
                <a:close/>
                <a:moveTo>
                  <a:pt x="1104" y="10823"/>
                </a:moveTo>
                <a:cubicBezTo>
                  <a:pt x="1120" y="10820"/>
                  <a:pt x="1133" y="10817"/>
                  <a:pt x="1149" y="10813"/>
                </a:cubicBezTo>
                <a:cubicBezTo>
                  <a:pt x="1152" y="10781"/>
                  <a:pt x="1155" y="10752"/>
                  <a:pt x="1159" y="10720"/>
                </a:cubicBezTo>
                <a:cubicBezTo>
                  <a:pt x="1143" y="10726"/>
                  <a:pt x="1126" y="10729"/>
                  <a:pt x="1113" y="10733"/>
                </a:cubicBezTo>
                <a:cubicBezTo>
                  <a:pt x="1110" y="10762"/>
                  <a:pt x="1107" y="10794"/>
                  <a:pt x="1104" y="10823"/>
                </a:cubicBezTo>
                <a:close/>
                <a:moveTo>
                  <a:pt x="1162" y="10810"/>
                </a:moveTo>
                <a:cubicBezTo>
                  <a:pt x="1178" y="10804"/>
                  <a:pt x="1191" y="10801"/>
                  <a:pt x="1207" y="10797"/>
                </a:cubicBezTo>
                <a:cubicBezTo>
                  <a:pt x="1210" y="10765"/>
                  <a:pt x="1214" y="10736"/>
                  <a:pt x="1217" y="10707"/>
                </a:cubicBezTo>
                <a:cubicBezTo>
                  <a:pt x="1201" y="10710"/>
                  <a:pt x="1185" y="10713"/>
                  <a:pt x="1172" y="10716"/>
                </a:cubicBezTo>
                <a:cubicBezTo>
                  <a:pt x="1168" y="10749"/>
                  <a:pt x="1165" y="10778"/>
                  <a:pt x="1162" y="10810"/>
                </a:cubicBezTo>
                <a:close/>
                <a:moveTo>
                  <a:pt x="1220" y="10794"/>
                </a:moveTo>
                <a:cubicBezTo>
                  <a:pt x="1236" y="10791"/>
                  <a:pt x="1249" y="10784"/>
                  <a:pt x="1266" y="10781"/>
                </a:cubicBezTo>
                <a:cubicBezTo>
                  <a:pt x="1269" y="10752"/>
                  <a:pt x="1272" y="10720"/>
                  <a:pt x="1272" y="10691"/>
                </a:cubicBezTo>
                <a:cubicBezTo>
                  <a:pt x="1259" y="10694"/>
                  <a:pt x="1243" y="10697"/>
                  <a:pt x="1227" y="10703"/>
                </a:cubicBezTo>
                <a:cubicBezTo>
                  <a:pt x="1227" y="10733"/>
                  <a:pt x="1223" y="10762"/>
                  <a:pt x="1220" y="10794"/>
                </a:cubicBezTo>
                <a:close/>
                <a:moveTo>
                  <a:pt x="1278" y="10778"/>
                </a:moveTo>
                <a:cubicBezTo>
                  <a:pt x="1295" y="10775"/>
                  <a:pt x="1308" y="10771"/>
                  <a:pt x="1324" y="10765"/>
                </a:cubicBezTo>
                <a:cubicBezTo>
                  <a:pt x="1327" y="10736"/>
                  <a:pt x="1330" y="10707"/>
                  <a:pt x="1330" y="10674"/>
                </a:cubicBezTo>
                <a:cubicBezTo>
                  <a:pt x="1317" y="10678"/>
                  <a:pt x="1301" y="10684"/>
                  <a:pt x="1285" y="10687"/>
                </a:cubicBezTo>
                <a:cubicBezTo>
                  <a:pt x="1285" y="10716"/>
                  <a:pt x="1282" y="10749"/>
                  <a:pt x="1278" y="10778"/>
                </a:cubicBezTo>
                <a:close/>
                <a:moveTo>
                  <a:pt x="1337" y="10762"/>
                </a:moveTo>
                <a:cubicBezTo>
                  <a:pt x="1353" y="10758"/>
                  <a:pt x="1366" y="10755"/>
                  <a:pt x="1382" y="10752"/>
                </a:cubicBezTo>
                <a:cubicBezTo>
                  <a:pt x="1385" y="10720"/>
                  <a:pt x="1388" y="10691"/>
                  <a:pt x="1388" y="10658"/>
                </a:cubicBezTo>
                <a:cubicBezTo>
                  <a:pt x="1376" y="10665"/>
                  <a:pt x="1359" y="10668"/>
                  <a:pt x="1343" y="10671"/>
                </a:cubicBezTo>
                <a:cubicBezTo>
                  <a:pt x="1340" y="10703"/>
                  <a:pt x="1340" y="10733"/>
                  <a:pt x="1337" y="10762"/>
                </a:cubicBezTo>
                <a:close/>
                <a:moveTo>
                  <a:pt x="1395" y="10749"/>
                </a:moveTo>
                <a:cubicBezTo>
                  <a:pt x="1411" y="10742"/>
                  <a:pt x="1427" y="10739"/>
                  <a:pt x="1440" y="10736"/>
                </a:cubicBezTo>
                <a:cubicBezTo>
                  <a:pt x="1444" y="10707"/>
                  <a:pt x="1447" y="10674"/>
                  <a:pt x="1447" y="10645"/>
                </a:cubicBezTo>
                <a:cubicBezTo>
                  <a:pt x="1434" y="10648"/>
                  <a:pt x="1418" y="10652"/>
                  <a:pt x="1401" y="10655"/>
                </a:cubicBezTo>
                <a:cubicBezTo>
                  <a:pt x="1398" y="10687"/>
                  <a:pt x="1398" y="10716"/>
                  <a:pt x="1395" y="10749"/>
                </a:cubicBezTo>
                <a:close/>
                <a:moveTo>
                  <a:pt x="1453" y="10733"/>
                </a:moveTo>
                <a:cubicBezTo>
                  <a:pt x="1469" y="10729"/>
                  <a:pt x="1486" y="10723"/>
                  <a:pt x="1502" y="10720"/>
                </a:cubicBezTo>
                <a:cubicBezTo>
                  <a:pt x="1502" y="10691"/>
                  <a:pt x="1505" y="10658"/>
                  <a:pt x="1505" y="10629"/>
                </a:cubicBezTo>
                <a:cubicBezTo>
                  <a:pt x="1492" y="10632"/>
                  <a:pt x="1476" y="10635"/>
                  <a:pt x="1460" y="10642"/>
                </a:cubicBezTo>
                <a:cubicBezTo>
                  <a:pt x="1460" y="10671"/>
                  <a:pt x="1456" y="10703"/>
                  <a:pt x="1453" y="10733"/>
                </a:cubicBezTo>
                <a:close/>
                <a:moveTo>
                  <a:pt x="1511" y="10716"/>
                </a:moveTo>
                <a:cubicBezTo>
                  <a:pt x="1537" y="10710"/>
                  <a:pt x="1560" y="10703"/>
                  <a:pt x="1583" y="10700"/>
                </a:cubicBezTo>
                <a:cubicBezTo>
                  <a:pt x="1586" y="10668"/>
                  <a:pt x="1586" y="10639"/>
                  <a:pt x="1589" y="10606"/>
                </a:cubicBezTo>
                <a:cubicBezTo>
                  <a:pt x="1563" y="10613"/>
                  <a:pt x="1541" y="10619"/>
                  <a:pt x="1518" y="10626"/>
                </a:cubicBezTo>
                <a:cubicBezTo>
                  <a:pt x="1518" y="10655"/>
                  <a:pt x="1515" y="10687"/>
                  <a:pt x="1511" y="10716"/>
                </a:cubicBezTo>
                <a:close/>
                <a:moveTo>
                  <a:pt x="547" y="10856"/>
                </a:moveTo>
                <a:cubicBezTo>
                  <a:pt x="563" y="10852"/>
                  <a:pt x="576" y="10846"/>
                  <a:pt x="592" y="10843"/>
                </a:cubicBezTo>
                <a:cubicBezTo>
                  <a:pt x="596" y="10813"/>
                  <a:pt x="602" y="10784"/>
                  <a:pt x="605" y="10752"/>
                </a:cubicBezTo>
                <a:cubicBezTo>
                  <a:pt x="589" y="10755"/>
                  <a:pt x="576" y="10762"/>
                  <a:pt x="560" y="10765"/>
                </a:cubicBezTo>
                <a:cubicBezTo>
                  <a:pt x="557" y="10794"/>
                  <a:pt x="553" y="10823"/>
                  <a:pt x="547" y="10856"/>
                </a:cubicBezTo>
                <a:close/>
                <a:moveTo>
                  <a:pt x="605" y="10839"/>
                </a:moveTo>
                <a:cubicBezTo>
                  <a:pt x="618" y="10836"/>
                  <a:pt x="634" y="10833"/>
                  <a:pt x="647" y="10826"/>
                </a:cubicBezTo>
                <a:cubicBezTo>
                  <a:pt x="654" y="10797"/>
                  <a:pt x="657" y="10768"/>
                  <a:pt x="660" y="10739"/>
                </a:cubicBezTo>
                <a:cubicBezTo>
                  <a:pt x="647" y="10742"/>
                  <a:pt x="631" y="10746"/>
                  <a:pt x="618" y="10749"/>
                </a:cubicBezTo>
                <a:cubicBezTo>
                  <a:pt x="612" y="10778"/>
                  <a:pt x="608" y="10810"/>
                  <a:pt x="605" y="10839"/>
                </a:cubicBezTo>
                <a:close/>
                <a:moveTo>
                  <a:pt x="660" y="10823"/>
                </a:moveTo>
                <a:cubicBezTo>
                  <a:pt x="676" y="10820"/>
                  <a:pt x="689" y="10817"/>
                  <a:pt x="706" y="10813"/>
                </a:cubicBezTo>
                <a:cubicBezTo>
                  <a:pt x="709" y="10781"/>
                  <a:pt x="712" y="10752"/>
                  <a:pt x="719" y="10723"/>
                </a:cubicBezTo>
                <a:cubicBezTo>
                  <a:pt x="702" y="10726"/>
                  <a:pt x="686" y="10729"/>
                  <a:pt x="673" y="10736"/>
                </a:cubicBezTo>
                <a:cubicBezTo>
                  <a:pt x="670" y="10765"/>
                  <a:pt x="664" y="10794"/>
                  <a:pt x="660" y="10823"/>
                </a:cubicBezTo>
                <a:close/>
                <a:moveTo>
                  <a:pt x="719" y="10810"/>
                </a:moveTo>
                <a:cubicBezTo>
                  <a:pt x="731" y="10807"/>
                  <a:pt x="748" y="10801"/>
                  <a:pt x="761" y="10797"/>
                </a:cubicBezTo>
                <a:cubicBezTo>
                  <a:pt x="764" y="10768"/>
                  <a:pt x="770" y="10739"/>
                  <a:pt x="774" y="10707"/>
                </a:cubicBezTo>
                <a:cubicBezTo>
                  <a:pt x="757" y="10713"/>
                  <a:pt x="744" y="10716"/>
                  <a:pt x="728" y="10720"/>
                </a:cubicBezTo>
                <a:cubicBezTo>
                  <a:pt x="725" y="10749"/>
                  <a:pt x="722" y="10778"/>
                  <a:pt x="719" y="10810"/>
                </a:cubicBezTo>
                <a:close/>
                <a:moveTo>
                  <a:pt x="774" y="10794"/>
                </a:moveTo>
                <a:cubicBezTo>
                  <a:pt x="790" y="10791"/>
                  <a:pt x="803" y="10788"/>
                  <a:pt x="819" y="10781"/>
                </a:cubicBezTo>
                <a:cubicBezTo>
                  <a:pt x="822" y="10752"/>
                  <a:pt x="825" y="10723"/>
                  <a:pt x="829" y="10694"/>
                </a:cubicBezTo>
                <a:cubicBezTo>
                  <a:pt x="816" y="10697"/>
                  <a:pt x="799" y="10700"/>
                  <a:pt x="786" y="10703"/>
                </a:cubicBezTo>
                <a:cubicBezTo>
                  <a:pt x="780" y="10736"/>
                  <a:pt x="777" y="10765"/>
                  <a:pt x="774" y="10794"/>
                </a:cubicBezTo>
                <a:close/>
                <a:moveTo>
                  <a:pt x="832" y="10778"/>
                </a:moveTo>
                <a:cubicBezTo>
                  <a:pt x="845" y="10775"/>
                  <a:pt x="861" y="10771"/>
                  <a:pt x="874" y="10768"/>
                </a:cubicBezTo>
                <a:cubicBezTo>
                  <a:pt x="877" y="10736"/>
                  <a:pt x="884" y="10707"/>
                  <a:pt x="887" y="10678"/>
                </a:cubicBezTo>
                <a:cubicBezTo>
                  <a:pt x="871" y="10681"/>
                  <a:pt x="854" y="10684"/>
                  <a:pt x="841" y="10691"/>
                </a:cubicBezTo>
                <a:cubicBezTo>
                  <a:pt x="838" y="10720"/>
                  <a:pt x="835" y="10749"/>
                  <a:pt x="832" y="10778"/>
                </a:cubicBezTo>
                <a:close/>
                <a:moveTo>
                  <a:pt x="887" y="10765"/>
                </a:moveTo>
                <a:cubicBezTo>
                  <a:pt x="903" y="10762"/>
                  <a:pt x="916" y="10755"/>
                  <a:pt x="932" y="10752"/>
                </a:cubicBezTo>
                <a:cubicBezTo>
                  <a:pt x="935" y="10723"/>
                  <a:pt x="939" y="10694"/>
                  <a:pt x="942" y="10661"/>
                </a:cubicBezTo>
                <a:cubicBezTo>
                  <a:pt x="926" y="10668"/>
                  <a:pt x="913" y="10671"/>
                  <a:pt x="897" y="10674"/>
                </a:cubicBezTo>
                <a:cubicBezTo>
                  <a:pt x="893" y="10703"/>
                  <a:pt x="890" y="10733"/>
                  <a:pt x="887" y="10765"/>
                </a:cubicBezTo>
                <a:close/>
                <a:moveTo>
                  <a:pt x="945" y="10749"/>
                </a:moveTo>
                <a:cubicBezTo>
                  <a:pt x="958" y="10746"/>
                  <a:pt x="974" y="10742"/>
                  <a:pt x="990" y="10736"/>
                </a:cubicBezTo>
                <a:cubicBezTo>
                  <a:pt x="994" y="10707"/>
                  <a:pt x="997" y="10678"/>
                  <a:pt x="1000" y="10648"/>
                </a:cubicBezTo>
                <a:cubicBezTo>
                  <a:pt x="984" y="10652"/>
                  <a:pt x="968" y="10655"/>
                  <a:pt x="955" y="10658"/>
                </a:cubicBezTo>
                <a:cubicBezTo>
                  <a:pt x="952" y="10691"/>
                  <a:pt x="948" y="10720"/>
                  <a:pt x="945" y="10749"/>
                </a:cubicBezTo>
                <a:close/>
                <a:moveTo>
                  <a:pt x="1000" y="10733"/>
                </a:moveTo>
                <a:cubicBezTo>
                  <a:pt x="1016" y="10729"/>
                  <a:pt x="1032" y="10726"/>
                  <a:pt x="1045" y="10723"/>
                </a:cubicBezTo>
                <a:cubicBezTo>
                  <a:pt x="1049" y="10691"/>
                  <a:pt x="1052" y="10661"/>
                  <a:pt x="1055" y="10632"/>
                </a:cubicBezTo>
                <a:cubicBezTo>
                  <a:pt x="1039" y="10635"/>
                  <a:pt x="1026" y="10639"/>
                  <a:pt x="1010" y="10645"/>
                </a:cubicBezTo>
                <a:cubicBezTo>
                  <a:pt x="1007" y="10674"/>
                  <a:pt x="1003" y="10703"/>
                  <a:pt x="1000" y="10733"/>
                </a:cubicBezTo>
                <a:close/>
                <a:moveTo>
                  <a:pt x="1058" y="10720"/>
                </a:moveTo>
                <a:cubicBezTo>
                  <a:pt x="1075" y="10713"/>
                  <a:pt x="1088" y="10710"/>
                  <a:pt x="1104" y="10707"/>
                </a:cubicBezTo>
                <a:cubicBezTo>
                  <a:pt x="1107" y="10678"/>
                  <a:pt x="1110" y="10645"/>
                  <a:pt x="1113" y="10616"/>
                </a:cubicBezTo>
                <a:cubicBezTo>
                  <a:pt x="1097" y="10619"/>
                  <a:pt x="1081" y="10626"/>
                  <a:pt x="1068" y="10629"/>
                </a:cubicBezTo>
                <a:cubicBezTo>
                  <a:pt x="1065" y="10658"/>
                  <a:pt x="1062" y="10687"/>
                  <a:pt x="1058" y="10720"/>
                </a:cubicBezTo>
                <a:close/>
                <a:moveTo>
                  <a:pt x="1117" y="10703"/>
                </a:moveTo>
                <a:cubicBezTo>
                  <a:pt x="1130" y="10700"/>
                  <a:pt x="1146" y="10694"/>
                  <a:pt x="1162" y="10691"/>
                </a:cubicBezTo>
                <a:cubicBezTo>
                  <a:pt x="1162" y="10661"/>
                  <a:pt x="1165" y="10632"/>
                  <a:pt x="1168" y="10600"/>
                </a:cubicBezTo>
                <a:cubicBezTo>
                  <a:pt x="1155" y="10606"/>
                  <a:pt x="1139" y="10610"/>
                  <a:pt x="1123" y="10613"/>
                </a:cubicBezTo>
                <a:cubicBezTo>
                  <a:pt x="1123" y="10642"/>
                  <a:pt x="1120" y="10674"/>
                  <a:pt x="1117" y="10703"/>
                </a:cubicBezTo>
                <a:close/>
                <a:moveTo>
                  <a:pt x="1172" y="10687"/>
                </a:moveTo>
                <a:cubicBezTo>
                  <a:pt x="1188" y="10684"/>
                  <a:pt x="1204" y="10681"/>
                  <a:pt x="1217" y="10678"/>
                </a:cubicBezTo>
                <a:cubicBezTo>
                  <a:pt x="1220" y="10645"/>
                  <a:pt x="1223" y="10616"/>
                  <a:pt x="1227" y="10587"/>
                </a:cubicBezTo>
                <a:cubicBezTo>
                  <a:pt x="1210" y="10590"/>
                  <a:pt x="1198" y="10593"/>
                  <a:pt x="1181" y="10600"/>
                </a:cubicBezTo>
                <a:cubicBezTo>
                  <a:pt x="1178" y="10629"/>
                  <a:pt x="1175" y="10658"/>
                  <a:pt x="1172" y="10687"/>
                </a:cubicBezTo>
                <a:close/>
                <a:moveTo>
                  <a:pt x="1230" y="10674"/>
                </a:moveTo>
                <a:cubicBezTo>
                  <a:pt x="1246" y="10668"/>
                  <a:pt x="1262" y="10665"/>
                  <a:pt x="1275" y="10661"/>
                </a:cubicBezTo>
                <a:cubicBezTo>
                  <a:pt x="1278" y="10632"/>
                  <a:pt x="1282" y="10600"/>
                  <a:pt x="1285" y="10571"/>
                </a:cubicBezTo>
                <a:cubicBezTo>
                  <a:pt x="1269" y="10574"/>
                  <a:pt x="1253" y="10580"/>
                  <a:pt x="1240" y="10584"/>
                </a:cubicBezTo>
                <a:cubicBezTo>
                  <a:pt x="1236" y="10613"/>
                  <a:pt x="1233" y="10642"/>
                  <a:pt x="1230" y="10674"/>
                </a:cubicBezTo>
                <a:close/>
                <a:moveTo>
                  <a:pt x="1288" y="10658"/>
                </a:moveTo>
                <a:cubicBezTo>
                  <a:pt x="1304" y="10655"/>
                  <a:pt x="1317" y="10648"/>
                  <a:pt x="1333" y="10645"/>
                </a:cubicBezTo>
                <a:cubicBezTo>
                  <a:pt x="1337" y="10616"/>
                  <a:pt x="1340" y="10587"/>
                  <a:pt x="1340" y="10555"/>
                </a:cubicBezTo>
                <a:cubicBezTo>
                  <a:pt x="1327" y="10561"/>
                  <a:pt x="1311" y="10564"/>
                  <a:pt x="1295" y="10568"/>
                </a:cubicBezTo>
                <a:cubicBezTo>
                  <a:pt x="1295" y="10597"/>
                  <a:pt x="1291" y="10629"/>
                  <a:pt x="1288" y="10658"/>
                </a:cubicBezTo>
                <a:close/>
                <a:moveTo>
                  <a:pt x="1346" y="10642"/>
                </a:moveTo>
                <a:cubicBezTo>
                  <a:pt x="1363" y="10639"/>
                  <a:pt x="1376" y="10635"/>
                  <a:pt x="1392" y="10629"/>
                </a:cubicBezTo>
                <a:cubicBezTo>
                  <a:pt x="1395" y="10600"/>
                  <a:pt x="1395" y="10571"/>
                  <a:pt x="1398" y="10542"/>
                </a:cubicBezTo>
                <a:cubicBezTo>
                  <a:pt x="1382" y="10545"/>
                  <a:pt x="1369" y="10548"/>
                  <a:pt x="1353" y="10551"/>
                </a:cubicBezTo>
                <a:cubicBezTo>
                  <a:pt x="1350" y="10584"/>
                  <a:pt x="1350" y="10613"/>
                  <a:pt x="1346" y="10642"/>
                </a:cubicBezTo>
                <a:close/>
                <a:moveTo>
                  <a:pt x="1405" y="10626"/>
                </a:moveTo>
                <a:cubicBezTo>
                  <a:pt x="1421" y="10623"/>
                  <a:pt x="1434" y="10619"/>
                  <a:pt x="1450" y="10616"/>
                </a:cubicBezTo>
                <a:cubicBezTo>
                  <a:pt x="1453" y="10584"/>
                  <a:pt x="1453" y="10555"/>
                  <a:pt x="1456" y="10525"/>
                </a:cubicBezTo>
                <a:cubicBezTo>
                  <a:pt x="1440" y="10529"/>
                  <a:pt x="1427" y="10535"/>
                  <a:pt x="1411" y="10538"/>
                </a:cubicBezTo>
                <a:cubicBezTo>
                  <a:pt x="1408" y="10568"/>
                  <a:pt x="1405" y="10597"/>
                  <a:pt x="1405" y="10626"/>
                </a:cubicBezTo>
                <a:close/>
                <a:moveTo>
                  <a:pt x="1463" y="10613"/>
                </a:moveTo>
                <a:cubicBezTo>
                  <a:pt x="1479" y="10606"/>
                  <a:pt x="1492" y="10603"/>
                  <a:pt x="1508" y="10600"/>
                </a:cubicBezTo>
                <a:cubicBezTo>
                  <a:pt x="1511" y="10571"/>
                  <a:pt x="1511" y="10538"/>
                  <a:pt x="1515" y="10509"/>
                </a:cubicBezTo>
                <a:cubicBezTo>
                  <a:pt x="1499" y="10513"/>
                  <a:pt x="1482" y="10519"/>
                  <a:pt x="1469" y="10522"/>
                </a:cubicBezTo>
                <a:cubicBezTo>
                  <a:pt x="1466" y="10551"/>
                  <a:pt x="1463" y="10580"/>
                  <a:pt x="1463" y="10613"/>
                </a:cubicBezTo>
                <a:close/>
                <a:moveTo>
                  <a:pt x="1521" y="10597"/>
                </a:moveTo>
                <a:cubicBezTo>
                  <a:pt x="1544" y="10590"/>
                  <a:pt x="1567" y="10584"/>
                  <a:pt x="1589" y="10577"/>
                </a:cubicBezTo>
                <a:cubicBezTo>
                  <a:pt x="1592" y="10548"/>
                  <a:pt x="1592" y="10519"/>
                  <a:pt x="1596" y="10490"/>
                </a:cubicBezTo>
                <a:cubicBezTo>
                  <a:pt x="1573" y="10493"/>
                  <a:pt x="1550" y="10500"/>
                  <a:pt x="1528" y="10506"/>
                </a:cubicBezTo>
                <a:cubicBezTo>
                  <a:pt x="1524" y="10538"/>
                  <a:pt x="1521" y="10568"/>
                  <a:pt x="1521" y="10597"/>
                </a:cubicBezTo>
                <a:close/>
                <a:moveTo>
                  <a:pt x="566" y="10736"/>
                </a:moveTo>
                <a:cubicBezTo>
                  <a:pt x="579" y="10733"/>
                  <a:pt x="596" y="10729"/>
                  <a:pt x="608" y="10723"/>
                </a:cubicBezTo>
                <a:cubicBezTo>
                  <a:pt x="615" y="10694"/>
                  <a:pt x="618" y="10665"/>
                  <a:pt x="621" y="10635"/>
                </a:cubicBezTo>
                <a:cubicBezTo>
                  <a:pt x="608" y="10639"/>
                  <a:pt x="592" y="10645"/>
                  <a:pt x="579" y="10648"/>
                </a:cubicBezTo>
                <a:cubicBezTo>
                  <a:pt x="573" y="10678"/>
                  <a:pt x="570" y="10707"/>
                  <a:pt x="566" y="10736"/>
                </a:cubicBezTo>
                <a:close/>
                <a:moveTo>
                  <a:pt x="621" y="10720"/>
                </a:moveTo>
                <a:cubicBezTo>
                  <a:pt x="634" y="10716"/>
                  <a:pt x="651" y="10713"/>
                  <a:pt x="667" y="10710"/>
                </a:cubicBezTo>
                <a:cubicBezTo>
                  <a:pt x="670" y="10681"/>
                  <a:pt x="673" y="10652"/>
                  <a:pt x="676" y="10623"/>
                </a:cubicBezTo>
                <a:cubicBezTo>
                  <a:pt x="664" y="10626"/>
                  <a:pt x="647" y="10629"/>
                  <a:pt x="634" y="10632"/>
                </a:cubicBezTo>
                <a:cubicBezTo>
                  <a:pt x="631" y="10661"/>
                  <a:pt x="625" y="10691"/>
                  <a:pt x="621" y="10720"/>
                </a:cubicBezTo>
                <a:close/>
                <a:moveTo>
                  <a:pt x="676" y="10707"/>
                </a:moveTo>
                <a:cubicBezTo>
                  <a:pt x="693" y="10703"/>
                  <a:pt x="706" y="10697"/>
                  <a:pt x="722" y="10694"/>
                </a:cubicBezTo>
                <a:cubicBezTo>
                  <a:pt x="725" y="10665"/>
                  <a:pt x="728" y="10635"/>
                  <a:pt x="731" y="10606"/>
                </a:cubicBezTo>
                <a:cubicBezTo>
                  <a:pt x="719" y="10610"/>
                  <a:pt x="702" y="10613"/>
                  <a:pt x="689" y="10619"/>
                </a:cubicBezTo>
                <a:cubicBezTo>
                  <a:pt x="686" y="10648"/>
                  <a:pt x="680" y="10678"/>
                  <a:pt x="676" y="10707"/>
                </a:cubicBezTo>
                <a:close/>
                <a:moveTo>
                  <a:pt x="731" y="10691"/>
                </a:moveTo>
                <a:cubicBezTo>
                  <a:pt x="748" y="10687"/>
                  <a:pt x="761" y="10684"/>
                  <a:pt x="777" y="10678"/>
                </a:cubicBezTo>
                <a:cubicBezTo>
                  <a:pt x="780" y="10648"/>
                  <a:pt x="783" y="10619"/>
                  <a:pt x="790" y="10590"/>
                </a:cubicBezTo>
                <a:cubicBezTo>
                  <a:pt x="774" y="10597"/>
                  <a:pt x="761" y="10600"/>
                  <a:pt x="744" y="10603"/>
                </a:cubicBezTo>
                <a:cubicBezTo>
                  <a:pt x="741" y="10632"/>
                  <a:pt x="738" y="10661"/>
                  <a:pt x="731" y="10691"/>
                </a:cubicBezTo>
                <a:close/>
                <a:moveTo>
                  <a:pt x="790" y="10678"/>
                </a:moveTo>
                <a:cubicBezTo>
                  <a:pt x="803" y="10671"/>
                  <a:pt x="819" y="10668"/>
                  <a:pt x="832" y="10665"/>
                </a:cubicBezTo>
                <a:cubicBezTo>
                  <a:pt x="835" y="10635"/>
                  <a:pt x="841" y="10606"/>
                  <a:pt x="845" y="10577"/>
                </a:cubicBezTo>
                <a:cubicBezTo>
                  <a:pt x="829" y="10580"/>
                  <a:pt x="816" y="10584"/>
                  <a:pt x="799" y="10587"/>
                </a:cubicBezTo>
                <a:cubicBezTo>
                  <a:pt x="796" y="10616"/>
                  <a:pt x="793" y="10645"/>
                  <a:pt x="790" y="10678"/>
                </a:cubicBezTo>
                <a:close/>
                <a:moveTo>
                  <a:pt x="845" y="10661"/>
                </a:moveTo>
                <a:cubicBezTo>
                  <a:pt x="861" y="10658"/>
                  <a:pt x="874" y="10652"/>
                  <a:pt x="890" y="10648"/>
                </a:cubicBezTo>
                <a:cubicBezTo>
                  <a:pt x="893" y="10619"/>
                  <a:pt x="897" y="10590"/>
                  <a:pt x="900" y="10561"/>
                </a:cubicBezTo>
                <a:cubicBezTo>
                  <a:pt x="884" y="10564"/>
                  <a:pt x="871" y="10568"/>
                  <a:pt x="854" y="10574"/>
                </a:cubicBezTo>
                <a:cubicBezTo>
                  <a:pt x="851" y="10603"/>
                  <a:pt x="848" y="10632"/>
                  <a:pt x="845" y="10661"/>
                </a:cubicBezTo>
                <a:close/>
                <a:moveTo>
                  <a:pt x="900" y="10645"/>
                </a:moveTo>
                <a:cubicBezTo>
                  <a:pt x="916" y="10642"/>
                  <a:pt x="932" y="10639"/>
                  <a:pt x="945" y="10632"/>
                </a:cubicBezTo>
                <a:cubicBezTo>
                  <a:pt x="948" y="10603"/>
                  <a:pt x="952" y="10574"/>
                  <a:pt x="955" y="10545"/>
                </a:cubicBezTo>
                <a:cubicBezTo>
                  <a:pt x="942" y="10551"/>
                  <a:pt x="926" y="10555"/>
                  <a:pt x="913" y="10558"/>
                </a:cubicBezTo>
                <a:cubicBezTo>
                  <a:pt x="909" y="10587"/>
                  <a:pt x="903" y="10616"/>
                  <a:pt x="900" y="10645"/>
                </a:cubicBezTo>
                <a:close/>
                <a:moveTo>
                  <a:pt x="958" y="10629"/>
                </a:moveTo>
                <a:cubicBezTo>
                  <a:pt x="971" y="10626"/>
                  <a:pt x="987" y="10623"/>
                  <a:pt x="1003" y="10619"/>
                </a:cubicBezTo>
                <a:cubicBezTo>
                  <a:pt x="1007" y="10590"/>
                  <a:pt x="1010" y="10561"/>
                  <a:pt x="1013" y="10532"/>
                </a:cubicBezTo>
                <a:cubicBezTo>
                  <a:pt x="997" y="10535"/>
                  <a:pt x="981" y="10538"/>
                  <a:pt x="968" y="10542"/>
                </a:cubicBezTo>
                <a:cubicBezTo>
                  <a:pt x="965" y="10571"/>
                  <a:pt x="961" y="10600"/>
                  <a:pt x="958" y="10629"/>
                </a:cubicBezTo>
                <a:close/>
                <a:moveTo>
                  <a:pt x="1013" y="10616"/>
                </a:moveTo>
                <a:cubicBezTo>
                  <a:pt x="1029" y="10613"/>
                  <a:pt x="1042" y="10606"/>
                  <a:pt x="1058" y="10603"/>
                </a:cubicBezTo>
                <a:cubicBezTo>
                  <a:pt x="1062" y="10574"/>
                  <a:pt x="1065" y="10545"/>
                  <a:pt x="1068" y="10516"/>
                </a:cubicBezTo>
                <a:cubicBezTo>
                  <a:pt x="1052" y="10519"/>
                  <a:pt x="1039" y="10522"/>
                  <a:pt x="1023" y="10529"/>
                </a:cubicBezTo>
                <a:cubicBezTo>
                  <a:pt x="1020" y="10558"/>
                  <a:pt x="1016" y="10587"/>
                  <a:pt x="1013" y="10616"/>
                </a:cubicBezTo>
                <a:close/>
                <a:moveTo>
                  <a:pt x="1071" y="10600"/>
                </a:moveTo>
                <a:cubicBezTo>
                  <a:pt x="1084" y="10597"/>
                  <a:pt x="1100" y="10593"/>
                  <a:pt x="1117" y="10587"/>
                </a:cubicBezTo>
                <a:cubicBezTo>
                  <a:pt x="1117" y="10558"/>
                  <a:pt x="1120" y="10529"/>
                  <a:pt x="1123" y="10500"/>
                </a:cubicBezTo>
                <a:cubicBezTo>
                  <a:pt x="1110" y="10506"/>
                  <a:pt x="1094" y="10509"/>
                  <a:pt x="1081" y="10513"/>
                </a:cubicBezTo>
                <a:cubicBezTo>
                  <a:pt x="1078" y="10542"/>
                  <a:pt x="1075" y="10571"/>
                  <a:pt x="1071" y="10600"/>
                </a:cubicBezTo>
                <a:close/>
                <a:moveTo>
                  <a:pt x="1126" y="10584"/>
                </a:moveTo>
                <a:cubicBezTo>
                  <a:pt x="1143" y="10580"/>
                  <a:pt x="1155" y="10577"/>
                  <a:pt x="1172" y="10574"/>
                </a:cubicBezTo>
                <a:cubicBezTo>
                  <a:pt x="1175" y="10545"/>
                  <a:pt x="1178" y="10516"/>
                  <a:pt x="1181" y="10487"/>
                </a:cubicBezTo>
                <a:cubicBezTo>
                  <a:pt x="1165" y="10490"/>
                  <a:pt x="1152" y="10493"/>
                  <a:pt x="1136" y="10496"/>
                </a:cubicBezTo>
                <a:cubicBezTo>
                  <a:pt x="1133" y="10525"/>
                  <a:pt x="1130" y="10555"/>
                  <a:pt x="1126" y="10584"/>
                </a:cubicBezTo>
                <a:close/>
                <a:moveTo>
                  <a:pt x="1185" y="10571"/>
                </a:moveTo>
                <a:cubicBezTo>
                  <a:pt x="1198" y="10568"/>
                  <a:pt x="1214" y="10561"/>
                  <a:pt x="1230" y="10558"/>
                </a:cubicBezTo>
                <a:cubicBezTo>
                  <a:pt x="1230" y="10529"/>
                  <a:pt x="1233" y="10500"/>
                  <a:pt x="1236" y="10470"/>
                </a:cubicBezTo>
                <a:cubicBezTo>
                  <a:pt x="1223" y="10474"/>
                  <a:pt x="1207" y="10477"/>
                  <a:pt x="1191" y="10483"/>
                </a:cubicBezTo>
                <a:cubicBezTo>
                  <a:pt x="1191" y="10513"/>
                  <a:pt x="1188" y="10542"/>
                  <a:pt x="1185" y="10571"/>
                </a:cubicBezTo>
                <a:close/>
                <a:moveTo>
                  <a:pt x="1240" y="10555"/>
                </a:moveTo>
                <a:cubicBezTo>
                  <a:pt x="1256" y="10551"/>
                  <a:pt x="1272" y="10548"/>
                  <a:pt x="1285" y="10542"/>
                </a:cubicBezTo>
                <a:cubicBezTo>
                  <a:pt x="1288" y="10513"/>
                  <a:pt x="1291" y="10483"/>
                  <a:pt x="1295" y="10454"/>
                </a:cubicBezTo>
                <a:cubicBezTo>
                  <a:pt x="1278" y="10461"/>
                  <a:pt x="1262" y="10464"/>
                  <a:pt x="1249" y="10467"/>
                </a:cubicBezTo>
                <a:cubicBezTo>
                  <a:pt x="1246" y="10496"/>
                  <a:pt x="1243" y="10525"/>
                  <a:pt x="1240" y="10555"/>
                </a:cubicBezTo>
                <a:close/>
                <a:moveTo>
                  <a:pt x="1298" y="10538"/>
                </a:moveTo>
                <a:cubicBezTo>
                  <a:pt x="1314" y="10535"/>
                  <a:pt x="1327" y="10532"/>
                  <a:pt x="1343" y="10529"/>
                </a:cubicBezTo>
                <a:cubicBezTo>
                  <a:pt x="1346" y="10500"/>
                  <a:pt x="1346" y="10470"/>
                  <a:pt x="1350" y="10441"/>
                </a:cubicBezTo>
                <a:cubicBezTo>
                  <a:pt x="1337" y="10445"/>
                  <a:pt x="1321" y="10448"/>
                  <a:pt x="1304" y="10451"/>
                </a:cubicBezTo>
                <a:cubicBezTo>
                  <a:pt x="1304" y="10480"/>
                  <a:pt x="1301" y="10509"/>
                  <a:pt x="1298" y="10538"/>
                </a:cubicBezTo>
                <a:close/>
                <a:moveTo>
                  <a:pt x="1356" y="10525"/>
                </a:moveTo>
                <a:cubicBezTo>
                  <a:pt x="1369" y="10519"/>
                  <a:pt x="1385" y="10516"/>
                  <a:pt x="1401" y="10513"/>
                </a:cubicBezTo>
                <a:cubicBezTo>
                  <a:pt x="1401" y="10483"/>
                  <a:pt x="1405" y="10454"/>
                  <a:pt x="1408" y="10425"/>
                </a:cubicBezTo>
                <a:cubicBezTo>
                  <a:pt x="1392" y="10428"/>
                  <a:pt x="1376" y="10432"/>
                  <a:pt x="1363" y="10438"/>
                </a:cubicBezTo>
                <a:cubicBezTo>
                  <a:pt x="1359" y="10467"/>
                  <a:pt x="1356" y="10496"/>
                  <a:pt x="1356" y="10525"/>
                </a:cubicBezTo>
                <a:close/>
                <a:moveTo>
                  <a:pt x="1414" y="10509"/>
                </a:moveTo>
                <a:cubicBezTo>
                  <a:pt x="1427" y="10506"/>
                  <a:pt x="1444" y="10500"/>
                  <a:pt x="1456" y="10496"/>
                </a:cubicBezTo>
                <a:cubicBezTo>
                  <a:pt x="1460" y="10467"/>
                  <a:pt x="1463" y="10438"/>
                  <a:pt x="1463" y="10409"/>
                </a:cubicBezTo>
                <a:cubicBezTo>
                  <a:pt x="1450" y="10412"/>
                  <a:pt x="1434" y="10419"/>
                  <a:pt x="1421" y="10422"/>
                </a:cubicBezTo>
                <a:cubicBezTo>
                  <a:pt x="1418" y="10451"/>
                  <a:pt x="1414" y="10480"/>
                  <a:pt x="1414" y="10509"/>
                </a:cubicBezTo>
                <a:close/>
                <a:moveTo>
                  <a:pt x="1469" y="10493"/>
                </a:moveTo>
                <a:cubicBezTo>
                  <a:pt x="1486" y="10490"/>
                  <a:pt x="1502" y="10487"/>
                  <a:pt x="1515" y="10480"/>
                </a:cubicBezTo>
                <a:cubicBezTo>
                  <a:pt x="1518" y="10451"/>
                  <a:pt x="1518" y="10422"/>
                  <a:pt x="1521" y="10393"/>
                </a:cubicBezTo>
                <a:cubicBezTo>
                  <a:pt x="1505" y="10399"/>
                  <a:pt x="1492" y="10402"/>
                  <a:pt x="1476" y="10406"/>
                </a:cubicBezTo>
                <a:cubicBezTo>
                  <a:pt x="1476" y="10435"/>
                  <a:pt x="1473" y="10464"/>
                  <a:pt x="1469" y="10493"/>
                </a:cubicBezTo>
                <a:close/>
                <a:moveTo>
                  <a:pt x="1528" y="10477"/>
                </a:moveTo>
                <a:cubicBezTo>
                  <a:pt x="1550" y="10474"/>
                  <a:pt x="1573" y="10467"/>
                  <a:pt x="1596" y="10461"/>
                </a:cubicBezTo>
                <a:cubicBezTo>
                  <a:pt x="1599" y="10432"/>
                  <a:pt x="1599" y="10402"/>
                  <a:pt x="1602" y="10373"/>
                </a:cubicBezTo>
                <a:cubicBezTo>
                  <a:pt x="1579" y="10380"/>
                  <a:pt x="1557" y="10386"/>
                  <a:pt x="1534" y="10390"/>
                </a:cubicBezTo>
                <a:cubicBezTo>
                  <a:pt x="1531" y="10419"/>
                  <a:pt x="1531" y="10448"/>
                  <a:pt x="1528" y="10477"/>
                </a:cubicBezTo>
                <a:close/>
                <a:moveTo>
                  <a:pt x="1906" y="10668"/>
                </a:moveTo>
                <a:cubicBezTo>
                  <a:pt x="1906" y="10668"/>
                  <a:pt x="1923" y="10830"/>
                  <a:pt x="1906" y="10992"/>
                </a:cubicBezTo>
                <a:cubicBezTo>
                  <a:pt x="1887" y="11153"/>
                  <a:pt x="1868" y="11273"/>
                  <a:pt x="1868" y="11273"/>
                </a:cubicBezTo>
                <a:cubicBezTo>
                  <a:pt x="1926" y="11205"/>
                  <a:pt x="2295" y="10881"/>
                  <a:pt x="2321" y="10865"/>
                </a:cubicBezTo>
                <a:cubicBezTo>
                  <a:pt x="2317" y="10810"/>
                  <a:pt x="2317" y="10810"/>
                  <a:pt x="2317" y="10810"/>
                </a:cubicBezTo>
                <a:cubicBezTo>
                  <a:pt x="2317" y="10810"/>
                  <a:pt x="2117" y="10820"/>
                  <a:pt x="1906" y="10668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071802" y="4714884"/>
            <a:ext cx="325175" cy="324996"/>
            <a:chOff x="3763387" y="2526437"/>
            <a:chExt cx="1480443" cy="1479628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3763387" y="2526437"/>
              <a:ext cx="1480443" cy="1479628"/>
            </a:xfrm>
            <a:custGeom>
              <a:avLst/>
              <a:gdLst/>
              <a:ahLst/>
              <a:cxnLst>
                <a:cxn ang="0">
                  <a:pos x="6920" y="0"/>
                </a:cxn>
                <a:cxn ang="0">
                  <a:pos x="10273" y="867"/>
                </a:cxn>
                <a:cxn ang="0">
                  <a:pos x="10458" y="1087"/>
                </a:cxn>
                <a:cxn ang="0">
                  <a:pos x="10713" y="1136"/>
                </a:cxn>
                <a:cxn ang="0">
                  <a:pos x="13837" y="6920"/>
                </a:cxn>
                <a:cxn ang="0">
                  <a:pos x="6920" y="13833"/>
                </a:cxn>
                <a:cxn ang="0">
                  <a:pos x="0" y="6920"/>
                </a:cxn>
                <a:cxn ang="0">
                  <a:pos x="3016" y="1204"/>
                </a:cxn>
                <a:cxn ang="0">
                  <a:pos x="3110" y="1142"/>
                </a:cxn>
                <a:cxn ang="0">
                  <a:pos x="3372" y="1097"/>
                </a:cxn>
                <a:cxn ang="0">
                  <a:pos x="3573" y="861"/>
                </a:cxn>
                <a:cxn ang="0">
                  <a:pos x="6920" y="0"/>
                </a:cxn>
              </a:cxnLst>
              <a:rect l="0" t="0" r="r" b="b"/>
              <a:pathLst>
                <a:path w="13837" h="13833">
                  <a:moveTo>
                    <a:pt x="6920" y="0"/>
                  </a:moveTo>
                  <a:cubicBezTo>
                    <a:pt x="8134" y="0"/>
                    <a:pt x="9279" y="314"/>
                    <a:pt x="10273" y="867"/>
                  </a:cubicBezTo>
                  <a:cubicBezTo>
                    <a:pt x="10296" y="935"/>
                    <a:pt x="10377" y="1048"/>
                    <a:pt x="10458" y="1087"/>
                  </a:cubicBezTo>
                  <a:cubicBezTo>
                    <a:pt x="10545" y="1133"/>
                    <a:pt x="10645" y="1146"/>
                    <a:pt x="10713" y="1136"/>
                  </a:cubicBezTo>
                  <a:cubicBezTo>
                    <a:pt x="12594" y="2372"/>
                    <a:pt x="13837" y="4499"/>
                    <a:pt x="13837" y="6920"/>
                  </a:cubicBezTo>
                  <a:cubicBezTo>
                    <a:pt x="13837" y="10736"/>
                    <a:pt x="10736" y="13833"/>
                    <a:pt x="6920" y="13833"/>
                  </a:cubicBezTo>
                  <a:cubicBezTo>
                    <a:pt x="3097" y="13833"/>
                    <a:pt x="0" y="10736"/>
                    <a:pt x="0" y="6920"/>
                  </a:cubicBezTo>
                  <a:cubicBezTo>
                    <a:pt x="0" y="4544"/>
                    <a:pt x="1194" y="2450"/>
                    <a:pt x="3016" y="1204"/>
                  </a:cubicBezTo>
                  <a:cubicBezTo>
                    <a:pt x="3049" y="1184"/>
                    <a:pt x="3078" y="1162"/>
                    <a:pt x="3110" y="1142"/>
                  </a:cubicBezTo>
                  <a:cubicBezTo>
                    <a:pt x="3152" y="1113"/>
                    <a:pt x="3224" y="1188"/>
                    <a:pt x="3372" y="1097"/>
                  </a:cubicBezTo>
                  <a:cubicBezTo>
                    <a:pt x="3560" y="984"/>
                    <a:pt x="3502" y="900"/>
                    <a:pt x="3573" y="861"/>
                  </a:cubicBezTo>
                  <a:cubicBezTo>
                    <a:pt x="4564" y="314"/>
                    <a:pt x="5706" y="0"/>
                    <a:pt x="69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71000">
                  <a:schemeClr val="accent3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3893079" y="2621055"/>
              <a:ext cx="1221060" cy="1350752"/>
            </a:xfrm>
            <a:custGeom>
              <a:avLst/>
              <a:gdLst/>
              <a:ahLst/>
              <a:cxnLst>
                <a:cxn ang="0">
                  <a:pos x="9500" y="263"/>
                </a:cxn>
                <a:cxn ang="0">
                  <a:pos x="9063" y="4"/>
                </a:cxn>
                <a:cxn ang="0">
                  <a:pos x="10086" y="9361"/>
                </a:cxn>
                <a:cxn ang="0">
                  <a:pos x="5713" y="12374"/>
                </a:cxn>
                <a:cxn ang="0">
                  <a:pos x="1337" y="9361"/>
                </a:cxn>
                <a:cxn ang="0">
                  <a:pos x="2363" y="0"/>
                </a:cxn>
                <a:cxn ang="0">
                  <a:pos x="1926" y="263"/>
                </a:cxn>
                <a:cxn ang="0">
                  <a:pos x="1023" y="9419"/>
                </a:cxn>
                <a:cxn ang="0">
                  <a:pos x="5710" y="12630"/>
                </a:cxn>
                <a:cxn ang="0">
                  <a:pos x="5710" y="12630"/>
                </a:cxn>
                <a:cxn ang="0">
                  <a:pos x="5713" y="12630"/>
                </a:cxn>
                <a:cxn ang="0">
                  <a:pos x="5716" y="12630"/>
                </a:cxn>
                <a:cxn ang="0">
                  <a:pos x="5716" y="12630"/>
                </a:cxn>
                <a:cxn ang="0">
                  <a:pos x="10400" y="9419"/>
                </a:cxn>
                <a:cxn ang="0">
                  <a:pos x="9500" y="263"/>
                </a:cxn>
              </a:cxnLst>
              <a:rect l="0" t="0" r="r" b="b"/>
              <a:pathLst>
                <a:path w="11419" h="12630">
                  <a:moveTo>
                    <a:pt x="9500" y="263"/>
                  </a:moveTo>
                  <a:cubicBezTo>
                    <a:pt x="9500" y="263"/>
                    <a:pt x="9221" y="301"/>
                    <a:pt x="9063" y="4"/>
                  </a:cubicBezTo>
                  <a:cubicBezTo>
                    <a:pt x="8555" y="2661"/>
                    <a:pt x="10979" y="6623"/>
                    <a:pt x="10086" y="9361"/>
                  </a:cubicBezTo>
                  <a:cubicBezTo>
                    <a:pt x="9454" y="11296"/>
                    <a:pt x="7493" y="12293"/>
                    <a:pt x="5713" y="12374"/>
                  </a:cubicBezTo>
                  <a:cubicBezTo>
                    <a:pt x="3929" y="12293"/>
                    <a:pt x="1968" y="11296"/>
                    <a:pt x="1337" y="9361"/>
                  </a:cubicBezTo>
                  <a:cubicBezTo>
                    <a:pt x="444" y="6623"/>
                    <a:pt x="2871" y="2654"/>
                    <a:pt x="2363" y="0"/>
                  </a:cubicBezTo>
                  <a:cubicBezTo>
                    <a:pt x="2204" y="298"/>
                    <a:pt x="1926" y="269"/>
                    <a:pt x="1926" y="263"/>
                  </a:cubicBezTo>
                  <a:cubicBezTo>
                    <a:pt x="2123" y="3354"/>
                    <a:pt x="0" y="6406"/>
                    <a:pt x="1023" y="9419"/>
                  </a:cubicBezTo>
                  <a:cubicBezTo>
                    <a:pt x="1661" y="11296"/>
                    <a:pt x="3703" y="12617"/>
                    <a:pt x="5710" y="12630"/>
                  </a:cubicBezTo>
                  <a:cubicBezTo>
                    <a:pt x="5710" y="12630"/>
                    <a:pt x="5710" y="12630"/>
                    <a:pt x="5710" y="12630"/>
                  </a:cubicBezTo>
                  <a:cubicBezTo>
                    <a:pt x="5713" y="12630"/>
                    <a:pt x="5713" y="12630"/>
                    <a:pt x="5713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7720" y="12617"/>
                    <a:pt x="9762" y="11300"/>
                    <a:pt x="10400" y="9419"/>
                  </a:cubicBezTo>
                  <a:cubicBezTo>
                    <a:pt x="11419" y="6406"/>
                    <a:pt x="9299" y="3357"/>
                    <a:pt x="9500" y="26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Ellipse 98"/>
          <p:cNvSpPr/>
          <p:nvPr/>
        </p:nvSpPr>
        <p:spPr bwMode="auto">
          <a:xfrm>
            <a:off x="5500694" y="5823497"/>
            <a:ext cx="919358" cy="20100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llipse 98"/>
          <p:cNvSpPr/>
          <p:nvPr/>
        </p:nvSpPr>
        <p:spPr bwMode="auto">
          <a:xfrm>
            <a:off x="7858148" y="5754650"/>
            <a:ext cx="919358" cy="20100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