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STOP SMOKING SIGNS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83"/>
          <p:cNvGrpSpPr/>
          <p:nvPr/>
        </p:nvGrpSpPr>
        <p:grpSpPr>
          <a:xfrm>
            <a:off x="642910" y="1357298"/>
            <a:ext cx="7621567" cy="4071966"/>
            <a:chOff x="932415" y="1785936"/>
            <a:chExt cx="7220412" cy="3857642"/>
          </a:xfrm>
        </p:grpSpPr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932415" y="4735668"/>
              <a:ext cx="452006" cy="68970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94" y="48"/>
                </a:cxn>
                <a:cxn ang="0">
                  <a:pos x="116" y="48"/>
                </a:cxn>
                <a:cxn ang="0">
                  <a:pos x="92" y="74"/>
                </a:cxn>
                <a:cxn ang="0">
                  <a:pos x="80" y="177"/>
                </a:cxn>
                <a:cxn ang="0">
                  <a:pos x="50" y="148"/>
                </a:cxn>
                <a:cxn ang="0">
                  <a:pos x="0" y="96"/>
                </a:cxn>
                <a:cxn ang="0">
                  <a:pos x="7" y="30"/>
                </a:cxn>
                <a:cxn ang="0">
                  <a:pos x="36" y="0"/>
                </a:cxn>
              </a:cxnLst>
              <a:rect l="0" t="0" r="r" b="b"/>
              <a:pathLst>
                <a:path w="116" h="177">
                  <a:moveTo>
                    <a:pt x="36" y="0"/>
                  </a:moveTo>
                  <a:lnTo>
                    <a:pt x="94" y="48"/>
                  </a:lnTo>
                  <a:lnTo>
                    <a:pt x="116" y="48"/>
                  </a:lnTo>
                  <a:lnTo>
                    <a:pt x="92" y="74"/>
                  </a:lnTo>
                  <a:lnTo>
                    <a:pt x="80" y="177"/>
                  </a:lnTo>
                  <a:lnTo>
                    <a:pt x="50" y="148"/>
                  </a:lnTo>
                  <a:lnTo>
                    <a:pt x="0" y="96"/>
                  </a:lnTo>
                  <a:lnTo>
                    <a:pt x="7" y="30"/>
                  </a:lnTo>
                  <a:lnTo>
                    <a:pt x="36" y="0"/>
                  </a:lnTo>
                  <a:close/>
                </a:path>
              </a:pathLst>
            </a:custGeom>
            <a:gradFill>
              <a:gsLst>
                <a:gs pos="25000">
                  <a:schemeClr val="bg1">
                    <a:lumMod val="75000"/>
                  </a:schemeClr>
                </a:gs>
                <a:gs pos="69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t="100000" r="100000"/>
              </a:path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1072693" y="4478492"/>
              <a:ext cx="1211846" cy="1165086"/>
            </a:xfrm>
            <a:custGeom>
              <a:avLst/>
              <a:gdLst/>
              <a:ahLst/>
              <a:cxnLst>
                <a:cxn ang="0">
                  <a:pos x="154" y="0"/>
                </a:cxn>
                <a:cxn ang="0">
                  <a:pos x="209" y="0"/>
                </a:cxn>
                <a:cxn ang="0">
                  <a:pos x="251" y="41"/>
                </a:cxn>
                <a:cxn ang="0">
                  <a:pos x="267" y="24"/>
                </a:cxn>
                <a:cxn ang="0">
                  <a:pos x="311" y="100"/>
                </a:cxn>
                <a:cxn ang="0">
                  <a:pos x="311" y="165"/>
                </a:cxn>
                <a:cxn ang="0">
                  <a:pos x="297" y="172"/>
                </a:cxn>
                <a:cxn ang="0">
                  <a:pos x="297" y="190"/>
                </a:cxn>
                <a:cxn ang="0">
                  <a:pos x="232" y="241"/>
                </a:cxn>
                <a:cxn ang="0">
                  <a:pos x="129" y="299"/>
                </a:cxn>
                <a:cxn ang="0">
                  <a:pos x="112" y="285"/>
                </a:cxn>
                <a:cxn ang="0">
                  <a:pos x="129" y="241"/>
                </a:cxn>
                <a:cxn ang="0">
                  <a:pos x="202" y="201"/>
                </a:cxn>
                <a:cxn ang="0">
                  <a:pos x="124" y="216"/>
                </a:cxn>
                <a:cxn ang="0">
                  <a:pos x="124" y="190"/>
                </a:cxn>
                <a:cxn ang="0">
                  <a:pos x="112" y="228"/>
                </a:cxn>
                <a:cxn ang="0">
                  <a:pos x="46" y="250"/>
                </a:cxn>
                <a:cxn ang="0">
                  <a:pos x="44" y="243"/>
                </a:cxn>
                <a:cxn ang="0">
                  <a:pos x="56" y="140"/>
                </a:cxn>
                <a:cxn ang="0">
                  <a:pos x="80" y="114"/>
                </a:cxn>
                <a:cxn ang="0">
                  <a:pos x="58" y="114"/>
                </a:cxn>
                <a:cxn ang="0">
                  <a:pos x="0" y="66"/>
                </a:cxn>
                <a:cxn ang="0">
                  <a:pos x="6" y="62"/>
                </a:cxn>
                <a:cxn ang="0">
                  <a:pos x="90" y="38"/>
                </a:cxn>
                <a:cxn ang="0">
                  <a:pos x="108" y="59"/>
                </a:cxn>
                <a:cxn ang="0">
                  <a:pos x="108" y="93"/>
                </a:cxn>
                <a:cxn ang="0">
                  <a:pos x="124" y="51"/>
                </a:cxn>
                <a:cxn ang="0">
                  <a:pos x="148" y="51"/>
                </a:cxn>
                <a:cxn ang="0">
                  <a:pos x="105" y="27"/>
                </a:cxn>
                <a:cxn ang="0">
                  <a:pos x="154" y="0"/>
                </a:cxn>
              </a:cxnLst>
              <a:rect l="0" t="0" r="r" b="b"/>
              <a:pathLst>
                <a:path w="311" h="299">
                  <a:moveTo>
                    <a:pt x="154" y="0"/>
                  </a:moveTo>
                  <a:lnTo>
                    <a:pt x="209" y="0"/>
                  </a:lnTo>
                  <a:lnTo>
                    <a:pt x="251" y="41"/>
                  </a:lnTo>
                  <a:lnTo>
                    <a:pt x="267" y="24"/>
                  </a:lnTo>
                  <a:lnTo>
                    <a:pt x="311" y="100"/>
                  </a:lnTo>
                  <a:lnTo>
                    <a:pt x="311" y="165"/>
                  </a:lnTo>
                  <a:lnTo>
                    <a:pt x="297" y="172"/>
                  </a:lnTo>
                  <a:lnTo>
                    <a:pt x="297" y="190"/>
                  </a:lnTo>
                  <a:lnTo>
                    <a:pt x="232" y="241"/>
                  </a:lnTo>
                  <a:lnTo>
                    <a:pt x="129" y="299"/>
                  </a:lnTo>
                  <a:lnTo>
                    <a:pt x="112" y="285"/>
                  </a:lnTo>
                  <a:lnTo>
                    <a:pt x="129" y="241"/>
                  </a:lnTo>
                  <a:lnTo>
                    <a:pt x="202" y="201"/>
                  </a:lnTo>
                  <a:lnTo>
                    <a:pt x="124" y="216"/>
                  </a:lnTo>
                  <a:lnTo>
                    <a:pt x="124" y="190"/>
                  </a:lnTo>
                  <a:lnTo>
                    <a:pt x="112" y="228"/>
                  </a:lnTo>
                  <a:lnTo>
                    <a:pt x="46" y="250"/>
                  </a:lnTo>
                  <a:lnTo>
                    <a:pt x="44" y="243"/>
                  </a:lnTo>
                  <a:lnTo>
                    <a:pt x="56" y="140"/>
                  </a:lnTo>
                  <a:lnTo>
                    <a:pt x="80" y="114"/>
                  </a:lnTo>
                  <a:lnTo>
                    <a:pt x="58" y="114"/>
                  </a:lnTo>
                  <a:lnTo>
                    <a:pt x="0" y="66"/>
                  </a:lnTo>
                  <a:lnTo>
                    <a:pt x="6" y="62"/>
                  </a:lnTo>
                  <a:lnTo>
                    <a:pt x="90" y="38"/>
                  </a:lnTo>
                  <a:lnTo>
                    <a:pt x="108" y="59"/>
                  </a:lnTo>
                  <a:lnTo>
                    <a:pt x="108" y="93"/>
                  </a:lnTo>
                  <a:lnTo>
                    <a:pt x="124" y="51"/>
                  </a:lnTo>
                  <a:lnTo>
                    <a:pt x="148" y="51"/>
                  </a:lnTo>
                  <a:lnTo>
                    <a:pt x="105" y="27"/>
                  </a:lnTo>
                  <a:lnTo>
                    <a:pt x="154" y="0"/>
                  </a:lnTo>
                  <a:close/>
                </a:path>
              </a:pathLst>
            </a:custGeom>
            <a:gradFill flip="none" rotWithShape="1">
              <a:gsLst>
                <a:gs pos="11000">
                  <a:schemeClr val="bg1">
                    <a:lumMod val="75000"/>
                  </a:schemeClr>
                </a:gs>
                <a:gs pos="62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5487548" y="2674362"/>
              <a:ext cx="623457" cy="950772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69" y="4"/>
                </a:cxn>
                <a:cxn ang="0">
                  <a:pos x="87" y="11"/>
                </a:cxn>
                <a:cxn ang="0">
                  <a:pos x="103" y="19"/>
                </a:cxn>
                <a:cxn ang="0">
                  <a:pos x="119" y="32"/>
                </a:cxn>
                <a:cxn ang="0">
                  <a:pos x="133" y="47"/>
                </a:cxn>
                <a:cxn ang="0">
                  <a:pos x="145" y="67"/>
                </a:cxn>
                <a:cxn ang="0">
                  <a:pos x="155" y="90"/>
                </a:cxn>
                <a:cxn ang="0">
                  <a:pos x="156" y="94"/>
                </a:cxn>
                <a:cxn ang="0">
                  <a:pos x="157" y="102"/>
                </a:cxn>
                <a:cxn ang="0">
                  <a:pos x="159" y="116"/>
                </a:cxn>
                <a:cxn ang="0">
                  <a:pos x="160" y="133"/>
                </a:cxn>
                <a:cxn ang="0">
                  <a:pos x="159" y="153"/>
                </a:cxn>
                <a:cxn ang="0">
                  <a:pos x="157" y="174"/>
                </a:cxn>
                <a:cxn ang="0">
                  <a:pos x="150" y="196"/>
                </a:cxn>
                <a:cxn ang="0">
                  <a:pos x="139" y="219"/>
                </a:cxn>
                <a:cxn ang="0">
                  <a:pos x="81" y="244"/>
                </a:cxn>
                <a:cxn ang="0">
                  <a:pos x="93" y="222"/>
                </a:cxn>
                <a:cxn ang="0">
                  <a:pos x="101" y="200"/>
                </a:cxn>
                <a:cxn ang="0">
                  <a:pos x="104" y="177"/>
                </a:cxn>
                <a:cxn ang="0">
                  <a:pos x="105" y="157"/>
                </a:cxn>
                <a:cxn ang="0">
                  <a:pos x="104" y="138"/>
                </a:cxn>
                <a:cxn ang="0">
                  <a:pos x="102" y="124"/>
                </a:cxn>
                <a:cxn ang="0">
                  <a:pos x="101" y="115"/>
                </a:cxn>
                <a:cxn ang="0">
                  <a:pos x="100" y="111"/>
                </a:cxn>
                <a:cxn ang="0">
                  <a:pos x="90" y="88"/>
                </a:cxn>
                <a:cxn ang="0">
                  <a:pos x="79" y="69"/>
                </a:cxn>
                <a:cxn ang="0">
                  <a:pos x="66" y="54"/>
                </a:cxn>
                <a:cxn ang="0">
                  <a:pos x="51" y="42"/>
                </a:cxn>
                <a:cxn ang="0">
                  <a:pos x="34" y="33"/>
                </a:cxn>
                <a:cxn ang="0">
                  <a:pos x="18" y="27"/>
                </a:cxn>
                <a:cxn ang="0">
                  <a:pos x="0" y="22"/>
                </a:cxn>
                <a:cxn ang="0">
                  <a:pos x="26" y="12"/>
                </a:cxn>
                <a:cxn ang="0">
                  <a:pos x="52" y="0"/>
                </a:cxn>
              </a:cxnLst>
              <a:rect l="0" t="0" r="r" b="b"/>
              <a:pathLst>
                <a:path w="160" h="244">
                  <a:moveTo>
                    <a:pt x="52" y="0"/>
                  </a:moveTo>
                  <a:lnTo>
                    <a:pt x="69" y="4"/>
                  </a:lnTo>
                  <a:lnTo>
                    <a:pt x="87" y="11"/>
                  </a:lnTo>
                  <a:lnTo>
                    <a:pt x="103" y="19"/>
                  </a:lnTo>
                  <a:lnTo>
                    <a:pt x="119" y="32"/>
                  </a:lnTo>
                  <a:lnTo>
                    <a:pt x="133" y="47"/>
                  </a:lnTo>
                  <a:lnTo>
                    <a:pt x="145" y="67"/>
                  </a:lnTo>
                  <a:lnTo>
                    <a:pt x="155" y="90"/>
                  </a:lnTo>
                  <a:lnTo>
                    <a:pt x="156" y="94"/>
                  </a:lnTo>
                  <a:lnTo>
                    <a:pt x="157" y="102"/>
                  </a:lnTo>
                  <a:lnTo>
                    <a:pt x="159" y="116"/>
                  </a:lnTo>
                  <a:lnTo>
                    <a:pt x="160" y="133"/>
                  </a:lnTo>
                  <a:lnTo>
                    <a:pt x="159" y="153"/>
                  </a:lnTo>
                  <a:lnTo>
                    <a:pt x="157" y="174"/>
                  </a:lnTo>
                  <a:lnTo>
                    <a:pt x="150" y="196"/>
                  </a:lnTo>
                  <a:lnTo>
                    <a:pt x="139" y="219"/>
                  </a:lnTo>
                  <a:lnTo>
                    <a:pt x="81" y="244"/>
                  </a:lnTo>
                  <a:lnTo>
                    <a:pt x="93" y="222"/>
                  </a:lnTo>
                  <a:lnTo>
                    <a:pt x="101" y="200"/>
                  </a:lnTo>
                  <a:lnTo>
                    <a:pt x="104" y="177"/>
                  </a:lnTo>
                  <a:lnTo>
                    <a:pt x="105" y="157"/>
                  </a:lnTo>
                  <a:lnTo>
                    <a:pt x="104" y="138"/>
                  </a:lnTo>
                  <a:lnTo>
                    <a:pt x="102" y="124"/>
                  </a:lnTo>
                  <a:lnTo>
                    <a:pt x="101" y="115"/>
                  </a:lnTo>
                  <a:lnTo>
                    <a:pt x="100" y="111"/>
                  </a:lnTo>
                  <a:lnTo>
                    <a:pt x="90" y="88"/>
                  </a:lnTo>
                  <a:lnTo>
                    <a:pt x="79" y="69"/>
                  </a:lnTo>
                  <a:lnTo>
                    <a:pt x="66" y="54"/>
                  </a:lnTo>
                  <a:lnTo>
                    <a:pt x="51" y="42"/>
                  </a:lnTo>
                  <a:lnTo>
                    <a:pt x="34" y="33"/>
                  </a:lnTo>
                  <a:lnTo>
                    <a:pt x="18" y="27"/>
                  </a:lnTo>
                  <a:lnTo>
                    <a:pt x="0" y="22"/>
                  </a:lnTo>
                  <a:lnTo>
                    <a:pt x="26" y="1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1672770" y="2896470"/>
              <a:ext cx="3919987" cy="2310688"/>
            </a:xfrm>
            <a:custGeom>
              <a:avLst/>
              <a:gdLst/>
              <a:ahLst/>
              <a:cxnLst>
                <a:cxn ang="0">
                  <a:pos x="897" y="0"/>
                </a:cxn>
                <a:cxn ang="0">
                  <a:pos x="915" y="4"/>
                </a:cxn>
                <a:cxn ang="0">
                  <a:pos x="933" y="11"/>
                </a:cxn>
                <a:cxn ang="0">
                  <a:pos x="949" y="20"/>
                </a:cxn>
                <a:cxn ang="0">
                  <a:pos x="965" y="32"/>
                </a:cxn>
                <a:cxn ang="0">
                  <a:pos x="979" y="47"/>
                </a:cxn>
                <a:cxn ang="0">
                  <a:pos x="992" y="67"/>
                </a:cxn>
                <a:cxn ang="0">
                  <a:pos x="1001" y="90"/>
                </a:cxn>
                <a:cxn ang="0">
                  <a:pos x="1003" y="94"/>
                </a:cxn>
                <a:cxn ang="0">
                  <a:pos x="1004" y="103"/>
                </a:cxn>
                <a:cxn ang="0">
                  <a:pos x="1006" y="117"/>
                </a:cxn>
                <a:cxn ang="0">
                  <a:pos x="1006" y="156"/>
                </a:cxn>
                <a:cxn ang="0">
                  <a:pos x="1001" y="178"/>
                </a:cxn>
                <a:cxn ang="0">
                  <a:pos x="994" y="200"/>
                </a:cxn>
                <a:cxn ang="0">
                  <a:pos x="983" y="222"/>
                </a:cxn>
                <a:cxn ang="0">
                  <a:pos x="161" y="593"/>
                </a:cxn>
                <a:cxn ang="0">
                  <a:pos x="157" y="571"/>
                </a:cxn>
                <a:cxn ang="0">
                  <a:pos x="157" y="506"/>
                </a:cxn>
                <a:cxn ang="0">
                  <a:pos x="113" y="430"/>
                </a:cxn>
                <a:cxn ang="0">
                  <a:pos x="97" y="447"/>
                </a:cxn>
                <a:cxn ang="0">
                  <a:pos x="55" y="406"/>
                </a:cxn>
                <a:cxn ang="0">
                  <a:pos x="0" y="406"/>
                </a:cxn>
                <a:cxn ang="0">
                  <a:pos x="64" y="361"/>
                </a:cxn>
                <a:cxn ang="0">
                  <a:pos x="68" y="360"/>
                </a:cxn>
                <a:cxn ang="0">
                  <a:pos x="76" y="356"/>
                </a:cxn>
                <a:cxn ang="0">
                  <a:pos x="91" y="350"/>
                </a:cxn>
                <a:cxn ang="0">
                  <a:pos x="111" y="342"/>
                </a:cxn>
                <a:cxn ang="0">
                  <a:pos x="136" y="330"/>
                </a:cxn>
                <a:cxn ang="0">
                  <a:pos x="166" y="317"/>
                </a:cxn>
                <a:cxn ang="0">
                  <a:pos x="200" y="302"/>
                </a:cxn>
                <a:cxn ang="0">
                  <a:pos x="238" y="286"/>
                </a:cxn>
                <a:cxn ang="0">
                  <a:pos x="280" y="268"/>
                </a:cxn>
                <a:cxn ang="0">
                  <a:pos x="325" y="248"/>
                </a:cxn>
                <a:cxn ang="0">
                  <a:pos x="374" y="227"/>
                </a:cxn>
                <a:cxn ang="0">
                  <a:pos x="425" y="205"/>
                </a:cxn>
                <a:cxn ang="0">
                  <a:pos x="479" y="182"/>
                </a:cxn>
                <a:cxn ang="0">
                  <a:pos x="534" y="157"/>
                </a:cxn>
                <a:cxn ang="0">
                  <a:pos x="592" y="132"/>
                </a:cxn>
                <a:cxn ang="0">
                  <a:pos x="712" y="81"/>
                </a:cxn>
                <a:cxn ang="0">
                  <a:pos x="897" y="0"/>
                </a:cxn>
              </a:cxnLst>
              <a:rect l="0" t="0" r="r" b="b"/>
              <a:pathLst>
                <a:path w="1006" h="593">
                  <a:moveTo>
                    <a:pt x="897" y="0"/>
                  </a:moveTo>
                  <a:lnTo>
                    <a:pt x="915" y="4"/>
                  </a:lnTo>
                  <a:lnTo>
                    <a:pt x="933" y="11"/>
                  </a:lnTo>
                  <a:lnTo>
                    <a:pt x="949" y="20"/>
                  </a:lnTo>
                  <a:lnTo>
                    <a:pt x="965" y="32"/>
                  </a:lnTo>
                  <a:lnTo>
                    <a:pt x="979" y="47"/>
                  </a:lnTo>
                  <a:lnTo>
                    <a:pt x="992" y="67"/>
                  </a:lnTo>
                  <a:lnTo>
                    <a:pt x="1001" y="90"/>
                  </a:lnTo>
                  <a:lnTo>
                    <a:pt x="1003" y="94"/>
                  </a:lnTo>
                  <a:lnTo>
                    <a:pt x="1004" y="103"/>
                  </a:lnTo>
                  <a:lnTo>
                    <a:pt x="1006" y="117"/>
                  </a:lnTo>
                  <a:lnTo>
                    <a:pt x="1006" y="156"/>
                  </a:lnTo>
                  <a:lnTo>
                    <a:pt x="1001" y="178"/>
                  </a:lnTo>
                  <a:lnTo>
                    <a:pt x="994" y="200"/>
                  </a:lnTo>
                  <a:lnTo>
                    <a:pt x="983" y="222"/>
                  </a:lnTo>
                  <a:lnTo>
                    <a:pt x="161" y="593"/>
                  </a:lnTo>
                  <a:lnTo>
                    <a:pt x="157" y="571"/>
                  </a:lnTo>
                  <a:lnTo>
                    <a:pt x="157" y="506"/>
                  </a:lnTo>
                  <a:lnTo>
                    <a:pt x="113" y="430"/>
                  </a:lnTo>
                  <a:lnTo>
                    <a:pt x="97" y="447"/>
                  </a:lnTo>
                  <a:lnTo>
                    <a:pt x="55" y="406"/>
                  </a:lnTo>
                  <a:lnTo>
                    <a:pt x="0" y="406"/>
                  </a:lnTo>
                  <a:lnTo>
                    <a:pt x="64" y="361"/>
                  </a:lnTo>
                  <a:lnTo>
                    <a:pt x="68" y="360"/>
                  </a:lnTo>
                  <a:lnTo>
                    <a:pt x="76" y="356"/>
                  </a:lnTo>
                  <a:lnTo>
                    <a:pt x="91" y="350"/>
                  </a:lnTo>
                  <a:lnTo>
                    <a:pt x="111" y="342"/>
                  </a:lnTo>
                  <a:lnTo>
                    <a:pt x="136" y="330"/>
                  </a:lnTo>
                  <a:lnTo>
                    <a:pt x="166" y="317"/>
                  </a:lnTo>
                  <a:lnTo>
                    <a:pt x="200" y="302"/>
                  </a:lnTo>
                  <a:lnTo>
                    <a:pt x="238" y="286"/>
                  </a:lnTo>
                  <a:lnTo>
                    <a:pt x="280" y="268"/>
                  </a:lnTo>
                  <a:lnTo>
                    <a:pt x="325" y="248"/>
                  </a:lnTo>
                  <a:lnTo>
                    <a:pt x="374" y="227"/>
                  </a:lnTo>
                  <a:lnTo>
                    <a:pt x="425" y="205"/>
                  </a:lnTo>
                  <a:lnTo>
                    <a:pt x="479" y="182"/>
                  </a:lnTo>
                  <a:lnTo>
                    <a:pt x="534" y="157"/>
                  </a:lnTo>
                  <a:lnTo>
                    <a:pt x="592" y="132"/>
                  </a:lnTo>
                  <a:lnTo>
                    <a:pt x="712" y="81"/>
                  </a:lnTo>
                  <a:lnTo>
                    <a:pt x="897" y="0"/>
                  </a:lnTo>
                  <a:close/>
                </a:path>
              </a:pathLst>
            </a:custGeom>
            <a:gradFill flip="none" rotWithShape="1">
              <a:gsLst>
                <a:gs pos="34000">
                  <a:schemeClr val="bg1">
                    <a:lumMod val="75000"/>
                  </a:schemeClr>
                </a:gs>
                <a:gs pos="51000">
                  <a:schemeClr val="bg1"/>
                </a:gs>
                <a:gs pos="69000">
                  <a:schemeClr val="bg1">
                    <a:lumMod val="75000"/>
                  </a:schemeClr>
                </a:gs>
              </a:gsLst>
              <a:lin ang="3900000" scaled="0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5168026" y="2760087"/>
              <a:ext cx="728667" cy="1001429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100" y="5"/>
                </a:cxn>
                <a:cxn ang="0">
                  <a:pos x="116" y="11"/>
                </a:cxn>
                <a:cxn ang="0">
                  <a:pos x="133" y="20"/>
                </a:cxn>
                <a:cxn ang="0">
                  <a:pos x="148" y="32"/>
                </a:cxn>
                <a:cxn ang="0">
                  <a:pos x="161" y="47"/>
                </a:cxn>
                <a:cxn ang="0">
                  <a:pos x="172" y="66"/>
                </a:cxn>
                <a:cxn ang="0">
                  <a:pos x="182" y="89"/>
                </a:cxn>
                <a:cxn ang="0">
                  <a:pos x="183" y="93"/>
                </a:cxn>
                <a:cxn ang="0">
                  <a:pos x="184" y="102"/>
                </a:cxn>
                <a:cxn ang="0">
                  <a:pos x="186" y="116"/>
                </a:cxn>
                <a:cxn ang="0">
                  <a:pos x="187" y="135"/>
                </a:cxn>
                <a:cxn ang="0">
                  <a:pos x="186" y="155"/>
                </a:cxn>
                <a:cxn ang="0">
                  <a:pos x="183" y="178"/>
                </a:cxn>
                <a:cxn ang="0">
                  <a:pos x="175" y="200"/>
                </a:cxn>
                <a:cxn ang="0">
                  <a:pos x="163" y="222"/>
                </a:cxn>
                <a:cxn ang="0">
                  <a:pos x="86" y="257"/>
                </a:cxn>
                <a:cxn ang="0">
                  <a:pos x="97" y="235"/>
                </a:cxn>
                <a:cxn ang="0">
                  <a:pos x="104" y="213"/>
                </a:cxn>
                <a:cxn ang="0">
                  <a:pos x="109" y="191"/>
                </a:cxn>
                <a:cxn ang="0">
                  <a:pos x="109" y="152"/>
                </a:cxn>
                <a:cxn ang="0">
                  <a:pos x="107" y="138"/>
                </a:cxn>
                <a:cxn ang="0">
                  <a:pos x="106" y="129"/>
                </a:cxn>
                <a:cxn ang="0">
                  <a:pos x="104" y="125"/>
                </a:cxn>
                <a:cxn ang="0">
                  <a:pos x="95" y="102"/>
                </a:cxn>
                <a:cxn ang="0">
                  <a:pos x="82" y="82"/>
                </a:cxn>
                <a:cxn ang="0">
                  <a:pos x="68" y="67"/>
                </a:cxn>
                <a:cxn ang="0">
                  <a:pos x="52" y="55"/>
                </a:cxn>
                <a:cxn ang="0">
                  <a:pos x="36" y="46"/>
                </a:cxn>
                <a:cxn ang="0">
                  <a:pos x="18" y="39"/>
                </a:cxn>
                <a:cxn ang="0">
                  <a:pos x="0" y="35"/>
                </a:cxn>
                <a:cxn ang="0">
                  <a:pos x="82" y="0"/>
                </a:cxn>
              </a:cxnLst>
              <a:rect l="0" t="0" r="r" b="b"/>
              <a:pathLst>
                <a:path w="187" h="257">
                  <a:moveTo>
                    <a:pt x="82" y="0"/>
                  </a:moveTo>
                  <a:lnTo>
                    <a:pt x="100" y="5"/>
                  </a:lnTo>
                  <a:lnTo>
                    <a:pt x="116" y="11"/>
                  </a:lnTo>
                  <a:lnTo>
                    <a:pt x="133" y="20"/>
                  </a:lnTo>
                  <a:lnTo>
                    <a:pt x="148" y="32"/>
                  </a:lnTo>
                  <a:lnTo>
                    <a:pt x="161" y="47"/>
                  </a:lnTo>
                  <a:lnTo>
                    <a:pt x="172" y="66"/>
                  </a:lnTo>
                  <a:lnTo>
                    <a:pt x="182" y="89"/>
                  </a:lnTo>
                  <a:lnTo>
                    <a:pt x="183" y="93"/>
                  </a:lnTo>
                  <a:lnTo>
                    <a:pt x="184" y="102"/>
                  </a:lnTo>
                  <a:lnTo>
                    <a:pt x="186" y="116"/>
                  </a:lnTo>
                  <a:lnTo>
                    <a:pt x="187" y="135"/>
                  </a:lnTo>
                  <a:lnTo>
                    <a:pt x="186" y="155"/>
                  </a:lnTo>
                  <a:lnTo>
                    <a:pt x="183" y="178"/>
                  </a:lnTo>
                  <a:lnTo>
                    <a:pt x="175" y="200"/>
                  </a:lnTo>
                  <a:lnTo>
                    <a:pt x="163" y="222"/>
                  </a:lnTo>
                  <a:lnTo>
                    <a:pt x="86" y="257"/>
                  </a:lnTo>
                  <a:lnTo>
                    <a:pt x="97" y="235"/>
                  </a:lnTo>
                  <a:lnTo>
                    <a:pt x="104" y="213"/>
                  </a:lnTo>
                  <a:lnTo>
                    <a:pt x="109" y="191"/>
                  </a:lnTo>
                  <a:lnTo>
                    <a:pt x="109" y="152"/>
                  </a:lnTo>
                  <a:lnTo>
                    <a:pt x="107" y="138"/>
                  </a:lnTo>
                  <a:lnTo>
                    <a:pt x="106" y="129"/>
                  </a:lnTo>
                  <a:lnTo>
                    <a:pt x="104" y="125"/>
                  </a:lnTo>
                  <a:lnTo>
                    <a:pt x="95" y="102"/>
                  </a:lnTo>
                  <a:lnTo>
                    <a:pt x="82" y="82"/>
                  </a:lnTo>
                  <a:lnTo>
                    <a:pt x="68" y="67"/>
                  </a:lnTo>
                  <a:lnTo>
                    <a:pt x="52" y="55"/>
                  </a:lnTo>
                  <a:lnTo>
                    <a:pt x="36" y="46"/>
                  </a:lnTo>
                  <a:lnTo>
                    <a:pt x="18" y="39"/>
                  </a:lnTo>
                  <a:lnTo>
                    <a:pt x="0" y="35"/>
                  </a:lnTo>
                  <a:lnTo>
                    <a:pt x="82" y="0"/>
                  </a:lnTo>
                  <a:close/>
                </a:path>
              </a:pathLst>
            </a:custGeom>
            <a:gradFill>
              <a:gsLst>
                <a:gs pos="34000">
                  <a:schemeClr val="accent5">
                    <a:lumMod val="60000"/>
                    <a:lumOff val="40000"/>
                  </a:schemeClr>
                </a:gs>
                <a:gs pos="51000">
                  <a:schemeClr val="accent5">
                    <a:lumMod val="40000"/>
                    <a:lumOff val="60000"/>
                  </a:schemeClr>
                </a:gs>
                <a:gs pos="69000">
                  <a:schemeClr val="accent5">
                    <a:lumMod val="60000"/>
                    <a:lumOff val="40000"/>
                  </a:schemeClr>
                </a:gs>
              </a:gsLst>
              <a:lin ang="39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5690171" y="1785936"/>
              <a:ext cx="2462656" cy="1741784"/>
            </a:xfrm>
            <a:custGeom>
              <a:avLst/>
              <a:gdLst/>
              <a:ahLst/>
              <a:cxnLst>
                <a:cxn ang="0">
                  <a:pos x="533" y="0"/>
                </a:cxn>
                <a:cxn ang="0">
                  <a:pos x="551" y="6"/>
                </a:cxn>
                <a:cxn ang="0">
                  <a:pos x="570" y="15"/>
                </a:cxn>
                <a:cxn ang="0">
                  <a:pos x="586" y="27"/>
                </a:cxn>
                <a:cxn ang="0">
                  <a:pos x="603" y="42"/>
                </a:cxn>
                <a:cxn ang="0">
                  <a:pos x="616" y="63"/>
                </a:cxn>
                <a:cxn ang="0">
                  <a:pos x="626" y="88"/>
                </a:cxn>
                <a:cxn ang="0">
                  <a:pos x="627" y="90"/>
                </a:cxn>
                <a:cxn ang="0">
                  <a:pos x="628" y="98"/>
                </a:cxn>
                <a:cxn ang="0">
                  <a:pos x="631" y="111"/>
                </a:cxn>
                <a:cxn ang="0">
                  <a:pos x="632" y="128"/>
                </a:cxn>
                <a:cxn ang="0">
                  <a:pos x="632" y="146"/>
                </a:cxn>
                <a:cxn ang="0">
                  <a:pos x="630" y="166"/>
                </a:cxn>
                <a:cxn ang="0">
                  <a:pos x="625" y="187"/>
                </a:cxn>
                <a:cxn ang="0">
                  <a:pos x="616" y="208"/>
                </a:cxn>
                <a:cxn ang="0">
                  <a:pos x="87" y="447"/>
                </a:cxn>
                <a:cxn ang="0">
                  <a:pos x="98" y="424"/>
                </a:cxn>
                <a:cxn ang="0">
                  <a:pos x="105" y="402"/>
                </a:cxn>
                <a:cxn ang="0">
                  <a:pos x="107" y="381"/>
                </a:cxn>
                <a:cxn ang="0">
                  <a:pos x="108" y="361"/>
                </a:cxn>
                <a:cxn ang="0">
                  <a:pos x="107" y="344"/>
                </a:cxn>
                <a:cxn ang="0">
                  <a:pos x="105" y="330"/>
                </a:cxn>
                <a:cxn ang="0">
                  <a:pos x="104" y="322"/>
                </a:cxn>
                <a:cxn ang="0">
                  <a:pos x="103" y="318"/>
                </a:cxn>
                <a:cxn ang="0">
                  <a:pos x="93" y="295"/>
                </a:cxn>
                <a:cxn ang="0">
                  <a:pos x="81" y="275"/>
                </a:cxn>
                <a:cxn ang="0">
                  <a:pos x="67" y="260"/>
                </a:cxn>
                <a:cxn ang="0">
                  <a:pos x="51" y="247"/>
                </a:cxn>
                <a:cxn ang="0">
                  <a:pos x="35" y="239"/>
                </a:cxn>
                <a:cxn ang="0">
                  <a:pos x="17" y="232"/>
                </a:cxn>
                <a:cxn ang="0">
                  <a:pos x="0" y="228"/>
                </a:cxn>
                <a:cxn ang="0">
                  <a:pos x="69" y="199"/>
                </a:cxn>
                <a:cxn ang="0">
                  <a:pos x="136" y="170"/>
                </a:cxn>
                <a:cxn ang="0">
                  <a:pos x="203" y="141"/>
                </a:cxn>
                <a:cxn ang="0">
                  <a:pos x="266" y="114"/>
                </a:cxn>
                <a:cxn ang="0">
                  <a:pos x="327" y="87"/>
                </a:cxn>
                <a:cxn ang="0">
                  <a:pos x="384" y="62"/>
                </a:cxn>
                <a:cxn ang="0">
                  <a:pos x="438" y="40"/>
                </a:cxn>
                <a:cxn ang="0">
                  <a:pos x="488" y="19"/>
                </a:cxn>
                <a:cxn ang="0">
                  <a:pos x="533" y="0"/>
                </a:cxn>
              </a:cxnLst>
              <a:rect l="0" t="0" r="r" b="b"/>
              <a:pathLst>
                <a:path w="632" h="447">
                  <a:moveTo>
                    <a:pt x="533" y="0"/>
                  </a:moveTo>
                  <a:lnTo>
                    <a:pt x="551" y="6"/>
                  </a:lnTo>
                  <a:lnTo>
                    <a:pt x="570" y="15"/>
                  </a:lnTo>
                  <a:lnTo>
                    <a:pt x="586" y="27"/>
                  </a:lnTo>
                  <a:lnTo>
                    <a:pt x="603" y="42"/>
                  </a:lnTo>
                  <a:lnTo>
                    <a:pt x="616" y="63"/>
                  </a:lnTo>
                  <a:lnTo>
                    <a:pt x="626" y="88"/>
                  </a:lnTo>
                  <a:lnTo>
                    <a:pt x="627" y="90"/>
                  </a:lnTo>
                  <a:lnTo>
                    <a:pt x="628" y="98"/>
                  </a:lnTo>
                  <a:lnTo>
                    <a:pt x="631" y="111"/>
                  </a:lnTo>
                  <a:lnTo>
                    <a:pt x="632" y="128"/>
                  </a:lnTo>
                  <a:lnTo>
                    <a:pt x="632" y="146"/>
                  </a:lnTo>
                  <a:lnTo>
                    <a:pt x="630" y="166"/>
                  </a:lnTo>
                  <a:lnTo>
                    <a:pt x="625" y="187"/>
                  </a:lnTo>
                  <a:lnTo>
                    <a:pt x="616" y="208"/>
                  </a:lnTo>
                  <a:lnTo>
                    <a:pt x="87" y="447"/>
                  </a:lnTo>
                  <a:lnTo>
                    <a:pt x="98" y="424"/>
                  </a:lnTo>
                  <a:lnTo>
                    <a:pt x="105" y="402"/>
                  </a:lnTo>
                  <a:lnTo>
                    <a:pt x="107" y="381"/>
                  </a:lnTo>
                  <a:lnTo>
                    <a:pt x="108" y="361"/>
                  </a:lnTo>
                  <a:lnTo>
                    <a:pt x="107" y="344"/>
                  </a:lnTo>
                  <a:lnTo>
                    <a:pt x="105" y="330"/>
                  </a:lnTo>
                  <a:lnTo>
                    <a:pt x="104" y="322"/>
                  </a:lnTo>
                  <a:lnTo>
                    <a:pt x="103" y="318"/>
                  </a:lnTo>
                  <a:lnTo>
                    <a:pt x="93" y="295"/>
                  </a:lnTo>
                  <a:lnTo>
                    <a:pt x="81" y="275"/>
                  </a:lnTo>
                  <a:lnTo>
                    <a:pt x="67" y="260"/>
                  </a:lnTo>
                  <a:lnTo>
                    <a:pt x="51" y="247"/>
                  </a:lnTo>
                  <a:lnTo>
                    <a:pt x="35" y="239"/>
                  </a:lnTo>
                  <a:lnTo>
                    <a:pt x="17" y="232"/>
                  </a:lnTo>
                  <a:lnTo>
                    <a:pt x="0" y="228"/>
                  </a:lnTo>
                  <a:lnTo>
                    <a:pt x="69" y="199"/>
                  </a:lnTo>
                  <a:lnTo>
                    <a:pt x="136" y="170"/>
                  </a:lnTo>
                  <a:lnTo>
                    <a:pt x="203" y="141"/>
                  </a:lnTo>
                  <a:lnTo>
                    <a:pt x="266" y="114"/>
                  </a:lnTo>
                  <a:lnTo>
                    <a:pt x="327" y="87"/>
                  </a:lnTo>
                  <a:lnTo>
                    <a:pt x="384" y="62"/>
                  </a:lnTo>
                  <a:lnTo>
                    <a:pt x="438" y="40"/>
                  </a:lnTo>
                  <a:lnTo>
                    <a:pt x="488" y="19"/>
                  </a:lnTo>
                  <a:lnTo>
                    <a:pt x="533" y="0"/>
                  </a:lnTo>
                  <a:close/>
                </a:path>
              </a:pathLst>
            </a:custGeom>
            <a:gradFill>
              <a:gsLst>
                <a:gs pos="34000">
                  <a:schemeClr val="accent5">
                    <a:lumMod val="60000"/>
                    <a:lumOff val="40000"/>
                  </a:schemeClr>
                </a:gs>
                <a:gs pos="51000">
                  <a:schemeClr val="accent5">
                    <a:lumMod val="40000"/>
                    <a:lumOff val="60000"/>
                  </a:schemeClr>
                </a:gs>
                <a:gs pos="69000">
                  <a:schemeClr val="accent5">
                    <a:lumMod val="60000"/>
                    <a:lumOff val="40000"/>
                  </a:schemeClr>
                </a:gs>
              </a:gsLst>
              <a:lin ang="39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4"/>
            <p:cNvGrpSpPr/>
            <p:nvPr/>
          </p:nvGrpSpPr>
          <p:grpSpPr>
            <a:xfrm>
              <a:off x="5382340" y="1867766"/>
              <a:ext cx="2727625" cy="1698920"/>
              <a:chOff x="4968876" y="4868863"/>
              <a:chExt cx="1111250" cy="692150"/>
            </a:xfrm>
          </p:grpSpPr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5988051" y="5059363"/>
                <a:ext cx="52388" cy="1746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1" y="0"/>
                  </a:cxn>
                  <a:cxn ang="0">
                    <a:pos x="24" y="1"/>
                  </a:cxn>
                  <a:cxn ang="0">
                    <a:pos x="29" y="1"/>
                  </a:cxn>
                  <a:cxn ang="0">
                    <a:pos x="32" y="2"/>
                  </a:cxn>
                  <a:cxn ang="0">
                    <a:pos x="33" y="4"/>
                  </a:cxn>
                  <a:cxn ang="0">
                    <a:pos x="29" y="8"/>
                  </a:cxn>
                  <a:cxn ang="0">
                    <a:pos x="27" y="9"/>
                  </a:cxn>
                  <a:cxn ang="0">
                    <a:pos x="17" y="11"/>
                  </a:cxn>
                  <a:cxn ang="0">
                    <a:pos x="12" y="11"/>
                  </a:cxn>
                  <a:cxn ang="0">
                    <a:pos x="8" y="10"/>
                  </a:cxn>
                  <a:cxn ang="0">
                    <a:pos x="3" y="10"/>
                  </a:cxn>
                  <a:cxn ang="0">
                    <a:pos x="1" y="9"/>
                  </a:cxn>
                  <a:cxn ang="0">
                    <a:pos x="0" y="7"/>
                  </a:cxn>
                  <a:cxn ang="0">
                    <a:pos x="3" y="3"/>
                  </a:cxn>
                  <a:cxn ang="0">
                    <a:pos x="6" y="2"/>
                  </a:cxn>
                  <a:cxn ang="0">
                    <a:pos x="15" y="0"/>
                  </a:cxn>
                </a:cxnLst>
                <a:rect l="0" t="0" r="r" b="b"/>
                <a:pathLst>
                  <a:path w="33" h="11">
                    <a:moveTo>
                      <a:pt x="15" y="0"/>
                    </a:moveTo>
                    <a:lnTo>
                      <a:pt x="21" y="0"/>
                    </a:lnTo>
                    <a:lnTo>
                      <a:pt x="24" y="1"/>
                    </a:lnTo>
                    <a:lnTo>
                      <a:pt x="29" y="1"/>
                    </a:lnTo>
                    <a:lnTo>
                      <a:pt x="32" y="2"/>
                    </a:lnTo>
                    <a:lnTo>
                      <a:pt x="33" y="4"/>
                    </a:lnTo>
                    <a:lnTo>
                      <a:pt x="29" y="8"/>
                    </a:lnTo>
                    <a:lnTo>
                      <a:pt x="27" y="9"/>
                    </a:lnTo>
                    <a:lnTo>
                      <a:pt x="17" y="11"/>
                    </a:lnTo>
                    <a:lnTo>
                      <a:pt x="12" y="11"/>
                    </a:lnTo>
                    <a:lnTo>
                      <a:pt x="8" y="10"/>
                    </a:lnTo>
                    <a:lnTo>
                      <a:pt x="3" y="10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6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5214938" y="5167313"/>
                <a:ext cx="46038" cy="2540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4" y="0"/>
                  </a:cxn>
                  <a:cxn ang="0">
                    <a:pos x="27" y="2"/>
                  </a:cxn>
                  <a:cxn ang="0">
                    <a:pos x="29" y="4"/>
                  </a:cxn>
                  <a:cxn ang="0">
                    <a:pos x="28" y="6"/>
                  </a:cxn>
                  <a:cxn ang="0">
                    <a:pos x="25" y="9"/>
                  </a:cxn>
                  <a:cxn ang="0">
                    <a:pos x="22" y="11"/>
                  </a:cxn>
                  <a:cxn ang="0">
                    <a:pos x="17" y="13"/>
                  </a:cxn>
                  <a:cxn ang="0">
                    <a:pos x="8" y="16"/>
                  </a:cxn>
                  <a:cxn ang="0">
                    <a:pos x="2" y="16"/>
                  </a:cxn>
                  <a:cxn ang="0">
                    <a:pos x="0" y="14"/>
                  </a:cxn>
                  <a:cxn ang="0">
                    <a:pos x="0" y="11"/>
                  </a:cxn>
                  <a:cxn ang="0">
                    <a:pos x="2" y="10"/>
                  </a:cxn>
                  <a:cxn ang="0">
                    <a:pos x="7" y="5"/>
                  </a:cxn>
                  <a:cxn ang="0">
                    <a:pos x="14" y="3"/>
                  </a:cxn>
                  <a:cxn ang="0">
                    <a:pos x="18" y="2"/>
                  </a:cxn>
                  <a:cxn ang="0">
                    <a:pos x="22" y="0"/>
                  </a:cxn>
                </a:cxnLst>
                <a:rect l="0" t="0" r="r" b="b"/>
                <a:pathLst>
                  <a:path w="29" h="16">
                    <a:moveTo>
                      <a:pt x="22" y="0"/>
                    </a:moveTo>
                    <a:lnTo>
                      <a:pt x="24" y="0"/>
                    </a:lnTo>
                    <a:lnTo>
                      <a:pt x="27" y="2"/>
                    </a:lnTo>
                    <a:lnTo>
                      <a:pt x="29" y="4"/>
                    </a:lnTo>
                    <a:lnTo>
                      <a:pt x="28" y="6"/>
                    </a:lnTo>
                    <a:lnTo>
                      <a:pt x="25" y="9"/>
                    </a:lnTo>
                    <a:lnTo>
                      <a:pt x="22" y="11"/>
                    </a:lnTo>
                    <a:lnTo>
                      <a:pt x="17" y="13"/>
                    </a:lnTo>
                    <a:lnTo>
                      <a:pt x="8" y="16"/>
                    </a:lnTo>
                    <a:lnTo>
                      <a:pt x="2" y="16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7" y="5"/>
                    </a:lnTo>
                    <a:lnTo>
                      <a:pt x="14" y="3"/>
                    </a:lnTo>
                    <a:lnTo>
                      <a:pt x="18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5329238" y="5119688"/>
                <a:ext cx="46038" cy="2540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5" y="0"/>
                  </a:cxn>
                  <a:cxn ang="0">
                    <a:pos x="27" y="1"/>
                  </a:cxn>
                  <a:cxn ang="0">
                    <a:pos x="29" y="4"/>
                  </a:cxn>
                  <a:cxn ang="0">
                    <a:pos x="28" y="6"/>
                  </a:cxn>
                  <a:cxn ang="0">
                    <a:pos x="26" y="8"/>
                  </a:cxn>
                  <a:cxn ang="0">
                    <a:pos x="19" y="13"/>
                  </a:cxn>
                  <a:cxn ang="0">
                    <a:pos x="15" y="14"/>
                  </a:cxn>
                  <a:cxn ang="0">
                    <a:pos x="11" y="15"/>
                  </a:cxn>
                  <a:cxn ang="0">
                    <a:pos x="7" y="16"/>
                  </a:cxn>
                  <a:cxn ang="0">
                    <a:pos x="2" y="16"/>
                  </a:cxn>
                  <a:cxn ang="0">
                    <a:pos x="1" y="15"/>
                  </a:cxn>
                  <a:cxn ang="0">
                    <a:pos x="0" y="13"/>
                  </a:cxn>
                  <a:cxn ang="0">
                    <a:pos x="1" y="11"/>
                  </a:cxn>
                  <a:cxn ang="0">
                    <a:pos x="4" y="8"/>
                  </a:cxn>
                  <a:cxn ang="0">
                    <a:pos x="11" y="4"/>
                  </a:cxn>
                  <a:cxn ang="0">
                    <a:pos x="14" y="2"/>
                  </a:cxn>
                  <a:cxn ang="0">
                    <a:pos x="19" y="1"/>
                  </a:cxn>
                  <a:cxn ang="0">
                    <a:pos x="22" y="0"/>
                  </a:cxn>
                </a:cxnLst>
                <a:rect l="0" t="0" r="r" b="b"/>
                <a:pathLst>
                  <a:path w="29" h="16">
                    <a:moveTo>
                      <a:pt x="22" y="0"/>
                    </a:moveTo>
                    <a:lnTo>
                      <a:pt x="25" y="0"/>
                    </a:lnTo>
                    <a:lnTo>
                      <a:pt x="27" y="1"/>
                    </a:lnTo>
                    <a:lnTo>
                      <a:pt x="29" y="4"/>
                    </a:lnTo>
                    <a:lnTo>
                      <a:pt x="28" y="6"/>
                    </a:lnTo>
                    <a:lnTo>
                      <a:pt x="26" y="8"/>
                    </a:lnTo>
                    <a:lnTo>
                      <a:pt x="19" y="13"/>
                    </a:lnTo>
                    <a:lnTo>
                      <a:pt x="15" y="14"/>
                    </a:lnTo>
                    <a:lnTo>
                      <a:pt x="11" y="15"/>
                    </a:lnTo>
                    <a:lnTo>
                      <a:pt x="7" y="16"/>
                    </a:lnTo>
                    <a:lnTo>
                      <a:pt x="2" y="16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4" y="8"/>
                    </a:lnTo>
                    <a:lnTo>
                      <a:pt x="11" y="4"/>
                    </a:lnTo>
                    <a:lnTo>
                      <a:pt x="14" y="2"/>
                    </a:lnTo>
                    <a:lnTo>
                      <a:pt x="19" y="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448301" y="5164138"/>
                <a:ext cx="47625" cy="20638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27" y="0"/>
                  </a:cxn>
                  <a:cxn ang="0">
                    <a:pos x="29" y="1"/>
                  </a:cxn>
                  <a:cxn ang="0">
                    <a:pos x="30" y="2"/>
                  </a:cxn>
                  <a:cxn ang="0">
                    <a:pos x="30" y="4"/>
                  </a:cxn>
                  <a:cxn ang="0">
                    <a:pos x="29" y="6"/>
                  </a:cxn>
                  <a:cxn ang="0">
                    <a:pos x="22" y="11"/>
                  </a:cxn>
                  <a:cxn ang="0">
                    <a:pos x="17" y="12"/>
                  </a:cxn>
                  <a:cxn ang="0">
                    <a:pos x="13" y="12"/>
                  </a:cxn>
                  <a:cxn ang="0">
                    <a:pos x="8" y="13"/>
                  </a:cxn>
                  <a:cxn ang="0">
                    <a:pos x="5" y="13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5" y="5"/>
                  </a:cxn>
                  <a:cxn ang="0">
                    <a:pos x="8" y="2"/>
                  </a:cxn>
                  <a:cxn ang="0">
                    <a:pos x="13" y="1"/>
                  </a:cxn>
                  <a:cxn ang="0">
                    <a:pos x="16" y="0"/>
                  </a:cxn>
                </a:cxnLst>
                <a:rect l="0" t="0" r="r" b="b"/>
                <a:pathLst>
                  <a:path w="30" h="13">
                    <a:moveTo>
                      <a:pt x="16" y="0"/>
                    </a:moveTo>
                    <a:lnTo>
                      <a:pt x="27" y="0"/>
                    </a:lnTo>
                    <a:lnTo>
                      <a:pt x="29" y="1"/>
                    </a:lnTo>
                    <a:lnTo>
                      <a:pt x="30" y="2"/>
                    </a:lnTo>
                    <a:lnTo>
                      <a:pt x="30" y="4"/>
                    </a:lnTo>
                    <a:lnTo>
                      <a:pt x="29" y="6"/>
                    </a:lnTo>
                    <a:lnTo>
                      <a:pt x="22" y="11"/>
                    </a:lnTo>
                    <a:lnTo>
                      <a:pt x="17" y="12"/>
                    </a:lnTo>
                    <a:lnTo>
                      <a:pt x="13" y="12"/>
                    </a:lnTo>
                    <a:lnTo>
                      <a:pt x="8" y="13"/>
                    </a:lnTo>
                    <a:lnTo>
                      <a:pt x="5" y="13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5" y="5"/>
                    </a:lnTo>
                    <a:lnTo>
                      <a:pt x="8" y="2"/>
                    </a:lnTo>
                    <a:lnTo>
                      <a:pt x="13" y="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5519738" y="5035550"/>
                <a:ext cx="50800" cy="1746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0"/>
                  </a:cxn>
                  <a:cxn ang="0">
                    <a:pos x="29" y="3"/>
                  </a:cxn>
                  <a:cxn ang="0">
                    <a:pos x="31" y="4"/>
                  </a:cxn>
                  <a:cxn ang="0">
                    <a:pos x="32" y="5"/>
                  </a:cxn>
                  <a:cxn ang="0">
                    <a:pos x="31" y="8"/>
                  </a:cxn>
                  <a:cxn ang="0">
                    <a:pos x="29" y="9"/>
                  </a:cxn>
                  <a:cxn ang="0">
                    <a:pos x="22" y="11"/>
                  </a:cxn>
                  <a:cxn ang="0">
                    <a:pos x="11" y="11"/>
                  </a:cxn>
                  <a:cxn ang="0">
                    <a:pos x="6" y="10"/>
                  </a:cxn>
                  <a:cxn ang="0">
                    <a:pos x="2" y="8"/>
                  </a:cxn>
                  <a:cxn ang="0">
                    <a:pos x="0" y="5"/>
                  </a:cxn>
                  <a:cxn ang="0">
                    <a:pos x="2" y="4"/>
                  </a:cxn>
                  <a:cxn ang="0">
                    <a:pos x="6" y="2"/>
                  </a:cxn>
                  <a:cxn ang="0">
                    <a:pos x="11" y="0"/>
                  </a:cxn>
                </a:cxnLst>
                <a:rect l="0" t="0" r="r" b="b"/>
                <a:pathLst>
                  <a:path w="32" h="11">
                    <a:moveTo>
                      <a:pt x="11" y="0"/>
                    </a:moveTo>
                    <a:lnTo>
                      <a:pt x="22" y="0"/>
                    </a:lnTo>
                    <a:lnTo>
                      <a:pt x="29" y="3"/>
                    </a:lnTo>
                    <a:lnTo>
                      <a:pt x="31" y="4"/>
                    </a:lnTo>
                    <a:lnTo>
                      <a:pt x="32" y="5"/>
                    </a:lnTo>
                    <a:lnTo>
                      <a:pt x="31" y="8"/>
                    </a:lnTo>
                    <a:lnTo>
                      <a:pt x="29" y="9"/>
                    </a:lnTo>
                    <a:lnTo>
                      <a:pt x="22" y="11"/>
                    </a:lnTo>
                    <a:lnTo>
                      <a:pt x="11" y="11"/>
                    </a:lnTo>
                    <a:lnTo>
                      <a:pt x="6" y="10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5799138" y="5010150"/>
                <a:ext cx="49213" cy="174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6" y="0"/>
                  </a:cxn>
                  <a:cxn ang="0">
                    <a:pos x="22" y="1"/>
                  </a:cxn>
                  <a:cxn ang="0">
                    <a:pos x="29" y="4"/>
                  </a:cxn>
                  <a:cxn ang="0">
                    <a:pos x="31" y="5"/>
                  </a:cxn>
                  <a:cxn ang="0">
                    <a:pos x="31" y="7"/>
                  </a:cxn>
                  <a:cxn ang="0">
                    <a:pos x="30" y="8"/>
                  </a:cxn>
                  <a:cxn ang="0">
                    <a:pos x="28" y="9"/>
                  </a:cxn>
                  <a:cxn ang="0">
                    <a:pos x="24" y="11"/>
                  </a:cxn>
                  <a:cxn ang="0">
                    <a:pos x="15" y="11"/>
                  </a:cxn>
                  <a:cxn ang="0">
                    <a:pos x="9" y="9"/>
                  </a:cxn>
                  <a:cxn ang="0">
                    <a:pos x="2" y="7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31" h="11">
                    <a:moveTo>
                      <a:pt x="4" y="0"/>
                    </a:moveTo>
                    <a:lnTo>
                      <a:pt x="16" y="0"/>
                    </a:lnTo>
                    <a:lnTo>
                      <a:pt x="22" y="1"/>
                    </a:lnTo>
                    <a:lnTo>
                      <a:pt x="29" y="4"/>
                    </a:lnTo>
                    <a:lnTo>
                      <a:pt x="31" y="5"/>
                    </a:lnTo>
                    <a:lnTo>
                      <a:pt x="31" y="7"/>
                    </a:lnTo>
                    <a:lnTo>
                      <a:pt x="30" y="8"/>
                    </a:lnTo>
                    <a:lnTo>
                      <a:pt x="28" y="9"/>
                    </a:lnTo>
                    <a:lnTo>
                      <a:pt x="24" y="11"/>
                    </a:lnTo>
                    <a:lnTo>
                      <a:pt x="15" y="11"/>
                    </a:lnTo>
                    <a:lnTo>
                      <a:pt x="9" y="9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5781676" y="4951413"/>
                <a:ext cx="50800" cy="17463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7" y="0"/>
                  </a:cxn>
                  <a:cxn ang="0">
                    <a:pos x="31" y="1"/>
                  </a:cxn>
                  <a:cxn ang="0">
                    <a:pos x="32" y="2"/>
                  </a:cxn>
                  <a:cxn ang="0">
                    <a:pos x="31" y="4"/>
                  </a:cxn>
                  <a:cxn ang="0">
                    <a:pos x="28" y="7"/>
                  </a:cxn>
                  <a:cxn ang="0">
                    <a:pos x="24" y="9"/>
                  </a:cxn>
                  <a:cxn ang="0">
                    <a:pos x="18" y="10"/>
                  </a:cxn>
                  <a:cxn ang="0">
                    <a:pos x="13" y="11"/>
                  </a:cxn>
                  <a:cxn ang="0">
                    <a:pos x="5" y="11"/>
                  </a:cxn>
                  <a:cxn ang="0">
                    <a:pos x="1" y="10"/>
                  </a:cxn>
                  <a:cxn ang="0">
                    <a:pos x="0" y="9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5" y="3"/>
                  </a:cxn>
                  <a:cxn ang="0">
                    <a:pos x="19" y="0"/>
                  </a:cxn>
                </a:cxnLst>
                <a:rect l="0" t="0" r="r" b="b"/>
                <a:pathLst>
                  <a:path w="32" h="11">
                    <a:moveTo>
                      <a:pt x="19" y="0"/>
                    </a:moveTo>
                    <a:lnTo>
                      <a:pt x="27" y="0"/>
                    </a:lnTo>
                    <a:lnTo>
                      <a:pt x="31" y="1"/>
                    </a:lnTo>
                    <a:lnTo>
                      <a:pt x="32" y="2"/>
                    </a:lnTo>
                    <a:lnTo>
                      <a:pt x="31" y="4"/>
                    </a:lnTo>
                    <a:lnTo>
                      <a:pt x="28" y="7"/>
                    </a:lnTo>
                    <a:lnTo>
                      <a:pt x="24" y="9"/>
                    </a:lnTo>
                    <a:lnTo>
                      <a:pt x="18" y="10"/>
                    </a:lnTo>
                    <a:lnTo>
                      <a:pt x="13" y="11"/>
                    </a:lnTo>
                    <a:lnTo>
                      <a:pt x="5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5" y="3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5365751" y="5370513"/>
                <a:ext cx="30163" cy="36513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7" y="1"/>
                  </a:cxn>
                  <a:cxn ang="0">
                    <a:pos x="18" y="2"/>
                  </a:cxn>
                  <a:cxn ang="0">
                    <a:pos x="19" y="4"/>
                  </a:cxn>
                  <a:cxn ang="0">
                    <a:pos x="19" y="7"/>
                  </a:cxn>
                  <a:cxn ang="0">
                    <a:pos x="18" y="10"/>
                  </a:cxn>
                  <a:cxn ang="0">
                    <a:pos x="13" y="17"/>
                  </a:cxn>
                  <a:cxn ang="0">
                    <a:pos x="11" y="20"/>
                  </a:cxn>
                  <a:cxn ang="0">
                    <a:pos x="7" y="22"/>
                  </a:cxn>
                  <a:cxn ang="0">
                    <a:pos x="5" y="23"/>
                  </a:cxn>
                  <a:cxn ang="0">
                    <a:pos x="3" y="23"/>
                  </a:cxn>
                  <a:cxn ang="0">
                    <a:pos x="2" y="22"/>
                  </a:cxn>
                  <a:cxn ang="0">
                    <a:pos x="0" y="20"/>
                  </a:cxn>
                  <a:cxn ang="0">
                    <a:pos x="0" y="17"/>
                  </a:cxn>
                  <a:cxn ang="0">
                    <a:pos x="2" y="13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</a:cxnLst>
                <a:rect l="0" t="0" r="r" b="b"/>
                <a:pathLst>
                  <a:path w="19" h="23">
                    <a:moveTo>
                      <a:pt x="15" y="0"/>
                    </a:moveTo>
                    <a:lnTo>
                      <a:pt x="17" y="1"/>
                    </a:lnTo>
                    <a:lnTo>
                      <a:pt x="18" y="2"/>
                    </a:lnTo>
                    <a:lnTo>
                      <a:pt x="19" y="4"/>
                    </a:lnTo>
                    <a:lnTo>
                      <a:pt x="19" y="7"/>
                    </a:lnTo>
                    <a:lnTo>
                      <a:pt x="18" y="10"/>
                    </a:lnTo>
                    <a:lnTo>
                      <a:pt x="13" y="17"/>
                    </a:lnTo>
                    <a:lnTo>
                      <a:pt x="11" y="20"/>
                    </a:lnTo>
                    <a:lnTo>
                      <a:pt x="7" y="22"/>
                    </a:lnTo>
                    <a:lnTo>
                      <a:pt x="5" y="23"/>
                    </a:lnTo>
                    <a:lnTo>
                      <a:pt x="3" y="23"/>
                    </a:lnTo>
                    <a:lnTo>
                      <a:pt x="2" y="22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5661026" y="4972050"/>
                <a:ext cx="49213" cy="17463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7" y="0"/>
                  </a:cxn>
                  <a:cxn ang="0">
                    <a:pos x="29" y="1"/>
                  </a:cxn>
                  <a:cxn ang="0">
                    <a:pos x="31" y="2"/>
                  </a:cxn>
                  <a:cxn ang="0">
                    <a:pos x="31" y="3"/>
                  </a:cxn>
                  <a:cxn ang="0">
                    <a:pos x="29" y="5"/>
                  </a:cxn>
                  <a:cxn ang="0">
                    <a:pos x="26" y="7"/>
                  </a:cxn>
                  <a:cxn ang="0">
                    <a:pos x="22" y="9"/>
                  </a:cxn>
                  <a:cxn ang="0">
                    <a:pos x="18" y="10"/>
                  </a:cxn>
                  <a:cxn ang="0">
                    <a:pos x="12" y="11"/>
                  </a:cxn>
                  <a:cxn ang="0">
                    <a:pos x="4" y="11"/>
                  </a:cxn>
                  <a:cxn ang="0">
                    <a:pos x="1" y="10"/>
                  </a:cxn>
                  <a:cxn ang="0">
                    <a:pos x="0" y="9"/>
                  </a:cxn>
                  <a:cxn ang="0">
                    <a:pos x="0" y="8"/>
                  </a:cxn>
                  <a:cxn ang="0">
                    <a:pos x="1" y="5"/>
                  </a:cxn>
                  <a:cxn ang="0">
                    <a:pos x="5" y="4"/>
                  </a:cxn>
                  <a:cxn ang="0">
                    <a:pos x="8" y="2"/>
                  </a:cxn>
                  <a:cxn ang="0">
                    <a:pos x="13" y="1"/>
                  </a:cxn>
                  <a:cxn ang="0">
                    <a:pos x="17" y="0"/>
                  </a:cxn>
                </a:cxnLst>
                <a:rect l="0" t="0" r="r" b="b"/>
                <a:pathLst>
                  <a:path w="31" h="11">
                    <a:moveTo>
                      <a:pt x="17" y="0"/>
                    </a:moveTo>
                    <a:lnTo>
                      <a:pt x="27" y="0"/>
                    </a:lnTo>
                    <a:lnTo>
                      <a:pt x="29" y="1"/>
                    </a:lnTo>
                    <a:lnTo>
                      <a:pt x="31" y="2"/>
                    </a:lnTo>
                    <a:lnTo>
                      <a:pt x="31" y="3"/>
                    </a:lnTo>
                    <a:lnTo>
                      <a:pt x="29" y="5"/>
                    </a:lnTo>
                    <a:lnTo>
                      <a:pt x="26" y="7"/>
                    </a:lnTo>
                    <a:lnTo>
                      <a:pt x="22" y="9"/>
                    </a:lnTo>
                    <a:lnTo>
                      <a:pt x="18" y="10"/>
                    </a:lnTo>
                    <a:lnTo>
                      <a:pt x="12" y="11"/>
                    </a:lnTo>
                    <a:lnTo>
                      <a:pt x="4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5" y="4"/>
                    </a:lnTo>
                    <a:lnTo>
                      <a:pt x="8" y="2"/>
                    </a:lnTo>
                    <a:lnTo>
                      <a:pt x="13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5719763" y="5175250"/>
                <a:ext cx="33338" cy="3492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1"/>
                  </a:cxn>
                  <a:cxn ang="0">
                    <a:pos x="14" y="6"/>
                  </a:cxn>
                  <a:cxn ang="0">
                    <a:pos x="18" y="13"/>
                  </a:cxn>
                  <a:cxn ang="0">
                    <a:pos x="19" y="16"/>
                  </a:cxn>
                  <a:cxn ang="0">
                    <a:pos x="21" y="19"/>
                  </a:cxn>
                  <a:cxn ang="0">
                    <a:pos x="19" y="21"/>
                  </a:cxn>
                  <a:cxn ang="0">
                    <a:pos x="18" y="22"/>
                  </a:cxn>
                  <a:cxn ang="0">
                    <a:pos x="16" y="22"/>
                  </a:cxn>
                  <a:cxn ang="0">
                    <a:pos x="14" y="21"/>
                  </a:cxn>
                  <a:cxn ang="0">
                    <a:pos x="10" y="20"/>
                  </a:cxn>
                  <a:cxn ang="0">
                    <a:pos x="7" y="18"/>
                  </a:cxn>
                  <a:cxn ang="0">
                    <a:pos x="2" y="11"/>
                  </a:cxn>
                  <a:cxn ang="0">
                    <a:pos x="1" y="7"/>
                  </a:cxn>
                  <a:cxn ang="0">
                    <a:pos x="0" y="5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21" h="22">
                    <a:moveTo>
                      <a:pt x="4" y="0"/>
                    </a:moveTo>
                    <a:lnTo>
                      <a:pt x="7" y="1"/>
                    </a:lnTo>
                    <a:lnTo>
                      <a:pt x="14" y="6"/>
                    </a:lnTo>
                    <a:lnTo>
                      <a:pt x="18" y="13"/>
                    </a:lnTo>
                    <a:lnTo>
                      <a:pt x="19" y="16"/>
                    </a:lnTo>
                    <a:lnTo>
                      <a:pt x="21" y="19"/>
                    </a:lnTo>
                    <a:lnTo>
                      <a:pt x="19" y="21"/>
                    </a:lnTo>
                    <a:lnTo>
                      <a:pt x="18" y="22"/>
                    </a:lnTo>
                    <a:lnTo>
                      <a:pt x="16" y="22"/>
                    </a:lnTo>
                    <a:lnTo>
                      <a:pt x="14" y="21"/>
                    </a:lnTo>
                    <a:lnTo>
                      <a:pt x="10" y="20"/>
                    </a:lnTo>
                    <a:lnTo>
                      <a:pt x="7" y="18"/>
                    </a:lnTo>
                    <a:lnTo>
                      <a:pt x="2" y="11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5819776" y="5103813"/>
                <a:ext cx="44450" cy="2857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0"/>
                  </a:cxn>
                  <a:cxn ang="0">
                    <a:pos x="8" y="1"/>
                  </a:cxn>
                  <a:cxn ang="0">
                    <a:pos x="11" y="1"/>
                  </a:cxn>
                  <a:cxn ang="0">
                    <a:pos x="15" y="3"/>
                  </a:cxn>
                  <a:cxn ang="0">
                    <a:pos x="18" y="4"/>
                  </a:cxn>
                  <a:cxn ang="0">
                    <a:pos x="22" y="7"/>
                  </a:cxn>
                  <a:cxn ang="0">
                    <a:pos x="25" y="10"/>
                  </a:cxn>
                  <a:cxn ang="0">
                    <a:pos x="28" y="15"/>
                  </a:cxn>
                  <a:cxn ang="0">
                    <a:pos x="26" y="17"/>
                  </a:cxn>
                  <a:cxn ang="0">
                    <a:pos x="25" y="18"/>
                  </a:cxn>
                  <a:cxn ang="0">
                    <a:pos x="23" y="18"/>
                  </a:cxn>
                  <a:cxn ang="0">
                    <a:pos x="12" y="15"/>
                  </a:cxn>
                  <a:cxn ang="0">
                    <a:pos x="2" y="8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2" y="0"/>
                  </a:cxn>
                </a:cxnLst>
                <a:rect l="0" t="0" r="r" b="b"/>
                <a:pathLst>
                  <a:path w="28" h="18">
                    <a:moveTo>
                      <a:pt x="2" y="0"/>
                    </a:moveTo>
                    <a:lnTo>
                      <a:pt x="4" y="0"/>
                    </a:lnTo>
                    <a:lnTo>
                      <a:pt x="8" y="1"/>
                    </a:lnTo>
                    <a:lnTo>
                      <a:pt x="11" y="1"/>
                    </a:lnTo>
                    <a:lnTo>
                      <a:pt x="15" y="3"/>
                    </a:lnTo>
                    <a:lnTo>
                      <a:pt x="18" y="4"/>
                    </a:lnTo>
                    <a:lnTo>
                      <a:pt x="22" y="7"/>
                    </a:lnTo>
                    <a:lnTo>
                      <a:pt x="25" y="10"/>
                    </a:lnTo>
                    <a:lnTo>
                      <a:pt x="28" y="15"/>
                    </a:lnTo>
                    <a:lnTo>
                      <a:pt x="26" y="17"/>
                    </a:lnTo>
                    <a:lnTo>
                      <a:pt x="25" y="18"/>
                    </a:lnTo>
                    <a:lnTo>
                      <a:pt x="23" y="18"/>
                    </a:lnTo>
                    <a:lnTo>
                      <a:pt x="12" y="15"/>
                    </a:lnTo>
                    <a:lnTo>
                      <a:pt x="2" y="8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2" name="Freeform 24"/>
              <p:cNvSpPr>
                <a:spLocks/>
              </p:cNvSpPr>
              <p:nvPr/>
            </p:nvSpPr>
            <p:spPr bwMode="auto">
              <a:xfrm>
                <a:off x="5757863" y="5129213"/>
                <a:ext cx="25400" cy="3651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" y="0"/>
                  </a:cxn>
                  <a:cxn ang="0">
                    <a:pos x="8" y="1"/>
                  </a:cxn>
                  <a:cxn ang="0">
                    <a:pos x="11" y="3"/>
                  </a:cxn>
                  <a:cxn ang="0">
                    <a:pos x="13" y="7"/>
                  </a:cxn>
                  <a:cxn ang="0">
                    <a:pos x="16" y="17"/>
                  </a:cxn>
                  <a:cxn ang="0">
                    <a:pos x="16" y="20"/>
                  </a:cxn>
                  <a:cxn ang="0">
                    <a:pos x="15" y="22"/>
                  </a:cxn>
                  <a:cxn ang="0">
                    <a:pos x="13" y="23"/>
                  </a:cxn>
                  <a:cxn ang="0">
                    <a:pos x="9" y="23"/>
                  </a:cxn>
                  <a:cxn ang="0">
                    <a:pos x="6" y="21"/>
                  </a:cxn>
                  <a:cxn ang="0">
                    <a:pos x="4" y="17"/>
                  </a:cxn>
                  <a:cxn ang="0">
                    <a:pos x="1" y="13"/>
                  </a:cxn>
                  <a:cxn ang="0">
                    <a:pos x="0" y="9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4" y="0"/>
                  </a:cxn>
                </a:cxnLst>
                <a:rect l="0" t="0" r="r" b="b"/>
                <a:pathLst>
                  <a:path w="16" h="23">
                    <a:moveTo>
                      <a:pt x="4" y="0"/>
                    </a:moveTo>
                    <a:lnTo>
                      <a:pt x="6" y="0"/>
                    </a:lnTo>
                    <a:lnTo>
                      <a:pt x="8" y="1"/>
                    </a:lnTo>
                    <a:lnTo>
                      <a:pt x="11" y="3"/>
                    </a:lnTo>
                    <a:lnTo>
                      <a:pt x="13" y="7"/>
                    </a:lnTo>
                    <a:lnTo>
                      <a:pt x="16" y="17"/>
                    </a:lnTo>
                    <a:lnTo>
                      <a:pt x="16" y="20"/>
                    </a:lnTo>
                    <a:lnTo>
                      <a:pt x="15" y="22"/>
                    </a:lnTo>
                    <a:lnTo>
                      <a:pt x="13" y="23"/>
                    </a:lnTo>
                    <a:lnTo>
                      <a:pt x="9" y="23"/>
                    </a:lnTo>
                    <a:lnTo>
                      <a:pt x="6" y="21"/>
                    </a:lnTo>
                    <a:lnTo>
                      <a:pt x="4" y="17"/>
                    </a:lnTo>
                    <a:lnTo>
                      <a:pt x="1" y="13"/>
                    </a:lnTo>
                    <a:lnTo>
                      <a:pt x="0" y="9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3" name="Freeform 25"/>
              <p:cNvSpPr>
                <a:spLocks/>
              </p:cNvSpPr>
              <p:nvPr/>
            </p:nvSpPr>
            <p:spPr bwMode="auto">
              <a:xfrm>
                <a:off x="5491163" y="5084763"/>
                <a:ext cx="49213" cy="1587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4" y="0"/>
                  </a:cxn>
                  <a:cxn ang="0">
                    <a:pos x="28" y="1"/>
                  </a:cxn>
                  <a:cxn ang="0">
                    <a:pos x="30" y="2"/>
                  </a:cxn>
                  <a:cxn ang="0">
                    <a:pos x="31" y="3"/>
                  </a:cxn>
                  <a:cxn ang="0">
                    <a:pos x="31" y="6"/>
                  </a:cxn>
                  <a:cxn ang="0">
                    <a:pos x="29" y="7"/>
                  </a:cxn>
                  <a:cxn ang="0">
                    <a:pos x="22" y="9"/>
                  </a:cxn>
                  <a:cxn ang="0">
                    <a:pos x="16" y="10"/>
                  </a:cxn>
                  <a:cxn ang="0">
                    <a:pos x="8" y="10"/>
                  </a:cxn>
                  <a:cxn ang="0">
                    <a:pos x="4" y="9"/>
                  </a:cxn>
                  <a:cxn ang="0">
                    <a:pos x="2" y="8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2" y="2"/>
                  </a:cxn>
                  <a:cxn ang="0">
                    <a:pos x="6" y="1"/>
                  </a:cxn>
                  <a:cxn ang="0">
                    <a:pos x="10" y="0"/>
                  </a:cxn>
                </a:cxnLst>
                <a:rect l="0" t="0" r="r" b="b"/>
                <a:pathLst>
                  <a:path w="31" h="10">
                    <a:moveTo>
                      <a:pt x="10" y="0"/>
                    </a:moveTo>
                    <a:lnTo>
                      <a:pt x="24" y="0"/>
                    </a:lnTo>
                    <a:lnTo>
                      <a:pt x="28" y="1"/>
                    </a:lnTo>
                    <a:lnTo>
                      <a:pt x="30" y="2"/>
                    </a:lnTo>
                    <a:lnTo>
                      <a:pt x="31" y="3"/>
                    </a:lnTo>
                    <a:lnTo>
                      <a:pt x="31" y="6"/>
                    </a:lnTo>
                    <a:lnTo>
                      <a:pt x="29" y="7"/>
                    </a:lnTo>
                    <a:lnTo>
                      <a:pt x="22" y="9"/>
                    </a:lnTo>
                    <a:lnTo>
                      <a:pt x="16" y="10"/>
                    </a:lnTo>
                    <a:lnTo>
                      <a:pt x="8" y="10"/>
                    </a:lnTo>
                    <a:lnTo>
                      <a:pt x="4" y="9"/>
                    </a:lnTo>
                    <a:lnTo>
                      <a:pt x="2" y="8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4" name="Freeform 26"/>
              <p:cNvSpPr>
                <a:spLocks/>
              </p:cNvSpPr>
              <p:nvPr/>
            </p:nvSpPr>
            <p:spPr bwMode="auto">
              <a:xfrm>
                <a:off x="5511801" y="5200650"/>
                <a:ext cx="49213" cy="1746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1" y="0"/>
                  </a:cxn>
                  <a:cxn ang="0">
                    <a:pos x="25" y="2"/>
                  </a:cxn>
                  <a:cxn ang="0">
                    <a:pos x="30" y="4"/>
                  </a:cxn>
                  <a:cxn ang="0">
                    <a:pos x="31" y="5"/>
                  </a:cxn>
                  <a:cxn ang="0">
                    <a:pos x="30" y="7"/>
                  </a:cxn>
                  <a:cxn ang="0">
                    <a:pos x="25" y="10"/>
                  </a:cxn>
                  <a:cxn ang="0">
                    <a:pos x="21" y="11"/>
                  </a:cxn>
                  <a:cxn ang="0">
                    <a:pos x="10" y="11"/>
                  </a:cxn>
                  <a:cxn ang="0">
                    <a:pos x="3" y="9"/>
                  </a:cxn>
                  <a:cxn ang="0">
                    <a:pos x="1" y="7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3" y="3"/>
                  </a:cxn>
                  <a:cxn ang="0">
                    <a:pos x="10" y="0"/>
                  </a:cxn>
                </a:cxnLst>
                <a:rect l="0" t="0" r="r" b="b"/>
                <a:pathLst>
                  <a:path w="31" h="11">
                    <a:moveTo>
                      <a:pt x="10" y="0"/>
                    </a:moveTo>
                    <a:lnTo>
                      <a:pt x="21" y="0"/>
                    </a:lnTo>
                    <a:lnTo>
                      <a:pt x="25" y="2"/>
                    </a:lnTo>
                    <a:lnTo>
                      <a:pt x="30" y="4"/>
                    </a:lnTo>
                    <a:lnTo>
                      <a:pt x="31" y="5"/>
                    </a:lnTo>
                    <a:lnTo>
                      <a:pt x="30" y="7"/>
                    </a:lnTo>
                    <a:lnTo>
                      <a:pt x="25" y="10"/>
                    </a:lnTo>
                    <a:lnTo>
                      <a:pt x="21" y="11"/>
                    </a:lnTo>
                    <a:lnTo>
                      <a:pt x="10" y="11"/>
                    </a:lnTo>
                    <a:lnTo>
                      <a:pt x="3" y="9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5" name="Freeform 27"/>
              <p:cNvSpPr>
                <a:spLocks/>
              </p:cNvSpPr>
              <p:nvPr/>
            </p:nvSpPr>
            <p:spPr bwMode="auto">
              <a:xfrm>
                <a:off x="5726113" y="5081588"/>
                <a:ext cx="42863" cy="2698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6" y="0"/>
                  </a:cxn>
                  <a:cxn ang="0">
                    <a:pos x="10" y="1"/>
                  </a:cxn>
                  <a:cxn ang="0">
                    <a:pos x="14" y="2"/>
                  </a:cxn>
                  <a:cxn ang="0">
                    <a:pos x="21" y="7"/>
                  </a:cxn>
                  <a:cxn ang="0">
                    <a:pos x="25" y="10"/>
                  </a:cxn>
                  <a:cxn ang="0">
                    <a:pos x="27" y="15"/>
                  </a:cxn>
                  <a:cxn ang="0">
                    <a:pos x="26" y="16"/>
                  </a:cxn>
                  <a:cxn ang="0">
                    <a:pos x="24" y="17"/>
                  </a:cxn>
                  <a:cxn ang="0">
                    <a:pos x="21" y="17"/>
                  </a:cxn>
                  <a:cxn ang="0">
                    <a:pos x="14" y="15"/>
                  </a:cxn>
                  <a:cxn ang="0">
                    <a:pos x="10" y="12"/>
                  </a:cxn>
                  <a:cxn ang="0">
                    <a:pos x="6" y="10"/>
                  </a:cxn>
                  <a:cxn ang="0">
                    <a:pos x="3" y="7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27" h="17">
                    <a:moveTo>
                      <a:pt x="1" y="0"/>
                    </a:moveTo>
                    <a:lnTo>
                      <a:pt x="6" y="0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21" y="7"/>
                    </a:lnTo>
                    <a:lnTo>
                      <a:pt x="25" y="10"/>
                    </a:lnTo>
                    <a:lnTo>
                      <a:pt x="27" y="15"/>
                    </a:lnTo>
                    <a:lnTo>
                      <a:pt x="26" y="16"/>
                    </a:lnTo>
                    <a:lnTo>
                      <a:pt x="24" y="17"/>
                    </a:lnTo>
                    <a:lnTo>
                      <a:pt x="21" y="17"/>
                    </a:lnTo>
                    <a:lnTo>
                      <a:pt x="14" y="15"/>
                    </a:lnTo>
                    <a:lnTo>
                      <a:pt x="10" y="12"/>
                    </a:lnTo>
                    <a:lnTo>
                      <a:pt x="6" y="10"/>
                    </a:lnTo>
                    <a:lnTo>
                      <a:pt x="3" y="7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6" name="Freeform 28"/>
              <p:cNvSpPr>
                <a:spLocks/>
              </p:cNvSpPr>
              <p:nvPr/>
            </p:nvSpPr>
            <p:spPr bwMode="auto">
              <a:xfrm>
                <a:off x="5462588" y="5111750"/>
                <a:ext cx="49213" cy="1905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6" y="2"/>
                  </a:cxn>
                  <a:cxn ang="0">
                    <a:pos x="28" y="2"/>
                  </a:cxn>
                  <a:cxn ang="0">
                    <a:pos x="31" y="4"/>
                  </a:cxn>
                  <a:cxn ang="0">
                    <a:pos x="31" y="5"/>
                  </a:cxn>
                  <a:cxn ang="0">
                    <a:pos x="29" y="7"/>
                  </a:cxn>
                  <a:cxn ang="0">
                    <a:pos x="26" y="9"/>
                  </a:cxn>
                  <a:cxn ang="0">
                    <a:pos x="21" y="11"/>
                  </a:cxn>
                  <a:cxn ang="0">
                    <a:pos x="17" y="12"/>
                  </a:cxn>
                  <a:cxn ang="0">
                    <a:pos x="4" y="12"/>
                  </a:cxn>
                  <a:cxn ang="0">
                    <a:pos x="1" y="11"/>
                  </a:cxn>
                  <a:cxn ang="0">
                    <a:pos x="0" y="10"/>
                  </a:cxn>
                  <a:cxn ang="0">
                    <a:pos x="0" y="7"/>
                  </a:cxn>
                  <a:cxn ang="0">
                    <a:pos x="1" y="6"/>
                  </a:cxn>
                  <a:cxn ang="0">
                    <a:pos x="5" y="4"/>
                  </a:cxn>
                  <a:cxn ang="0">
                    <a:pos x="14" y="2"/>
                  </a:cxn>
                  <a:cxn ang="0">
                    <a:pos x="18" y="2"/>
                  </a:cxn>
                  <a:cxn ang="0">
                    <a:pos x="22" y="0"/>
                  </a:cxn>
                </a:cxnLst>
                <a:rect l="0" t="0" r="r" b="b"/>
                <a:pathLst>
                  <a:path w="31" h="12">
                    <a:moveTo>
                      <a:pt x="22" y="0"/>
                    </a:moveTo>
                    <a:lnTo>
                      <a:pt x="26" y="2"/>
                    </a:lnTo>
                    <a:lnTo>
                      <a:pt x="28" y="2"/>
                    </a:lnTo>
                    <a:lnTo>
                      <a:pt x="31" y="4"/>
                    </a:lnTo>
                    <a:lnTo>
                      <a:pt x="31" y="5"/>
                    </a:lnTo>
                    <a:lnTo>
                      <a:pt x="29" y="7"/>
                    </a:lnTo>
                    <a:lnTo>
                      <a:pt x="26" y="9"/>
                    </a:lnTo>
                    <a:lnTo>
                      <a:pt x="21" y="11"/>
                    </a:lnTo>
                    <a:lnTo>
                      <a:pt x="17" y="12"/>
                    </a:lnTo>
                    <a:lnTo>
                      <a:pt x="4" y="12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5" y="4"/>
                    </a:lnTo>
                    <a:lnTo>
                      <a:pt x="14" y="2"/>
                    </a:lnTo>
                    <a:lnTo>
                      <a:pt x="18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auto">
              <a:xfrm>
                <a:off x="5580063" y="5230813"/>
                <a:ext cx="49213" cy="20638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4" y="1"/>
                  </a:cxn>
                  <a:cxn ang="0">
                    <a:pos x="17" y="1"/>
                  </a:cxn>
                  <a:cxn ang="0">
                    <a:pos x="22" y="3"/>
                  </a:cxn>
                  <a:cxn ang="0">
                    <a:pos x="29" y="6"/>
                  </a:cxn>
                  <a:cxn ang="0">
                    <a:pos x="31" y="8"/>
                  </a:cxn>
                  <a:cxn ang="0">
                    <a:pos x="31" y="11"/>
                  </a:cxn>
                  <a:cxn ang="0">
                    <a:pos x="30" y="12"/>
                  </a:cxn>
                  <a:cxn ang="0">
                    <a:pos x="27" y="13"/>
                  </a:cxn>
                  <a:cxn ang="0">
                    <a:pos x="19" y="13"/>
                  </a:cxn>
                  <a:cxn ang="0">
                    <a:pos x="5" y="10"/>
                  </a:cxn>
                  <a:cxn ang="0">
                    <a:pos x="1" y="7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1" y="3"/>
                  </a:cxn>
                  <a:cxn ang="0">
                    <a:pos x="3" y="1"/>
                  </a:cxn>
                  <a:cxn ang="0">
                    <a:pos x="6" y="1"/>
                  </a:cxn>
                  <a:cxn ang="0">
                    <a:pos x="9" y="0"/>
                  </a:cxn>
                </a:cxnLst>
                <a:rect l="0" t="0" r="r" b="b"/>
                <a:pathLst>
                  <a:path w="31" h="13">
                    <a:moveTo>
                      <a:pt x="9" y="0"/>
                    </a:moveTo>
                    <a:lnTo>
                      <a:pt x="14" y="1"/>
                    </a:lnTo>
                    <a:lnTo>
                      <a:pt x="17" y="1"/>
                    </a:lnTo>
                    <a:lnTo>
                      <a:pt x="22" y="3"/>
                    </a:lnTo>
                    <a:lnTo>
                      <a:pt x="29" y="6"/>
                    </a:lnTo>
                    <a:lnTo>
                      <a:pt x="31" y="8"/>
                    </a:lnTo>
                    <a:lnTo>
                      <a:pt x="31" y="11"/>
                    </a:lnTo>
                    <a:lnTo>
                      <a:pt x="30" y="12"/>
                    </a:lnTo>
                    <a:lnTo>
                      <a:pt x="27" y="13"/>
                    </a:lnTo>
                    <a:lnTo>
                      <a:pt x="19" y="13"/>
                    </a:lnTo>
                    <a:lnTo>
                      <a:pt x="5" y="10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3" y="1"/>
                    </a:lnTo>
                    <a:lnTo>
                      <a:pt x="6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8" name="Freeform 30"/>
              <p:cNvSpPr>
                <a:spLocks/>
              </p:cNvSpPr>
              <p:nvPr/>
            </p:nvSpPr>
            <p:spPr bwMode="auto">
              <a:xfrm>
                <a:off x="5546726" y="5081588"/>
                <a:ext cx="49213" cy="1587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6" y="0"/>
                  </a:cxn>
                  <a:cxn ang="0">
                    <a:pos x="26" y="2"/>
                  </a:cxn>
                  <a:cxn ang="0">
                    <a:pos x="30" y="4"/>
                  </a:cxn>
                  <a:cxn ang="0">
                    <a:pos x="31" y="7"/>
                  </a:cxn>
                  <a:cxn ang="0">
                    <a:pos x="29" y="8"/>
                  </a:cxn>
                  <a:cxn ang="0">
                    <a:pos x="26" y="10"/>
                  </a:cxn>
                  <a:cxn ang="0">
                    <a:pos x="9" y="10"/>
                  </a:cxn>
                  <a:cxn ang="0">
                    <a:pos x="6" y="9"/>
                  </a:cxn>
                  <a:cxn ang="0">
                    <a:pos x="2" y="7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3" y="1"/>
                  </a:cxn>
                  <a:cxn ang="0">
                    <a:pos x="7" y="0"/>
                  </a:cxn>
                </a:cxnLst>
                <a:rect l="0" t="0" r="r" b="b"/>
                <a:pathLst>
                  <a:path w="31" h="10">
                    <a:moveTo>
                      <a:pt x="7" y="0"/>
                    </a:moveTo>
                    <a:lnTo>
                      <a:pt x="16" y="0"/>
                    </a:lnTo>
                    <a:lnTo>
                      <a:pt x="26" y="2"/>
                    </a:lnTo>
                    <a:lnTo>
                      <a:pt x="30" y="4"/>
                    </a:lnTo>
                    <a:lnTo>
                      <a:pt x="31" y="7"/>
                    </a:lnTo>
                    <a:lnTo>
                      <a:pt x="29" y="8"/>
                    </a:lnTo>
                    <a:lnTo>
                      <a:pt x="26" y="10"/>
                    </a:lnTo>
                    <a:lnTo>
                      <a:pt x="9" y="10"/>
                    </a:lnTo>
                    <a:lnTo>
                      <a:pt x="6" y="9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5865813" y="5024438"/>
                <a:ext cx="47625" cy="2063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7" y="0"/>
                  </a:cxn>
                  <a:cxn ang="0">
                    <a:pos x="29" y="2"/>
                  </a:cxn>
                  <a:cxn ang="0">
                    <a:pos x="30" y="3"/>
                  </a:cxn>
                  <a:cxn ang="0">
                    <a:pos x="30" y="4"/>
                  </a:cxn>
                  <a:cxn ang="0">
                    <a:pos x="29" y="6"/>
                  </a:cxn>
                  <a:cxn ang="0">
                    <a:pos x="22" y="11"/>
                  </a:cxn>
                  <a:cxn ang="0">
                    <a:pos x="17" y="12"/>
                  </a:cxn>
                  <a:cxn ang="0">
                    <a:pos x="14" y="12"/>
                  </a:cxn>
                  <a:cxn ang="0">
                    <a:pos x="9" y="13"/>
                  </a:cxn>
                  <a:cxn ang="0">
                    <a:pos x="6" y="13"/>
                  </a:cxn>
                  <a:cxn ang="0">
                    <a:pos x="1" y="11"/>
                  </a:cxn>
                  <a:cxn ang="0">
                    <a:pos x="0" y="10"/>
                  </a:cxn>
                  <a:cxn ang="0">
                    <a:pos x="0" y="9"/>
                  </a:cxn>
                  <a:cxn ang="0">
                    <a:pos x="1" y="6"/>
                  </a:cxn>
                  <a:cxn ang="0">
                    <a:pos x="5" y="5"/>
                  </a:cxn>
                  <a:cxn ang="0">
                    <a:pos x="9" y="3"/>
                  </a:cxn>
                  <a:cxn ang="0">
                    <a:pos x="19" y="0"/>
                  </a:cxn>
                </a:cxnLst>
                <a:rect l="0" t="0" r="r" b="b"/>
                <a:pathLst>
                  <a:path w="30" h="13">
                    <a:moveTo>
                      <a:pt x="19" y="0"/>
                    </a:moveTo>
                    <a:lnTo>
                      <a:pt x="27" y="0"/>
                    </a:lnTo>
                    <a:lnTo>
                      <a:pt x="29" y="2"/>
                    </a:lnTo>
                    <a:lnTo>
                      <a:pt x="30" y="3"/>
                    </a:lnTo>
                    <a:lnTo>
                      <a:pt x="30" y="4"/>
                    </a:lnTo>
                    <a:lnTo>
                      <a:pt x="29" y="6"/>
                    </a:lnTo>
                    <a:lnTo>
                      <a:pt x="22" y="11"/>
                    </a:lnTo>
                    <a:lnTo>
                      <a:pt x="17" y="12"/>
                    </a:lnTo>
                    <a:lnTo>
                      <a:pt x="14" y="12"/>
                    </a:lnTo>
                    <a:lnTo>
                      <a:pt x="9" y="13"/>
                    </a:lnTo>
                    <a:lnTo>
                      <a:pt x="6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5" y="5"/>
                    </a:lnTo>
                    <a:lnTo>
                      <a:pt x="9" y="3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5765801" y="4916488"/>
                <a:ext cx="38100" cy="3016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21" y="0"/>
                  </a:cxn>
                  <a:cxn ang="0">
                    <a:pos x="23" y="1"/>
                  </a:cxn>
                  <a:cxn ang="0">
                    <a:pos x="24" y="2"/>
                  </a:cxn>
                  <a:cxn ang="0">
                    <a:pos x="24" y="7"/>
                  </a:cxn>
                  <a:cxn ang="0">
                    <a:pos x="17" y="14"/>
                  </a:cxn>
                  <a:cxn ang="0">
                    <a:pos x="14" y="16"/>
                  </a:cxn>
                  <a:cxn ang="0">
                    <a:pos x="11" y="17"/>
                  </a:cxn>
                  <a:cxn ang="0">
                    <a:pos x="4" y="19"/>
                  </a:cxn>
                  <a:cxn ang="0">
                    <a:pos x="2" y="19"/>
                  </a:cxn>
                  <a:cxn ang="0">
                    <a:pos x="0" y="17"/>
                  </a:cxn>
                  <a:cxn ang="0">
                    <a:pos x="1" y="15"/>
                  </a:cxn>
                  <a:cxn ang="0">
                    <a:pos x="2" y="11"/>
                  </a:cxn>
                  <a:cxn ang="0">
                    <a:pos x="8" y="5"/>
                  </a:cxn>
                  <a:cxn ang="0">
                    <a:pos x="15" y="1"/>
                  </a:cxn>
                  <a:cxn ang="0">
                    <a:pos x="18" y="0"/>
                  </a:cxn>
                </a:cxnLst>
                <a:rect l="0" t="0" r="r" b="b"/>
                <a:pathLst>
                  <a:path w="24" h="19">
                    <a:moveTo>
                      <a:pt x="18" y="0"/>
                    </a:moveTo>
                    <a:lnTo>
                      <a:pt x="21" y="0"/>
                    </a:lnTo>
                    <a:lnTo>
                      <a:pt x="23" y="1"/>
                    </a:lnTo>
                    <a:lnTo>
                      <a:pt x="24" y="2"/>
                    </a:lnTo>
                    <a:lnTo>
                      <a:pt x="24" y="7"/>
                    </a:lnTo>
                    <a:lnTo>
                      <a:pt x="17" y="14"/>
                    </a:lnTo>
                    <a:lnTo>
                      <a:pt x="14" y="16"/>
                    </a:lnTo>
                    <a:lnTo>
                      <a:pt x="11" y="17"/>
                    </a:lnTo>
                    <a:lnTo>
                      <a:pt x="4" y="19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1" y="15"/>
                    </a:lnTo>
                    <a:lnTo>
                      <a:pt x="2" y="11"/>
                    </a:lnTo>
                    <a:lnTo>
                      <a:pt x="8" y="5"/>
                    </a:lnTo>
                    <a:lnTo>
                      <a:pt x="15" y="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5610226" y="5056188"/>
                <a:ext cx="47625" cy="2063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1" y="2"/>
                  </a:cxn>
                  <a:cxn ang="0">
                    <a:pos x="17" y="2"/>
                  </a:cxn>
                  <a:cxn ang="0">
                    <a:pos x="22" y="3"/>
                  </a:cxn>
                  <a:cxn ang="0">
                    <a:pos x="25" y="5"/>
                  </a:cxn>
                  <a:cxn ang="0">
                    <a:pos x="29" y="6"/>
                  </a:cxn>
                  <a:cxn ang="0">
                    <a:pos x="30" y="9"/>
                  </a:cxn>
                  <a:cxn ang="0">
                    <a:pos x="30" y="11"/>
                  </a:cxn>
                  <a:cxn ang="0">
                    <a:pos x="29" y="12"/>
                  </a:cxn>
                  <a:cxn ang="0">
                    <a:pos x="25" y="13"/>
                  </a:cxn>
                  <a:cxn ang="0">
                    <a:pos x="17" y="13"/>
                  </a:cxn>
                  <a:cxn ang="0">
                    <a:pos x="8" y="11"/>
                  </a:cxn>
                  <a:cxn ang="0">
                    <a:pos x="4" y="9"/>
                  </a:cxn>
                  <a:cxn ang="0">
                    <a:pos x="1" y="7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1" y="3"/>
                  </a:cxn>
                  <a:cxn ang="0">
                    <a:pos x="3" y="2"/>
                  </a:cxn>
                  <a:cxn ang="0">
                    <a:pos x="8" y="0"/>
                  </a:cxn>
                </a:cxnLst>
                <a:rect l="0" t="0" r="r" b="b"/>
                <a:pathLst>
                  <a:path w="30" h="13">
                    <a:moveTo>
                      <a:pt x="8" y="0"/>
                    </a:moveTo>
                    <a:lnTo>
                      <a:pt x="11" y="2"/>
                    </a:lnTo>
                    <a:lnTo>
                      <a:pt x="17" y="2"/>
                    </a:lnTo>
                    <a:lnTo>
                      <a:pt x="22" y="3"/>
                    </a:lnTo>
                    <a:lnTo>
                      <a:pt x="25" y="5"/>
                    </a:lnTo>
                    <a:lnTo>
                      <a:pt x="29" y="6"/>
                    </a:lnTo>
                    <a:lnTo>
                      <a:pt x="30" y="9"/>
                    </a:lnTo>
                    <a:lnTo>
                      <a:pt x="30" y="11"/>
                    </a:lnTo>
                    <a:lnTo>
                      <a:pt x="29" y="12"/>
                    </a:lnTo>
                    <a:lnTo>
                      <a:pt x="25" y="13"/>
                    </a:lnTo>
                    <a:lnTo>
                      <a:pt x="17" y="13"/>
                    </a:lnTo>
                    <a:lnTo>
                      <a:pt x="8" y="11"/>
                    </a:lnTo>
                    <a:lnTo>
                      <a:pt x="4" y="9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3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5673726" y="5067300"/>
                <a:ext cx="50800" cy="206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2"/>
                  </a:cxn>
                  <a:cxn ang="0">
                    <a:pos x="18" y="2"/>
                  </a:cxn>
                  <a:cxn ang="0">
                    <a:pos x="24" y="4"/>
                  </a:cxn>
                  <a:cxn ang="0">
                    <a:pos x="29" y="6"/>
                  </a:cxn>
                  <a:cxn ang="0">
                    <a:pos x="31" y="9"/>
                  </a:cxn>
                  <a:cxn ang="0">
                    <a:pos x="32" y="11"/>
                  </a:cxn>
                  <a:cxn ang="0">
                    <a:pos x="31" y="12"/>
                  </a:cxn>
                  <a:cxn ang="0">
                    <a:pos x="27" y="13"/>
                  </a:cxn>
                  <a:cxn ang="0">
                    <a:pos x="19" y="13"/>
                  </a:cxn>
                  <a:cxn ang="0">
                    <a:pos x="10" y="11"/>
                  </a:cxn>
                  <a:cxn ang="0">
                    <a:pos x="5" y="9"/>
                  </a:cxn>
                  <a:cxn ang="0">
                    <a:pos x="2" y="7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2" y="3"/>
                  </a:cxn>
                  <a:cxn ang="0">
                    <a:pos x="4" y="2"/>
                  </a:cxn>
                  <a:cxn ang="0">
                    <a:pos x="6" y="2"/>
                  </a:cxn>
                  <a:cxn ang="0">
                    <a:pos x="10" y="0"/>
                  </a:cxn>
                </a:cxnLst>
                <a:rect l="0" t="0" r="r" b="b"/>
                <a:pathLst>
                  <a:path w="32" h="13">
                    <a:moveTo>
                      <a:pt x="10" y="0"/>
                    </a:moveTo>
                    <a:lnTo>
                      <a:pt x="14" y="2"/>
                    </a:lnTo>
                    <a:lnTo>
                      <a:pt x="18" y="2"/>
                    </a:lnTo>
                    <a:lnTo>
                      <a:pt x="24" y="4"/>
                    </a:lnTo>
                    <a:lnTo>
                      <a:pt x="29" y="6"/>
                    </a:lnTo>
                    <a:lnTo>
                      <a:pt x="31" y="9"/>
                    </a:lnTo>
                    <a:lnTo>
                      <a:pt x="32" y="11"/>
                    </a:lnTo>
                    <a:lnTo>
                      <a:pt x="31" y="12"/>
                    </a:lnTo>
                    <a:lnTo>
                      <a:pt x="27" y="13"/>
                    </a:lnTo>
                    <a:lnTo>
                      <a:pt x="19" y="13"/>
                    </a:lnTo>
                    <a:lnTo>
                      <a:pt x="10" y="11"/>
                    </a:lnTo>
                    <a:lnTo>
                      <a:pt x="5" y="9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auto">
              <a:xfrm>
                <a:off x="5292726" y="5203825"/>
                <a:ext cx="26988" cy="349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0"/>
                  </a:cxn>
                  <a:cxn ang="0">
                    <a:pos x="7" y="1"/>
                  </a:cxn>
                  <a:cxn ang="0">
                    <a:pos x="10" y="2"/>
                  </a:cxn>
                  <a:cxn ang="0">
                    <a:pos x="15" y="9"/>
                  </a:cxn>
                  <a:cxn ang="0">
                    <a:pos x="16" y="13"/>
                  </a:cxn>
                  <a:cxn ang="0">
                    <a:pos x="17" y="15"/>
                  </a:cxn>
                  <a:cxn ang="0">
                    <a:pos x="17" y="20"/>
                  </a:cxn>
                  <a:cxn ang="0">
                    <a:pos x="16" y="22"/>
                  </a:cxn>
                  <a:cxn ang="0">
                    <a:pos x="13" y="22"/>
                  </a:cxn>
                  <a:cxn ang="0">
                    <a:pos x="10" y="21"/>
                  </a:cxn>
                  <a:cxn ang="0">
                    <a:pos x="7" y="20"/>
                  </a:cxn>
                  <a:cxn ang="0">
                    <a:pos x="2" y="13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2" y="0"/>
                  </a:cxn>
                </a:cxnLst>
                <a:rect l="0" t="0" r="r" b="b"/>
                <a:pathLst>
                  <a:path w="17" h="22">
                    <a:moveTo>
                      <a:pt x="2" y="0"/>
                    </a:moveTo>
                    <a:lnTo>
                      <a:pt x="4" y="0"/>
                    </a:lnTo>
                    <a:lnTo>
                      <a:pt x="7" y="1"/>
                    </a:lnTo>
                    <a:lnTo>
                      <a:pt x="10" y="2"/>
                    </a:lnTo>
                    <a:lnTo>
                      <a:pt x="15" y="9"/>
                    </a:lnTo>
                    <a:lnTo>
                      <a:pt x="16" y="13"/>
                    </a:lnTo>
                    <a:lnTo>
                      <a:pt x="17" y="15"/>
                    </a:lnTo>
                    <a:lnTo>
                      <a:pt x="17" y="20"/>
                    </a:lnTo>
                    <a:lnTo>
                      <a:pt x="16" y="22"/>
                    </a:lnTo>
                    <a:lnTo>
                      <a:pt x="13" y="22"/>
                    </a:lnTo>
                    <a:lnTo>
                      <a:pt x="10" y="21"/>
                    </a:lnTo>
                    <a:lnTo>
                      <a:pt x="7" y="20"/>
                    </a:lnTo>
                    <a:lnTo>
                      <a:pt x="2" y="13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5262563" y="5175250"/>
                <a:ext cx="22225" cy="4127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1"/>
                  </a:cxn>
                  <a:cxn ang="0">
                    <a:pos x="12" y="4"/>
                  </a:cxn>
                  <a:cxn ang="0">
                    <a:pos x="14" y="13"/>
                  </a:cxn>
                  <a:cxn ang="0">
                    <a:pos x="14" y="16"/>
                  </a:cxn>
                  <a:cxn ang="0">
                    <a:pos x="12" y="23"/>
                  </a:cxn>
                  <a:cxn ang="0">
                    <a:pos x="11" y="25"/>
                  </a:cxn>
                  <a:cxn ang="0">
                    <a:pos x="8" y="26"/>
                  </a:cxn>
                  <a:cxn ang="0">
                    <a:pos x="4" y="23"/>
                  </a:cxn>
                  <a:cxn ang="0">
                    <a:pos x="0" y="13"/>
                  </a:cxn>
                  <a:cxn ang="0">
                    <a:pos x="2" y="4"/>
                  </a:cxn>
                  <a:cxn ang="0">
                    <a:pos x="5" y="1"/>
                  </a:cxn>
                  <a:cxn ang="0">
                    <a:pos x="7" y="0"/>
                  </a:cxn>
                </a:cxnLst>
                <a:rect l="0" t="0" r="r" b="b"/>
                <a:pathLst>
                  <a:path w="14" h="26">
                    <a:moveTo>
                      <a:pt x="7" y="0"/>
                    </a:moveTo>
                    <a:lnTo>
                      <a:pt x="9" y="1"/>
                    </a:lnTo>
                    <a:lnTo>
                      <a:pt x="12" y="4"/>
                    </a:lnTo>
                    <a:lnTo>
                      <a:pt x="14" y="13"/>
                    </a:lnTo>
                    <a:lnTo>
                      <a:pt x="14" y="16"/>
                    </a:lnTo>
                    <a:lnTo>
                      <a:pt x="12" y="23"/>
                    </a:lnTo>
                    <a:lnTo>
                      <a:pt x="11" y="25"/>
                    </a:lnTo>
                    <a:lnTo>
                      <a:pt x="8" y="26"/>
                    </a:lnTo>
                    <a:lnTo>
                      <a:pt x="4" y="23"/>
                    </a:lnTo>
                    <a:lnTo>
                      <a:pt x="0" y="13"/>
                    </a:lnTo>
                    <a:lnTo>
                      <a:pt x="2" y="4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5495926" y="5259388"/>
                <a:ext cx="22225" cy="3810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0" y="0"/>
                  </a:cxn>
                  <a:cxn ang="0">
                    <a:pos x="12" y="1"/>
                  </a:cxn>
                  <a:cxn ang="0">
                    <a:pos x="13" y="2"/>
                  </a:cxn>
                  <a:cxn ang="0">
                    <a:pos x="14" y="6"/>
                  </a:cxn>
                  <a:cxn ang="0">
                    <a:pos x="14" y="13"/>
                  </a:cxn>
                  <a:cxn ang="0">
                    <a:pos x="12" y="20"/>
                  </a:cxn>
                  <a:cxn ang="0">
                    <a:pos x="10" y="22"/>
                  </a:cxn>
                  <a:cxn ang="0">
                    <a:pos x="5" y="24"/>
                  </a:cxn>
                  <a:cxn ang="0">
                    <a:pos x="3" y="23"/>
                  </a:cxn>
                  <a:cxn ang="0">
                    <a:pos x="1" y="20"/>
                  </a:cxn>
                  <a:cxn ang="0">
                    <a:pos x="0" y="15"/>
                  </a:cxn>
                  <a:cxn ang="0">
                    <a:pos x="0" y="10"/>
                  </a:cxn>
                  <a:cxn ang="0">
                    <a:pos x="3" y="3"/>
                  </a:cxn>
                  <a:cxn ang="0">
                    <a:pos x="5" y="1"/>
                  </a:cxn>
                  <a:cxn ang="0">
                    <a:pos x="7" y="0"/>
                  </a:cxn>
                </a:cxnLst>
                <a:rect l="0" t="0" r="r" b="b"/>
                <a:pathLst>
                  <a:path w="14" h="24">
                    <a:moveTo>
                      <a:pt x="7" y="0"/>
                    </a:moveTo>
                    <a:lnTo>
                      <a:pt x="10" y="0"/>
                    </a:lnTo>
                    <a:lnTo>
                      <a:pt x="12" y="1"/>
                    </a:lnTo>
                    <a:lnTo>
                      <a:pt x="13" y="2"/>
                    </a:lnTo>
                    <a:lnTo>
                      <a:pt x="14" y="6"/>
                    </a:lnTo>
                    <a:lnTo>
                      <a:pt x="14" y="13"/>
                    </a:lnTo>
                    <a:lnTo>
                      <a:pt x="12" y="20"/>
                    </a:lnTo>
                    <a:lnTo>
                      <a:pt x="10" y="22"/>
                    </a:lnTo>
                    <a:lnTo>
                      <a:pt x="5" y="24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3" y="3"/>
                    </a:lnTo>
                    <a:lnTo>
                      <a:pt x="5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5349876" y="5164138"/>
                <a:ext cx="23813" cy="36513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2" y="0"/>
                  </a:cxn>
                  <a:cxn ang="0">
                    <a:pos x="14" y="1"/>
                  </a:cxn>
                  <a:cxn ang="0">
                    <a:pos x="15" y="2"/>
                  </a:cxn>
                  <a:cxn ang="0">
                    <a:pos x="15" y="9"/>
                  </a:cxn>
                  <a:cxn ang="0">
                    <a:pos x="13" y="16"/>
                  </a:cxn>
                  <a:cxn ang="0">
                    <a:pos x="10" y="20"/>
                  </a:cxn>
                  <a:cxn ang="0">
                    <a:pos x="8" y="22"/>
                  </a:cxn>
                  <a:cxn ang="0">
                    <a:pos x="6" y="23"/>
                  </a:cxn>
                  <a:cxn ang="0">
                    <a:pos x="3" y="23"/>
                  </a:cxn>
                  <a:cxn ang="0">
                    <a:pos x="1" y="22"/>
                  </a:cxn>
                  <a:cxn ang="0">
                    <a:pos x="0" y="21"/>
                  </a:cxn>
                  <a:cxn ang="0">
                    <a:pos x="0" y="14"/>
                  </a:cxn>
                  <a:cxn ang="0">
                    <a:pos x="2" y="7"/>
                  </a:cxn>
                  <a:cxn ang="0">
                    <a:pos x="5" y="4"/>
                  </a:cxn>
                  <a:cxn ang="0">
                    <a:pos x="7" y="1"/>
                  </a:cxn>
                  <a:cxn ang="0">
                    <a:pos x="9" y="0"/>
                  </a:cxn>
                </a:cxnLst>
                <a:rect l="0" t="0" r="r" b="b"/>
                <a:pathLst>
                  <a:path w="15" h="23">
                    <a:moveTo>
                      <a:pt x="9" y="0"/>
                    </a:moveTo>
                    <a:lnTo>
                      <a:pt x="12" y="0"/>
                    </a:lnTo>
                    <a:lnTo>
                      <a:pt x="14" y="1"/>
                    </a:lnTo>
                    <a:lnTo>
                      <a:pt x="15" y="2"/>
                    </a:lnTo>
                    <a:lnTo>
                      <a:pt x="15" y="9"/>
                    </a:lnTo>
                    <a:lnTo>
                      <a:pt x="13" y="16"/>
                    </a:lnTo>
                    <a:lnTo>
                      <a:pt x="10" y="20"/>
                    </a:lnTo>
                    <a:lnTo>
                      <a:pt x="8" y="22"/>
                    </a:lnTo>
                    <a:lnTo>
                      <a:pt x="6" y="23"/>
                    </a:lnTo>
                    <a:lnTo>
                      <a:pt x="3" y="23"/>
                    </a:lnTo>
                    <a:lnTo>
                      <a:pt x="1" y="22"/>
                    </a:lnTo>
                    <a:lnTo>
                      <a:pt x="0" y="21"/>
                    </a:lnTo>
                    <a:lnTo>
                      <a:pt x="0" y="14"/>
                    </a:lnTo>
                    <a:lnTo>
                      <a:pt x="2" y="7"/>
                    </a:lnTo>
                    <a:lnTo>
                      <a:pt x="5" y="4"/>
                    </a:lnTo>
                    <a:lnTo>
                      <a:pt x="7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5446713" y="5326063"/>
                <a:ext cx="26988" cy="349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" y="0"/>
                  </a:cxn>
                  <a:cxn ang="0">
                    <a:pos x="7" y="1"/>
                  </a:cxn>
                  <a:cxn ang="0">
                    <a:pos x="10" y="3"/>
                  </a:cxn>
                  <a:cxn ang="0">
                    <a:pos x="13" y="6"/>
                  </a:cxn>
                  <a:cxn ang="0">
                    <a:pos x="15" y="9"/>
                  </a:cxn>
                  <a:cxn ang="0">
                    <a:pos x="17" y="16"/>
                  </a:cxn>
                  <a:cxn ang="0">
                    <a:pos x="17" y="18"/>
                  </a:cxn>
                  <a:cxn ang="0">
                    <a:pos x="16" y="21"/>
                  </a:cxn>
                  <a:cxn ang="0">
                    <a:pos x="15" y="22"/>
                  </a:cxn>
                  <a:cxn ang="0">
                    <a:pos x="13" y="22"/>
                  </a:cxn>
                  <a:cxn ang="0">
                    <a:pos x="10" y="21"/>
                  </a:cxn>
                  <a:cxn ang="0">
                    <a:pos x="7" y="20"/>
                  </a:cxn>
                  <a:cxn ang="0">
                    <a:pos x="4" y="17"/>
                  </a:cxn>
                  <a:cxn ang="0">
                    <a:pos x="2" y="14"/>
                  </a:cxn>
                  <a:cxn ang="0">
                    <a:pos x="1" y="10"/>
                  </a:cxn>
                  <a:cxn ang="0">
                    <a:pos x="0" y="6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2" y="0"/>
                  </a:cxn>
                </a:cxnLst>
                <a:rect l="0" t="0" r="r" b="b"/>
                <a:pathLst>
                  <a:path w="17" h="22">
                    <a:moveTo>
                      <a:pt x="2" y="0"/>
                    </a:moveTo>
                    <a:lnTo>
                      <a:pt x="4" y="0"/>
                    </a:lnTo>
                    <a:lnTo>
                      <a:pt x="7" y="1"/>
                    </a:lnTo>
                    <a:lnTo>
                      <a:pt x="10" y="3"/>
                    </a:lnTo>
                    <a:lnTo>
                      <a:pt x="13" y="6"/>
                    </a:lnTo>
                    <a:lnTo>
                      <a:pt x="15" y="9"/>
                    </a:lnTo>
                    <a:lnTo>
                      <a:pt x="17" y="16"/>
                    </a:lnTo>
                    <a:lnTo>
                      <a:pt x="17" y="18"/>
                    </a:lnTo>
                    <a:lnTo>
                      <a:pt x="16" y="21"/>
                    </a:lnTo>
                    <a:lnTo>
                      <a:pt x="15" y="22"/>
                    </a:lnTo>
                    <a:lnTo>
                      <a:pt x="13" y="22"/>
                    </a:lnTo>
                    <a:lnTo>
                      <a:pt x="10" y="21"/>
                    </a:lnTo>
                    <a:lnTo>
                      <a:pt x="7" y="20"/>
                    </a:lnTo>
                    <a:lnTo>
                      <a:pt x="4" y="17"/>
                    </a:lnTo>
                    <a:lnTo>
                      <a:pt x="2" y="14"/>
                    </a:lnTo>
                    <a:lnTo>
                      <a:pt x="1" y="10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5440363" y="5280025"/>
                <a:ext cx="41275" cy="285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6" y="0"/>
                  </a:cxn>
                  <a:cxn ang="0">
                    <a:pos x="10" y="1"/>
                  </a:cxn>
                  <a:cxn ang="0">
                    <a:pos x="14" y="2"/>
                  </a:cxn>
                  <a:cxn ang="0">
                    <a:pos x="25" y="12"/>
                  </a:cxn>
                  <a:cxn ang="0">
                    <a:pos x="25" y="15"/>
                  </a:cxn>
                  <a:cxn ang="0">
                    <a:pos x="26" y="16"/>
                  </a:cxn>
                  <a:cxn ang="0">
                    <a:pos x="25" y="17"/>
                  </a:cxn>
                  <a:cxn ang="0">
                    <a:pos x="22" y="18"/>
                  </a:cxn>
                  <a:cxn ang="0">
                    <a:pos x="19" y="18"/>
                  </a:cxn>
                  <a:cxn ang="0">
                    <a:pos x="15" y="17"/>
                  </a:cxn>
                  <a:cxn ang="0">
                    <a:pos x="5" y="10"/>
                  </a:cxn>
                  <a:cxn ang="0">
                    <a:pos x="3" y="7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26" h="18">
                    <a:moveTo>
                      <a:pt x="1" y="0"/>
                    </a:moveTo>
                    <a:lnTo>
                      <a:pt x="6" y="0"/>
                    </a:lnTo>
                    <a:lnTo>
                      <a:pt x="10" y="1"/>
                    </a:lnTo>
                    <a:lnTo>
                      <a:pt x="14" y="2"/>
                    </a:lnTo>
                    <a:lnTo>
                      <a:pt x="25" y="12"/>
                    </a:lnTo>
                    <a:lnTo>
                      <a:pt x="25" y="15"/>
                    </a:lnTo>
                    <a:lnTo>
                      <a:pt x="26" y="16"/>
                    </a:lnTo>
                    <a:lnTo>
                      <a:pt x="25" y="17"/>
                    </a:lnTo>
                    <a:lnTo>
                      <a:pt x="22" y="18"/>
                    </a:lnTo>
                    <a:lnTo>
                      <a:pt x="19" y="18"/>
                    </a:lnTo>
                    <a:lnTo>
                      <a:pt x="15" y="17"/>
                    </a:lnTo>
                    <a:lnTo>
                      <a:pt x="5" y="10"/>
                    </a:lnTo>
                    <a:lnTo>
                      <a:pt x="3" y="7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5400676" y="5268913"/>
                <a:ext cx="36513" cy="3016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0"/>
                  </a:cxn>
                  <a:cxn ang="0">
                    <a:pos x="9" y="1"/>
                  </a:cxn>
                  <a:cxn ang="0">
                    <a:pos x="16" y="5"/>
                  </a:cxn>
                  <a:cxn ang="0">
                    <a:pos x="19" y="9"/>
                  </a:cxn>
                  <a:cxn ang="0">
                    <a:pos x="21" y="11"/>
                  </a:cxn>
                  <a:cxn ang="0">
                    <a:pos x="23" y="15"/>
                  </a:cxn>
                  <a:cxn ang="0">
                    <a:pos x="23" y="17"/>
                  </a:cxn>
                  <a:cxn ang="0">
                    <a:pos x="22" y="18"/>
                  </a:cxn>
                  <a:cxn ang="0">
                    <a:pos x="19" y="19"/>
                  </a:cxn>
                  <a:cxn ang="0">
                    <a:pos x="17" y="19"/>
                  </a:cxn>
                  <a:cxn ang="0">
                    <a:pos x="14" y="17"/>
                  </a:cxn>
                  <a:cxn ang="0">
                    <a:pos x="10" y="16"/>
                  </a:cxn>
                  <a:cxn ang="0">
                    <a:pos x="7" y="12"/>
                  </a:cxn>
                  <a:cxn ang="0">
                    <a:pos x="3" y="10"/>
                  </a:cxn>
                  <a:cxn ang="0">
                    <a:pos x="1" y="7"/>
                  </a:cxn>
                  <a:cxn ang="0">
                    <a:pos x="0" y="4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23" h="19">
                    <a:moveTo>
                      <a:pt x="1" y="0"/>
                    </a:moveTo>
                    <a:lnTo>
                      <a:pt x="5" y="0"/>
                    </a:lnTo>
                    <a:lnTo>
                      <a:pt x="9" y="1"/>
                    </a:lnTo>
                    <a:lnTo>
                      <a:pt x="16" y="5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3" y="15"/>
                    </a:lnTo>
                    <a:lnTo>
                      <a:pt x="23" y="17"/>
                    </a:lnTo>
                    <a:lnTo>
                      <a:pt x="22" y="18"/>
                    </a:lnTo>
                    <a:lnTo>
                      <a:pt x="19" y="19"/>
                    </a:lnTo>
                    <a:lnTo>
                      <a:pt x="17" y="19"/>
                    </a:lnTo>
                    <a:lnTo>
                      <a:pt x="14" y="17"/>
                    </a:lnTo>
                    <a:lnTo>
                      <a:pt x="10" y="16"/>
                    </a:lnTo>
                    <a:lnTo>
                      <a:pt x="7" y="12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5240338" y="5240338"/>
                <a:ext cx="30163" cy="3651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6" y="0"/>
                  </a:cxn>
                  <a:cxn ang="0">
                    <a:pos x="19" y="5"/>
                  </a:cxn>
                  <a:cxn ang="0">
                    <a:pos x="19" y="7"/>
                  </a:cxn>
                  <a:cxn ang="0">
                    <a:pos x="16" y="14"/>
                  </a:cxn>
                  <a:cxn ang="0">
                    <a:pos x="14" y="18"/>
                  </a:cxn>
                  <a:cxn ang="0">
                    <a:pos x="7" y="22"/>
                  </a:cxn>
                  <a:cxn ang="0">
                    <a:pos x="5" y="23"/>
                  </a:cxn>
                  <a:cxn ang="0">
                    <a:pos x="2" y="23"/>
                  </a:cxn>
                  <a:cxn ang="0">
                    <a:pos x="0" y="21"/>
                  </a:cxn>
                  <a:cxn ang="0">
                    <a:pos x="0" y="19"/>
                  </a:cxn>
                  <a:cxn ang="0">
                    <a:pos x="1" y="15"/>
                  </a:cxn>
                  <a:cxn ang="0">
                    <a:pos x="2" y="13"/>
                  </a:cxn>
                  <a:cxn ang="0">
                    <a:pos x="4" y="9"/>
                  </a:cxn>
                  <a:cxn ang="0">
                    <a:pos x="6" y="6"/>
                  </a:cxn>
                  <a:cxn ang="0">
                    <a:pos x="8" y="4"/>
                  </a:cxn>
                  <a:cxn ang="0">
                    <a:pos x="12" y="1"/>
                  </a:cxn>
                  <a:cxn ang="0">
                    <a:pos x="14" y="0"/>
                  </a:cxn>
                </a:cxnLst>
                <a:rect l="0" t="0" r="r" b="b"/>
                <a:pathLst>
                  <a:path w="19" h="23">
                    <a:moveTo>
                      <a:pt x="14" y="0"/>
                    </a:moveTo>
                    <a:lnTo>
                      <a:pt x="16" y="0"/>
                    </a:lnTo>
                    <a:lnTo>
                      <a:pt x="19" y="5"/>
                    </a:lnTo>
                    <a:lnTo>
                      <a:pt x="19" y="7"/>
                    </a:lnTo>
                    <a:lnTo>
                      <a:pt x="16" y="14"/>
                    </a:lnTo>
                    <a:lnTo>
                      <a:pt x="14" y="18"/>
                    </a:lnTo>
                    <a:lnTo>
                      <a:pt x="7" y="22"/>
                    </a:lnTo>
                    <a:lnTo>
                      <a:pt x="5" y="23"/>
                    </a:lnTo>
                    <a:lnTo>
                      <a:pt x="2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1" y="15"/>
                    </a:lnTo>
                    <a:lnTo>
                      <a:pt x="2" y="13"/>
                    </a:lnTo>
                    <a:lnTo>
                      <a:pt x="4" y="9"/>
                    </a:lnTo>
                    <a:lnTo>
                      <a:pt x="6" y="6"/>
                    </a:lnTo>
                    <a:lnTo>
                      <a:pt x="8" y="4"/>
                    </a:lnTo>
                    <a:lnTo>
                      <a:pt x="12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5634038" y="5292725"/>
                <a:ext cx="49213" cy="1587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6" y="0"/>
                  </a:cxn>
                  <a:cxn ang="0">
                    <a:pos x="25" y="2"/>
                  </a:cxn>
                  <a:cxn ang="0">
                    <a:pos x="29" y="3"/>
                  </a:cxn>
                  <a:cxn ang="0">
                    <a:pos x="30" y="6"/>
                  </a:cxn>
                  <a:cxn ang="0">
                    <a:pos x="31" y="7"/>
                  </a:cxn>
                  <a:cxn ang="0">
                    <a:pos x="30" y="9"/>
                  </a:cxn>
                  <a:cxn ang="0">
                    <a:pos x="28" y="10"/>
                  </a:cxn>
                  <a:cxn ang="0">
                    <a:pos x="14" y="10"/>
                  </a:cxn>
                  <a:cxn ang="0">
                    <a:pos x="4" y="8"/>
                  </a:cxn>
                  <a:cxn ang="0">
                    <a:pos x="2" y="7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31" h="10">
                    <a:moveTo>
                      <a:pt x="4" y="0"/>
                    </a:moveTo>
                    <a:lnTo>
                      <a:pt x="16" y="0"/>
                    </a:lnTo>
                    <a:lnTo>
                      <a:pt x="25" y="2"/>
                    </a:lnTo>
                    <a:lnTo>
                      <a:pt x="29" y="3"/>
                    </a:lnTo>
                    <a:lnTo>
                      <a:pt x="30" y="6"/>
                    </a:lnTo>
                    <a:lnTo>
                      <a:pt x="31" y="7"/>
                    </a:lnTo>
                    <a:lnTo>
                      <a:pt x="30" y="9"/>
                    </a:lnTo>
                    <a:lnTo>
                      <a:pt x="28" y="10"/>
                    </a:lnTo>
                    <a:lnTo>
                      <a:pt x="14" y="10"/>
                    </a:lnTo>
                    <a:lnTo>
                      <a:pt x="4" y="8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5838826" y="4986338"/>
                <a:ext cx="46038" cy="25400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6" y="0"/>
                  </a:cxn>
                  <a:cxn ang="0">
                    <a:pos x="29" y="1"/>
                  </a:cxn>
                  <a:cxn ang="0">
                    <a:pos x="29" y="2"/>
                  </a:cxn>
                  <a:cxn ang="0">
                    <a:pos x="27" y="5"/>
                  </a:cxn>
                  <a:cxn ang="0">
                    <a:pos x="25" y="7"/>
                  </a:cxn>
                  <a:cxn ang="0">
                    <a:pos x="23" y="10"/>
                  </a:cxn>
                  <a:cxn ang="0">
                    <a:pos x="13" y="15"/>
                  </a:cxn>
                  <a:cxn ang="0">
                    <a:pos x="10" y="16"/>
                  </a:cxn>
                  <a:cxn ang="0">
                    <a:pos x="3" y="16"/>
                  </a:cxn>
                  <a:cxn ang="0">
                    <a:pos x="0" y="15"/>
                  </a:cxn>
                  <a:cxn ang="0">
                    <a:pos x="0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16" y="1"/>
                  </a:cxn>
                  <a:cxn ang="0">
                    <a:pos x="19" y="0"/>
                  </a:cxn>
                </a:cxnLst>
                <a:rect l="0" t="0" r="r" b="b"/>
                <a:pathLst>
                  <a:path w="29" h="16">
                    <a:moveTo>
                      <a:pt x="19" y="0"/>
                    </a:moveTo>
                    <a:lnTo>
                      <a:pt x="26" y="0"/>
                    </a:lnTo>
                    <a:lnTo>
                      <a:pt x="29" y="1"/>
                    </a:lnTo>
                    <a:lnTo>
                      <a:pt x="29" y="2"/>
                    </a:lnTo>
                    <a:lnTo>
                      <a:pt x="27" y="5"/>
                    </a:lnTo>
                    <a:lnTo>
                      <a:pt x="25" y="7"/>
                    </a:lnTo>
                    <a:lnTo>
                      <a:pt x="23" y="10"/>
                    </a:lnTo>
                    <a:lnTo>
                      <a:pt x="13" y="15"/>
                    </a:lnTo>
                    <a:lnTo>
                      <a:pt x="10" y="16"/>
                    </a:lnTo>
                    <a:lnTo>
                      <a:pt x="3" y="16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16" y="1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6007101" y="4991100"/>
                <a:ext cx="49213" cy="19050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8" y="0"/>
                  </a:cxn>
                  <a:cxn ang="0">
                    <a:pos x="30" y="2"/>
                  </a:cxn>
                  <a:cxn ang="0">
                    <a:pos x="31" y="3"/>
                  </a:cxn>
                  <a:cxn ang="0">
                    <a:pos x="31" y="4"/>
                  </a:cxn>
                  <a:cxn ang="0">
                    <a:pos x="30" y="6"/>
                  </a:cxn>
                  <a:cxn ang="0">
                    <a:pos x="27" y="9"/>
                  </a:cxn>
                  <a:cxn ang="0">
                    <a:pos x="17" y="11"/>
                  </a:cxn>
                  <a:cxn ang="0">
                    <a:pos x="14" y="12"/>
                  </a:cxn>
                  <a:cxn ang="0">
                    <a:pos x="3" y="12"/>
                  </a:cxn>
                  <a:cxn ang="0">
                    <a:pos x="1" y="11"/>
                  </a:cxn>
                  <a:cxn ang="0">
                    <a:pos x="0" y="10"/>
                  </a:cxn>
                  <a:cxn ang="0">
                    <a:pos x="0" y="9"/>
                  </a:cxn>
                  <a:cxn ang="0">
                    <a:pos x="1" y="6"/>
                  </a:cxn>
                  <a:cxn ang="0">
                    <a:pos x="4" y="4"/>
                  </a:cxn>
                  <a:cxn ang="0">
                    <a:pos x="14" y="2"/>
                  </a:cxn>
                  <a:cxn ang="0">
                    <a:pos x="17" y="0"/>
                  </a:cxn>
                </a:cxnLst>
                <a:rect l="0" t="0" r="r" b="b"/>
                <a:pathLst>
                  <a:path w="31" h="12">
                    <a:moveTo>
                      <a:pt x="17" y="0"/>
                    </a:moveTo>
                    <a:lnTo>
                      <a:pt x="28" y="0"/>
                    </a:lnTo>
                    <a:lnTo>
                      <a:pt x="30" y="2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0" y="6"/>
                    </a:lnTo>
                    <a:lnTo>
                      <a:pt x="27" y="9"/>
                    </a:lnTo>
                    <a:lnTo>
                      <a:pt x="17" y="11"/>
                    </a:lnTo>
                    <a:lnTo>
                      <a:pt x="14" y="12"/>
                    </a:lnTo>
                    <a:lnTo>
                      <a:pt x="3" y="12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4" y="4"/>
                    </a:lnTo>
                    <a:lnTo>
                      <a:pt x="14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873751" y="5067300"/>
                <a:ext cx="50800" cy="1746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2" y="0"/>
                  </a:cxn>
                  <a:cxn ang="0">
                    <a:pos x="29" y="3"/>
                  </a:cxn>
                  <a:cxn ang="0">
                    <a:pos x="31" y="4"/>
                  </a:cxn>
                  <a:cxn ang="0">
                    <a:pos x="32" y="6"/>
                  </a:cxn>
                  <a:cxn ang="0">
                    <a:pos x="31" y="7"/>
                  </a:cxn>
                  <a:cxn ang="0">
                    <a:pos x="29" y="9"/>
                  </a:cxn>
                  <a:cxn ang="0">
                    <a:pos x="25" y="10"/>
                  </a:cxn>
                  <a:cxn ang="0">
                    <a:pos x="21" y="11"/>
                  </a:cxn>
                  <a:cxn ang="0">
                    <a:pos x="10" y="11"/>
                  </a:cxn>
                  <a:cxn ang="0">
                    <a:pos x="3" y="9"/>
                  </a:cxn>
                  <a:cxn ang="0">
                    <a:pos x="1" y="7"/>
                  </a:cxn>
                  <a:cxn ang="0">
                    <a:pos x="0" y="5"/>
                  </a:cxn>
                  <a:cxn ang="0">
                    <a:pos x="1" y="4"/>
                  </a:cxn>
                  <a:cxn ang="0">
                    <a:pos x="3" y="3"/>
                  </a:cxn>
                  <a:cxn ang="0">
                    <a:pos x="10" y="0"/>
                  </a:cxn>
                </a:cxnLst>
                <a:rect l="0" t="0" r="r" b="b"/>
                <a:pathLst>
                  <a:path w="32" h="11">
                    <a:moveTo>
                      <a:pt x="10" y="0"/>
                    </a:moveTo>
                    <a:lnTo>
                      <a:pt x="22" y="0"/>
                    </a:lnTo>
                    <a:lnTo>
                      <a:pt x="29" y="3"/>
                    </a:lnTo>
                    <a:lnTo>
                      <a:pt x="31" y="4"/>
                    </a:lnTo>
                    <a:lnTo>
                      <a:pt x="32" y="6"/>
                    </a:lnTo>
                    <a:lnTo>
                      <a:pt x="31" y="7"/>
                    </a:lnTo>
                    <a:lnTo>
                      <a:pt x="29" y="9"/>
                    </a:lnTo>
                    <a:lnTo>
                      <a:pt x="25" y="10"/>
                    </a:lnTo>
                    <a:lnTo>
                      <a:pt x="21" y="11"/>
                    </a:lnTo>
                    <a:lnTo>
                      <a:pt x="10" y="11"/>
                    </a:lnTo>
                    <a:lnTo>
                      <a:pt x="3" y="9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3" y="3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672138" y="5018088"/>
                <a:ext cx="47625" cy="2381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0" y="0"/>
                  </a:cxn>
                  <a:cxn ang="0">
                    <a:pos x="13" y="1"/>
                  </a:cxn>
                  <a:cxn ang="0">
                    <a:pos x="18" y="2"/>
                  </a:cxn>
                  <a:cxn ang="0">
                    <a:pos x="22" y="4"/>
                  </a:cxn>
                  <a:cxn ang="0">
                    <a:pos x="28" y="10"/>
                  </a:cxn>
                  <a:cxn ang="0">
                    <a:pos x="30" y="13"/>
                  </a:cxn>
                  <a:cxn ang="0">
                    <a:pos x="28" y="14"/>
                  </a:cxn>
                  <a:cxn ang="0">
                    <a:pos x="26" y="15"/>
                  </a:cxn>
                  <a:cxn ang="0">
                    <a:pos x="20" y="15"/>
                  </a:cxn>
                  <a:cxn ang="0">
                    <a:pos x="15" y="14"/>
                  </a:cxn>
                  <a:cxn ang="0">
                    <a:pos x="11" y="11"/>
                  </a:cxn>
                  <a:cxn ang="0">
                    <a:pos x="4" y="7"/>
                  </a:cxn>
                  <a:cxn ang="0">
                    <a:pos x="1" y="4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30" h="15">
                    <a:moveTo>
                      <a:pt x="3" y="0"/>
                    </a:moveTo>
                    <a:lnTo>
                      <a:pt x="10" y="0"/>
                    </a:lnTo>
                    <a:lnTo>
                      <a:pt x="13" y="1"/>
                    </a:lnTo>
                    <a:lnTo>
                      <a:pt x="18" y="2"/>
                    </a:lnTo>
                    <a:lnTo>
                      <a:pt x="22" y="4"/>
                    </a:lnTo>
                    <a:lnTo>
                      <a:pt x="28" y="10"/>
                    </a:lnTo>
                    <a:lnTo>
                      <a:pt x="30" y="13"/>
                    </a:lnTo>
                    <a:lnTo>
                      <a:pt x="28" y="14"/>
                    </a:lnTo>
                    <a:lnTo>
                      <a:pt x="26" y="15"/>
                    </a:lnTo>
                    <a:lnTo>
                      <a:pt x="20" y="15"/>
                    </a:lnTo>
                    <a:lnTo>
                      <a:pt x="15" y="14"/>
                    </a:lnTo>
                    <a:lnTo>
                      <a:pt x="11" y="11"/>
                    </a:lnTo>
                    <a:lnTo>
                      <a:pt x="4" y="7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4968876" y="5272088"/>
                <a:ext cx="36513" cy="3333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1" y="2"/>
                  </a:cxn>
                  <a:cxn ang="0">
                    <a:pos x="23" y="5"/>
                  </a:cxn>
                  <a:cxn ang="0">
                    <a:pos x="21" y="7"/>
                  </a:cxn>
                  <a:cxn ang="0">
                    <a:pos x="20" y="10"/>
                  </a:cxn>
                  <a:cxn ang="0">
                    <a:pos x="11" y="20"/>
                  </a:cxn>
                  <a:cxn ang="0">
                    <a:pos x="7" y="21"/>
                  </a:cxn>
                  <a:cxn ang="0">
                    <a:pos x="3" y="21"/>
                  </a:cxn>
                  <a:cxn ang="0">
                    <a:pos x="2" y="20"/>
                  </a:cxn>
                  <a:cxn ang="0">
                    <a:pos x="0" y="17"/>
                  </a:cxn>
                  <a:cxn ang="0">
                    <a:pos x="2" y="15"/>
                  </a:cxn>
                  <a:cxn ang="0">
                    <a:pos x="3" y="12"/>
                  </a:cxn>
                  <a:cxn ang="0">
                    <a:pos x="11" y="3"/>
                  </a:cxn>
                  <a:cxn ang="0">
                    <a:pos x="14" y="1"/>
                  </a:cxn>
                  <a:cxn ang="0">
                    <a:pos x="17" y="1"/>
                  </a:cxn>
                  <a:cxn ang="0">
                    <a:pos x="19" y="0"/>
                  </a:cxn>
                </a:cxnLst>
                <a:rect l="0" t="0" r="r" b="b"/>
                <a:pathLst>
                  <a:path w="23" h="21">
                    <a:moveTo>
                      <a:pt x="19" y="0"/>
                    </a:moveTo>
                    <a:lnTo>
                      <a:pt x="21" y="2"/>
                    </a:lnTo>
                    <a:lnTo>
                      <a:pt x="23" y="5"/>
                    </a:lnTo>
                    <a:lnTo>
                      <a:pt x="21" y="7"/>
                    </a:lnTo>
                    <a:lnTo>
                      <a:pt x="20" y="10"/>
                    </a:lnTo>
                    <a:lnTo>
                      <a:pt x="11" y="20"/>
                    </a:lnTo>
                    <a:lnTo>
                      <a:pt x="7" y="21"/>
                    </a:lnTo>
                    <a:lnTo>
                      <a:pt x="3" y="21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2" y="15"/>
                    </a:lnTo>
                    <a:lnTo>
                      <a:pt x="3" y="12"/>
                    </a:lnTo>
                    <a:lnTo>
                      <a:pt x="11" y="3"/>
                    </a:lnTo>
                    <a:lnTo>
                      <a:pt x="14" y="1"/>
                    </a:lnTo>
                    <a:lnTo>
                      <a:pt x="17" y="1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auto">
              <a:xfrm>
                <a:off x="5372101" y="5230813"/>
                <a:ext cx="23813" cy="3968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4" y="1"/>
                  </a:cxn>
                  <a:cxn ang="0">
                    <a:pos x="15" y="4"/>
                  </a:cxn>
                  <a:cxn ang="0">
                    <a:pos x="15" y="11"/>
                  </a:cxn>
                  <a:cxn ang="0">
                    <a:pos x="14" y="14"/>
                  </a:cxn>
                  <a:cxn ang="0">
                    <a:pos x="12" y="19"/>
                  </a:cxn>
                  <a:cxn ang="0">
                    <a:pos x="9" y="21"/>
                  </a:cxn>
                  <a:cxn ang="0">
                    <a:pos x="6" y="24"/>
                  </a:cxn>
                  <a:cxn ang="0">
                    <a:pos x="2" y="25"/>
                  </a:cxn>
                  <a:cxn ang="0">
                    <a:pos x="1" y="24"/>
                  </a:cxn>
                  <a:cxn ang="0">
                    <a:pos x="0" y="21"/>
                  </a:cxn>
                  <a:cxn ang="0">
                    <a:pos x="0" y="14"/>
                  </a:cxn>
                  <a:cxn ang="0">
                    <a:pos x="1" y="11"/>
                  </a:cxn>
                  <a:cxn ang="0">
                    <a:pos x="3" y="6"/>
                  </a:cxn>
                  <a:cxn ang="0">
                    <a:pos x="6" y="4"/>
                  </a:cxn>
                  <a:cxn ang="0">
                    <a:pos x="9" y="1"/>
                  </a:cxn>
                  <a:cxn ang="0">
                    <a:pos x="12" y="0"/>
                  </a:cxn>
                </a:cxnLst>
                <a:rect l="0" t="0" r="r" b="b"/>
                <a:pathLst>
                  <a:path w="15" h="25">
                    <a:moveTo>
                      <a:pt x="12" y="0"/>
                    </a:moveTo>
                    <a:lnTo>
                      <a:pt x="14" y="1"/>
                    </a:lnTo>
                    <a:lnTo>
                      <a:pt x="15" y="4"/>
                    </a:lnTo>
                    <a:lnTo>
                      <a:pt x="15" y="11"/>
                    </a:lnTo>
                    <a:lnTo>
                      <a:pt x="14" y="14"/>
                    </a:lnTo>
                    <a:lnTo>
                      <a:pt x="12" y="19"/>
                    </a:lnTo>
                    <a:lnTo>
                      <a:pt x="9" y="21"/>
                    </a:lnTo>
                    <a:lnTo>
                      <a:pt x="6" y="24"/>
                    </a:lnTo>
                    <a:lnTo>
                      <a:pt x="2" y="25"/>
                    </a:lnTo>
                    <a:lnTo>
                      <a:pt x="1" y="24"/>
                    </a:lnTo>
                    <a:lnTo>
                      <a:pt x="0" y="21"/>
                    </a:lnTo>
                    <a:lnTo>
                      <a:pt x="0" y="14"/>
                    </a:lnTo>
                    <a:lnTo>
                      <a:pt x="1" y="11"/>
                    </a:lnTo>
                    <a:lnTo>
                      <a:pt x="3" y="6"/>
                    </a:lnTo>
                    <a:lnTo>
                      <a:pt x="6" y="4"/>
                    </a:lnTo>
                    <a:lnTo>
                      <a:pt x="9" y="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auto">
              <a:xfrm>
                <a:off x="5418138" y="5210175"/>
                <a:ext cx="20638" cy="3968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0" y="3"/>
                  </a:cxn>
                  <a:cxn ang="0">
                    <a:pos x="11" y="5"/>
                  </a:cxn>
                  <a:cxn ang="0">
                    <a:pos x="13" y="9"/>
                  </a:cxn>
                  <a:cxn ang="0">
                    <a:pos x="13" y="19"/>
                  </a:cxn>
                  <a:cxn ang="0">
                    <a:pos x="12" y="23"/>
                  </a:cxn>
                  <a:cxn ang="0">
                    <a:pos x="11" y="24"/>
                  </a:cxn>
                  <a:cxn ang="0">
                    <a:pos x="8" y="25"/>
                  </a:cxn>
                  <a:cxn ang="0">
                    <a:pos x="6" y="25"/>
                  </a:cxn>
                  <a:cxn ang="0">
                    <a:pos x="4" y="24"/>
                  </a:cxn>
                  <a:cxn ang="0">
                    <a:pos x="3" y="20"/>
                  </a:cxn>
                  <a:cxn ang="0">
                    <a:pos x="0" y="17"/>
                  </a:cxn>
                  <a:cxn ang="0">
                    <a:pos x="0" y="9"/>
                  </a:cxn>
                  <a:cxn ang="0">
                    <a:pos x="3" y="1"/>
                  </a:cxn>
                  <a:cxn ang="0">
                    <a:pos x="5" y="0"/>
                  </a:cxn>
                </a:cxnLst>
                <a:rect l="0" t="0" r="r" b="b"/>
                <a:pathLst>
                  <a:path w="13" h="25">
                    <a:moveTo>
                      <a:pt x="5" y="0"/>
                    </a:moveTo>
                    <a:lnTo>
                      <a:pt x="10" y="3"/>
                    </a:lnTo>
                    <a:lnTo>
                      <a:pt x="11" y="5"/>
                    </a:lnTo>
                    <a:lnTo>
                      <a:pt x="13" y="9"/>
                    </a:lnTo>
                    <a:lnTo>
                      <a:pt x="13" y="19"/>
                    </a:lnTo>
                    <a:lnTo>
                      <a:pt x="12" y="23"/>
                    </a:lnTo>
                    <a:lnTo>
                      <a:pt x="11" y="24"/>
                    </a:lnTo>
                    <a:lnTo>
                      <a:pt x="8" y="25"/>
                    </a:lnTo>
                    <a:lnTo>
                      <a:pt x="6" y="25"/>
                    </a:lnTo>
                    <a:lnTo>
                      <a:pt x="4" y="24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9"/>
                    </a:lnTo>
                    <a:lnTo>
                      <a:pt x="3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auto">
              <a:xfrm>
                <a:off x="5284788" y="5138738"/>
                <a:ext cx="36513" cy="3175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22" y="0"/>
                  </a:cxn>
                  <a:cxn ang="0">
                    <a:pos x="23" y="2"/>
                  </a:cxn>
                  <a:cxn ang="0">
                    <a:pos x="23" y="4"/>
                  </a:cxn>
                  <a:cxn ang="0">
                    <a:pos x="21" y="7"/>
                  </a:cxn>
                  <a:cxn ang="0">
                    <a:pos x="20" y="10"/>
                  </a:cxn>
                  <a:cxn ang="0">
                    <a:pos x="16" y="13"/>
                  </a:cxn>
                  <a:cxn ang="0">
                    <a:pos x="13" y="16"/>
                  </a:cxn>
                  <a:cxn ang="0">
                    <a:pos x="9" y="17"/>
                  </a:cxn>
                  <a:cxn ang="0">
                    <a:pos x="6" y="20"/>
                  </a:cxn>
                  <a:cxn ang="0">
                    <a:pos x="4" y="20"/>
                  </a:cxn>
                  <a:cxn ang="0">
                    <a:pos x="1" y="18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1" y="11"/>
                  </a:cxn>
                  <a:cxn ang="0">
                    <a:pos x="2" y="9"/>
                  </a:cxn>
                  <a:cxn ang="0">
                    <a:pos x="6" y="6"/>
                  </a:cxn>
                  <a:cxn ang="0">
                    <a:pos x="13" y="1"/>
                  </a:cxn>
                  <a:cxn ang="0">
                    <a:pos x="16" y="0"/>
                  </a:cxn>
                </a:cxnLst>
                <a:rect l="0" t="0" r="r" b="b"/>
                <a:pathLst>
                  <a:path w="23" h="20">
                    <a:moveTo>
                      <a:pt x="16" y="0"/>
                    </a:moveTo>
                    <a:lnTo>
                      <a:pt x="22" y="0"/>
                    </a:lnTo>
                    <a:lnTo>
                      <a:pt x="23" y="2"/>
                    </a:lnTo>
                    <a:lnTo>
                      <a:pt x="23" y="4"/>
                    </a:lnTo>
                    <a:lnTo>
                      <a:pt x="21" y="7"/>
                    </a:lnTo>
                    <a:lnTo>
                      <a:pt x="20" y="10"/>
                    </a:lnTo>
                    <a:lnTo>
                      <a:pt x="16" y="13"/>
                    </a:lnTo>
                    <a:lnTo>
                      <a:pt x="13" y="16"/>
                    </a:lnTo>
                    <a:lnTo>
                      <a:pt x="9" y="17"/>
                    </a:lnTo>
                    <a:lnTo>
                      <a:pt x="6" y="20"/>
                    </a:lnTo>
                    <a:lnTo>
                      <a:pt x="4" y="20"/>
                    </a:lnTo>
                    <a:lnTo>
                      <a:pt x="1" y="18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1" y="11"/>
                    </a:lnTo>
                    <a:lnTo>
                      <a:pt x="2" y="9"/>
                    </a:lnTo>
                    <a:lnTo>
                      <a:pt x="6" y="6"/>
                    </a:lnTo>
                    <a:lnTo>
                      <a:pt x="13" y="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auto">
              <a:xfrm>
                <a:off x="5548313" y="5272088"/>
                <a:ext cx="47625" cy="1905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3" y="0"/>
                  </a:cxn>
                  <a:cxn ang="0">
                    <a:pos x="22" y="2"/>
                  </a:cxn>
                  <a:cxn ang="0">
                    <a:pos x="26" y="5"/>
                  </a:cxn>
                  <a:cxn ang="0">
                    <a:pos x="29" y="6"/>
                  </a:cxn>
                  <a:cxn ang="0">
                    <a:pos x="30" y="8"/>
                  </a:cxn>
                  <a:cxn ang="0">
                    <a:pos x="30" y="9"/>
                  </a:cxn>
                  <a:cxn ang="0">
                    <a:pos x="29" y="10"/>
                  </a:cxn>
                  <a:cxn ang="0">
                    <a:pos x="27" y="12"/>
                  </a:cxn>
                  <a:cxn ang="0">
                    <a:pos x="16" y="12"/>
                  </a:cxn>
                  <a:cxn ang="0">
                    <a:pos x="13" y="10"/>
                  </a:cxn>
                  <a:cxn ang="0">
                    <a:pos x="8" y="9"/>
                  </a:cxn>
                  <a:cxn ang="0">
                    <a:pos x="5" y="7"/>
                  </a:cxn>
                  <a:cxn ang="0">
                    <a:pos x="1" y="6"/>
                  </a:cxn>
                  <a:cxn ang="0">
                    <a:pos x="0" y="3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30" h="12">
                    <a:moveTo>
                      <a:pt x="1" y="0"/>
                    </a:moveTo>
                    <a:lnTo>
                      <a:pt x="13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29" y="6"/>
                    </a:lnTo>
                    <a:lnTo>
                      <a:pt x="30" y="8"/>
                    </a:lnTo>
                    <a:lnTo>
                      <a:pt x="30" y="9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16" y="12"/>
                    </a:lnTo>
                    <a:lnTo>
                      <a:pt x="13" y="10"/>
                    </a:lnTo>
                    <a:lnTo>
                      <a:pt x="8" y="9"/>
                    </a:lnTo>
                    <a:lnTo>
                      <a:pt x="5" y="7"/>
                    </a:lnTo>
                    <a:lnTo>
                      <a:pt x="1" y="6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auto">
              <a:xfrm>
                <a:off x="5694363" y="5260975"/>
                <a:ext cx="50800" cy="15875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24" y="0"/>
                  </a:cxn>
                  <a:cxn ang="0">
                    <a:pos x="27" y="1"/>
                  </a:cxn>
                  <a:cxn ang="0">
                    <a:pos x="30" y="2"/>
                  </a:cxn>
                  <a:cxn ang="0">
                    <a:pos x="32" y="5"/>
                  </a:cxn>
                  <a:cxn ang="0">
                    <a:pos x="28" y="8"/>
                  </a:cxn>
                  <a:cxn ang="0">
                    <a:pos x="26" y="9"/>
                  </a:cxn>
                  <a:cxn ang="0">
                    <a:pos x="21" y="10"/>
                  </a:cxn>
                  <a:cxn ang="0">
                    <a:pos x="7" y="10"/>
                  </a:cxn>
                  <a:cxn ang="0">
                    <a:pos x="4" y="9"/>
                  </a:cxn>
                  <a:cxn ang="0">
                    <a:pos x="1" y="8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3" y="3"/>
                  </a:cxn>
                  <a:cxn ang="0">
                    <a:pos x="10" y="1"/>
                  </a:cxn>
                  <a:cxn ang="0">
                    <a:pos x="16" y="0"/>
                  </a:cxn>
                </a:cxnLst>
                <a:rect l="0" t="0" r="r" b="b"/>
                <a:pathLst>
                  <a:path w="32" h="10">
                    <a:moveTo>
                      <a:pt x="16" y="0"/>
                    </a:moveTo>
                    <a:lnTo>
                      <a:pt x="24" y="0"/>
                    </a:lnTo>
                    <a:lnTo>
                      <a:pt x="27" y="1"/>
                    </a:lnTo>
                    <a:lnTo>
                      <a:pt x="30" y="2"/>
                    </a:lnTo>
                    <a:lnTo>
                      <a:pt x="32" y="5"/>
                    </a:lnTo>
                    <a:lnTo>
                      <a:pt x="28" y="8"/>
                    </a:lnTo>
                    <a:lnTo>
                      <a:pt x="26" y="9"/>
                    </a:lnTo>
                    <a:lnTo>
                      <a:pt x="21" y="10"/>
                    </a:lnTo>
                    <a:lnTo>
                      <a:pt x="7" y="10"/>
                    </a:lnTo>
                    <a:lnTo>
                      <a:pt x="4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3" y="3"/>
                    </a:lnTo>
                    <a:lnTo>
                      <a:pt x="10" y="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auto">
              <a:xfrm>
                <a:off x="5724526" y="4964113"/>
                <a:ext cx="47625" cy="190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2" y="0"/>
                  </a:cxn>
                  <a:cxn ang="0">
                    <a:pos x="18" y="1"/>
                  </a:cxn>
                  <a:cxn ang="0">
                    <a:pos x="22" y="2"/>
                  </a:cxn>
                  <a:cxn ang="0">
                    <a:pos x="26" y="3"/>
                  </a:cxn>
                  <a:cxn ang="0">
                    <a:pos x="29" y="6"/>
                  </a:cxn>
                  <a:cxn ang="0">
                    <a:pos x="30" y="8"/>
                  </a:cxn>
                  <a:cxn ang="0">
                    <a:pos x="30" y="9"/>
                  </a:cxn>
                  <a:cxn ang="0">
                    <a:pos x="29" y="10"/>
                  </a:cxn>
                  <a:cxn ang="0">
                    <a:pos x="27" y="12"/>
                  </a:cxn>
                  <a:cxn ang="0">
                    <a:pos x="16" y="12"/>
                  </a:cxn>
                  <a:cxn ang="0">
                    <a:pos x="13" y="10"/>
                  </a:cxn>
                  <a:cxn ang="0">
                    <a:pos x="8" y="9"/>
                  </a:cxn>
                  <a:cxn ang="0">
                    <a:pos x="5" y="7"/>
                  </a:cxn>
                  <a:cxn ang="0">
                    <a:pos x="1" y="6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4" y="0"/>
                  </a:cxn>
                </a:cxnLst>
                <a:rect l="0" t="0" r="r" b="b"/>
                <a:pathLst>
                  <a:path w="30" h="12">
                    <a:moveTo>
                      <a:pt x="4" y="0"/>
                    </a:moveTo>
                    <a:lnTo>
                      <a:pt x="12" y="0"/>
                    </a:lnTo>
                    <a:lnTo>
                      <a:pt x="18" y="1"/>
                    </a:lnTo>
                    <a:lnTo>
                      <a:pt x="22" y="2"/>
                    </a:lnTo>
                    <a:lnTo>
                      <a:pt x="26" y="3"/>
                    </a:lnTo>
                    <a:lnTo>
                      <a:pt x="29" y="6"/>
                    </a:lnTo>
                    <a:lnTo>
                      <a:pt x="30" y="8"/>
                    </a:lnTo>
                    <a:lnTo>
                      <a:pt x="30" y="9"/>
                    </a:lnTo>
                    <a:lnTo>
                      <a:pt x="29" y="10"/>
                    </a:lnTo>
                    <a:lnTo>
                      <a:pt x="27" y="12"/>
                    </a:lnTo>
                    <a:lnTo>
                      <a:pt x="16" y="12"/>
                    </a:lnTo>
                    <a:lnTo>
                      <a:pt x="13" y="10"/>
                    </a:lnTo>
                    <a:lnTo>
                      <a:pt x="8" y="9"/>
                    </a:lnTo>
                    <a:lnTo>
                      <a:pt x="5" y="7"/>
                    </a:lnTo>
                    <a:lnTo>
                      <a:pt x="1" y="6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auto">
              <a:xfrm>
                <a:off x="5567363" y="5154613"/>
                <a:ext cx="47625" cy="2063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4" y="0"/>
                  </a:cxn>
                  <a:cxn ang="0">
                    <a:pos x="17" y="1"/>
                  </a:cxn>
                  <a:cxn ang="0">
                    <a:pos x="22" y="3"/>
                  </a:cxn>
                  <a:cxn ang="0">
                    <a:pos x="29" y="7"/>
                  </a:cxn>
                  <a:cxn ang="0">
                    <a:pos x="30" y="10"/>
                  </a:cxn>
                  <a:cxn ang="0">
                    <a:pos x="30" y="11"/>
                  </a:cxn>
                  <a:cxn ang="0">
                    <a:pos x="29" y="12"/>
                  </a:cxn>
                  <a:cxn ang="0">
                    <a:pos x="25" y="13"/>
                  </a:cxn>
                  <a:cxn ang="0">
                    <a:pos x="17" y="13"/>
                  </a:cxn>
                  <a:cxn ang="0">
                    <a:pos x="8" y="11"/>
                  </a:cxn>
                  <a:cxn ang="0">
                    <a:pos x="1" y="6"/>
                  </a:cxn>
                  <a:cxn ang="0">
                    <a:pos x="0" y="4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30" h="13">
                    <a:moveTo>
                      <a:pt x="3" y="0"/>
                    </a:moveTo>
                    <a:lnTo>
                      <a:pt x="14" y="0"/>
                    </a:lnTo>
                    <a:lnTo>
                      <a:pt x="17" y="1"/>
                    </a:lnTo>
                    <a:lnTo>
                      <a:pt x="22" y="3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1"/>
                    </a:lnTo>
                    <a:lnTo>
                      <a:pt x="29" y="12"/>
                    </a:lnTo>
                    <a:lnTo>
                      <a:pt x="25" y="13"/>
                    </a:lnTo>
                    <a:lnTo>
                      <a:pt x="17" y="13"/>
                    </a:lnTo>
                    <a:lnTo>
                      <a:pt x="8" y="11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auto">
              <a:xfrm>
                <a:off x="5284788" y="5362575"/>
                <a:ext cx="41275" cy="3016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" y="0"/>
                  </a:cxn>
                  <a:cxn ang="0">
                    <a:pos x="9" y="1"/>
                  </a:cxn>
                  <a:cxn ang="0">
                    <a:pos x="13" y="4"/>
                  </a:cxn>
                  <a:cxn ang="0">
                    <a:pos x="18" y="6"/>
                  </a:cxn>
                  <a:cxn ang="0">
                    <a:pos x="25" y="13"/>
                  </a:cxn>
                  <a:cxn ang="0">
                    <a:pos x="25" y="15"/>
                  </a:cxn>
                  <a:cxn ang="0">
                    <a:pos x="26" y="17"/>
                  </a:cxn>
                  <a:cxn ang="0">
                    <a:pos x="23" y="19"/>
                  </a:cxn>
                  <a:cxn ang="0">
                    <a:pos x="21" y="19"/>
                  </a:cxn>
                  <a:cxn ang="0">
                    <a:pos x="18" y="18"/>
                  </a:cxn>
                  <a:cxn ang="0">
                    <a:pos x="14" y="18"/>
                  </a:cxn>
                  <a:cxn ang="0">
                    <a:pos x="12" y="15"/>
                  </a:cxn>
                  <a:cxn ang="0">
                    <a:pos x="8" y="14"/>
                  </a:cxn>
                  <a:cxn ang="0">
                    <a:pos x="5" y="12"/>
                  </a:cxn>
                  <a:cxn ang="0">
                    <a:pos x="2" y="8"/>
                  </a:cxn>
                  <a:cxn ang="0">
                    <a:pos x="0" y="4"/>
                  </a:cxn>
                  <a:cxn ang="0">
                    <a:pos x="1" y="1"/>
                  </a:cxn>
                  <a:cxn ang="0">
                    <a:pos x="4" y="0"/>
                  </a:cxn>
                </a:cxnLst>
                <a:rect l="0" t="0" r="r" b="b"/>
                <a:pathLst>
                  <a:path w="26" h="19">
                    <a:moveTo>
                      <a:pt x="4" y="0"/>
                    </a:moveTo>
                    <a:lnTo>
                      <a:pt x="6" y="0"/>
                    </a:lnTo>
                    <a:lnTo>
                      <a:pt x="9" y="1"/>
                    </a:lnTo>
                    <a:lnTo>
                      <a:pt x="13" y="4"/>
                    </a:lnTo>
                    <a:lnTo>
                      <a:pt x="18" y="6"/>
                    </a:lnTo>
                    <a:lnTo>
                      <a:pt x="25" y="13"/>
                    </a:lnTo>
                    <a:lnTo>
                      <a:pt x="25" y="15"/>
                    </a:lnTo>
                    <a:lnTo>
                      <a:pt x="26" y="17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18" y="18"/>
                    </a:lnTo>
                    <a:lnTo>
                      <a:pt x="14" y="18"/>
                    </a:lnTo>
                    <a:lnTo>
                      <a:pt x="12" y="15"/>
                    </a:lnTo>
                    <a:lnTo>
                      <a:pt x="8" y="14"/>
                    </a:lnTo>
                    <a:lnTo>
                      <a:pt x="5" y="12"/>
                    </a:lnTo>
                    <a:lnTo>
                      <a:pt x="2" y="8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auto">
              <a:xfrm>
                <a:off x="5319713" y="5414963"/>
                <a:ext cx="28575" cy="34925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5" y="0"/>
                  </a:cxn>
                  <a:cxn ang="0">
                    <a:pos x="17" y="1"/>
                  </a:cxn>
                  <a:cxn ang="0">
                    <a:pos x="18" y="3"/>
                  </a:cxn>
                  <a:cxn ang="0">
                    <a:pos x="18" y="6"/>
                  </a:cxn>
                  <a:cxn ang="0">
                    <a:pos x="15" y="13"/>
                  </a:cxn>
                  <a:cxn ang="0">
                    <a:pos x="11" y="20"/>
                  </a:cxn>
                  <a:cxn ang="0">
                    <a:pos x="7" y="21"/>
                  </a:cxn>
                  <a:cxn ang="0">
                    <a:pos x="5" y="22"/>
                  </a:cxn>
                  <a:cxn ang="0">
                    <a:pos x="3" y="22"/>
                  </a:cxn>
                  <a:cxn ang="0">
                    <a:pos x="1" y="21"/>
                  </a:cxn>
                  <a:cxn ang="0">
                    <a:pos x="0" y="19"/>
                  </a:cxn>
                  <a:cxn ang="0">
                    <a:pos x="0" y="16"/>
                  </a:cxn>
                  <a:cxn ang="0">
                    <a:pos x="1" y="12"/>
                  </a:cxn>
                  <a:cxn ang="0">
                    <a:pos x="3" y="8"/>
                  </a:cxn>
                  <a:cxn ang="0">
                    <a:pos x="5" y="5"/>
                  </a:cxn>
                  <a:cxn ang="0">
                    <a:pos x="7" y="2"/>
                  </a:cxn>
                  <a:cxn ang="0">
                    <a:pos x="11" y="1"/>
                  </a:cxn>
                  <a:cxn ang="0">
                    <a:pos x="13" y="0"/>
                  </a:cxn>
                </a:cxnLst>
                <a:rect l="0" t="0" r="r" b="b"/>
                <a:pathLst>
                  <a:path w="18" h="22">
                    <a:moveTo>
                      <a:pt x="13" y="0"/>
                    </a:moveTo>
                    <a:lnTo>
                      <a:pt x="15" y="0"/>
                    </a:lnTo>
                    <a:lnTo>
                      <a:pt x="17" y="1"/>
                    </a:lnTo>
                    <a:lnTo>
                      <a:pt x="18" y="3"/>
                    </a:lnTo>
                    <a:lnTo>
                      <a:pt x="18" y="6"/>
                    </a:lnTo>
                    <a:lnTo>
                      <a:pt x="15" y="13"/>
                    </a:lnTo>
                    <a:lnTo>
                      <a:pt x="11" y="20"/>
                    </a:lnTo>
                    <a:lnTo>
                      <a:pt x="7" y="21"/>
                    </a:lnTo>
                    <a:lnTo>
                      <a:pt x="5" y="22"/>
                    </a:lnTo>
                    <a:lnTo>
                      <a:pt x="3" y="22"/>
                    </a:lnTo>
                    <a:lnTo>
                      <a:pt x="1" y="21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3" y="8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1" y="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auto">
              <a:xfrm>
                <a:off x="5051426" y="5360988"/>
                <a:ext cx="34925" cy="3333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1" y="0"/>
                  </a:cxn>
                  <a:cxn ang="0">
                    <a:pos x="22" y="2"/>
                  </a:cxn>
                  <a:cxn ang="0">
                    <a:pos x="22" y="5"/>
                  </a:cxn>
                  <a:cxn ang="0">
                    <a:pos x="21" y="7"/>
                  </a:cxn>
                  <a:cxn ang="0">
                    <a:pos x="20" y="10"/>
                  </a:cxn>
                  <a:cxn ang="0">
                    <a:pos x="16" y="14"/>
                  </a:cxn>
                  <a:cxn ang="0">
                    <a:pos x="13" y="16"/>
                  </a:cxn>
                  <a:cxn ang="0">
                    <a:pos x="10" y="19"/>
                  </a:cxn>
                  <a:cxn ang="0">
                    <a:pos x="7" y="20"/>
                  </a:cxn>
                  <a:cxn ang="0">
                    <a:pos x="4" y="21"/>
                  </a:cxn>
                  <a:cxn ang="0">
                    <a:pos x="2" y="21"/>
                  </a:cxn>
                  <a:cxn ang="0">
                    <a:pos x="0" y="16"/>
                  </a:cxn>
                  <a:cxn ang="0">
                    <a:pos x="1" y="14"/>
                  </a:cxn>
                  <a:cxn ang="0">
                    <a:pos x="2" y="10"/>
                  </a:cxn>
                  <a:cxn ang="0">
                    <a:pos x="6" y="7"/>
                  </a:cxn>
                  <a:cxn ang="0">
                    <a:pos x="9" y="5"/>
                  </a:cxn>
                  <a:cxn ang="0">
                    <a:pos x="12" y="2"/>
                  </a:cxn>
                  <a:cxn ang="0">
                    <a:pos x="19" y="0"/>
                  </a:cxn>
                </a:cxnLst>
                <a:rect l="0" t="0" r="r" b="b"/>
                <a:pathLst>
                  <a:path w="22" h="21">
                    <a:moveTo>
                      <a:pt x="19" y="0"/>
                    </a:moveTo>
                    <a:lnTo>
                      <a:pt x="21" y="0"/>
                    </a:lnTo>
                    <a:lnTo>
                      <a:pt x="22" y="2"/>
                    </a:lnTo>
                    <a:lnTo>
                      <a:pt x="22" y="5"/>
                    </a:lnTo>
                    <a:lnTo>
                      <a:pt x="21" y="7"/>
                    </a:lnTo>
                    <a:lnTo>
                      <a:pt x="20" y="10"/>
                    </a:lnTo>
                    <a:lnTo>
                      <a:pt x="16" y="14"/>
                    </a:lnTo>
                    <a:lnTo>
                      <a:pt x="13" y="16"/>
                    </a:lnTo>
                    <a:lnTo>
                      <a:pt x="10" y="19"/>
                    </a:lnTo>
                    <a:lnTo>
                      <a:pt x="7" y="20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0" y="16"/>
                    </a:lnTo>
                    <a:lnTo>
                      <a:pt x="1" y="14"/>
                    </a:lnTo>
                    <a:lnTo>
                      <a:pt x="2" y="10"/>
                    </a:lnTo>
                    <a:lnTo>
                      <a:pt x="6" y="7"/>
                    </a:lnTo>
                    <a:lnTo>
                      <a:pt x="9" y="5"/>
                    </a:lnTo>
                    <a:lnTo>
                      <a:pt x="12" y="2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auto">
              <a:xfrm>
                <a:off x="5391151" y="5103813"/>
                <a:ext cx="46038" cy="25400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5" y="0"/>
                  </a:cxn>
                  <a:cxn ang="0">
                    <a:pos x="28" y="1"/>
                  </a:cxn>
                  <a:cxn ang="0">
                    <a:pos x="29" y="2"/>
                  </a:cxn>
                  <a:cxn ang="0">
                    <a:pos x="28" y="4"/>
                  </a:cxn>
                  <a:cxn ang="0">
                    <a:pos x="22" y="10"/>
                  </a:cxn>
                  <a:cxn ang="0">
                    <a:pos x="18" y="12"/>
                  </a:cxn>
                  <a:cxn ang="0">
                    <a:pos x="14" y="15"/>
                  </a:cxn>
                  <a:cxn ang="0">
                    <a:pos x="10" y="16"/>
                  </a:cxn>
                  <a:cxn ang="0">
                    <a:pos x="3" y="16"/>
                  </a:cxn>
                  <a:cxn ang="0">
                    <a:pos x="1" y="15"/>
                  </a:cxn>
                  <a:cxn ang="0">
                    <a:pos x="0" y="14"/>
                  </a:cxn>
                  <a:cxn ang="0">
                    <a:pos x="2" y="9"/>
                  </a:cxn>
                  <a:cxn ang="0">
                    <a:pos x="4" y="7"/>
                  </a:cxn>
                  <a:cxn ang="0">
                    <a:pos x="7" y="5"/>
                  </a:cxn>
                  <a:cxn ang="0">
                    <a:pos x="10" y="3"/>
                  </a:cxn>
                  <a:cxn ang="0">
                    <a:pos x="15" y="1"/>
                  </a:cxn>
                  <a:cxn ang="0">
                    <a:pos x="20" y="0"/>
                  </a:cxn>
                </a:cxnLst>
                <a:rect l="0" t="0" r="r" b="b"/>
                <a:pathLst>
                  <a:path w="29" h="16">
                    <a:moveTo>
                      <a:pt x="20" y="0"/>
                    </a:moveTo>
                    <a:lnTo>
                      <a:pt x="25" y="0"/>
                    </a:lnTo>
                    <a:lnTo>
                      <a:pt x="28" y="1"/>
                    </a:lnTo>
                    <a:lnTo>
                      <a:pt x="29" y="2"/>
                    </a:lnTo>
                    <a:lnTo>
                      <a:pt x="28" y="4"/>
                    </a:lnTo>
                    <a:lnTo>
                      <a:pt x="22" y="10"/>
                    </a:lnTo>
                    <a:lnTo>
                      <a:pt x="18" y="12"/>
                    </a:lnTo>
                    <a:lnTo>
                      <a:pt x="14" y="15"/>
                    </a:lnTo>
                    <a:lnTo>
                      <a:pt x="10" y="16"/>
                    </a:lnTo>
                    <a:lnTo>
                      <a:pt x="3" y="16"/>
                    </a:lnTo>
                    <a:lnTo>
                      <a:pt x="1" y="15"/>
                    </a:lnTo>
                    <a:lnTo>
                      <a:pt x="0" y="14"/>
                    </a:lnTo>
                    <a:lnTo>
                      <a:pt x="2" y="9"/>
                    </a:lnTo>
                    <a:lnTo>
                      <a:pt x="4" y="7"/>
                    </a:lnTo>
                    <a:lnTo>
                      <a:pt x="7" y="5"/>
                    </a:lnTo>
                    <a:lnTo>
                      <a:pt x="10" y="3"/>
                    </a:lnTo>
                    <a:lnTo>
                      <a:pt x="15" y="1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8" name="Freeform 60"/>
              <p:cNvSpPr>
                <a:spLocks/>
              </p:cNvSpPr>
              <p:nvPr/>
            </p:nvSpPr>
            <p:spPr bwMode="auto">
              <a:xfrm>
                <a:off x="5680076" y="5122863"/>
                <a:ext cx="42863" cy="2857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0"/>
                  </a:cxn>
                  <a:cxn ang="0">
                    <a:pos x="13" y="3"/>
                  </a:cxn>
                  <a:cxn ang="0">
                    <a:pos x="17" y="5"/>
                  </a:cxn>
                  <a:cxn ang="0">
                    <a:pos x="21" y="7"/>
                  </a:cxn>
                  <a:cxn ang="0">
                    <a:pos x="25" y="11"/>
                  </a:cxn>
                  <a:cxn ang="0">
                    <a:pos x="27" y="16"/>
                  </a:cxn>
                  <a:cxn ang="0">
                    <a:pos x="26" y="17"/>
                  </a:cxn>
                  <a:cxn ang="0">
                    <a:pos x="23" y="18"/>
                  </a:cxn>
                  <a:cxn ang="0">
                    <a:pos x="21" y="18"/>
                  </a:cxn>
                  <a:cxn ang="0">
                    <a:pos x="16" y="17"/>
                  </a:cxn>
                  <a:cxn ang="0">
                    <a:pos x="13" y="16"/>
                  </a:cxn>
                  <a:cxn ang="0">
                    <a:pos x="8" y="13"/>
                  </a:cxn>
                  <a:cxn ang="0">
                    <a:pos x="5" y="11"/>
                  </a:cxn>
                  <a:cxn ang="0">
                    <a:pos x="1" y="7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3" y="0"/>
                  </a:cxn>
                </a:cxnLst>
                <a:rect l="0" t="0" r="r" b="b"/>
                <a:pathLst>
                  <a:path w="27" h="18">
                    <a:moveTo>
                      <a:pt x="3" y="0"/>
                    </a:moveTo>
                    <a:lnTo>
                      <a:pt x="6" y="0"/>
                    </a:lnTo>
                    <a:lnTo>
                      <a:pt x="13" y="3"/>
                    </a:lnTo>
                    <a:lnTo>
                      <a:pt x="17" y="5"/>
                    </a:lnTo>
                    <a:lnTo>
                      <a:pt x="21" y="7"/>
                    </a:lnTo>
                    <a:lnTo>
                      <a:pt x="25" y="11"/>
                    </a:lnTo>
                    <a:lnTo>
                      <a:pt x="27" y="16"/>
                    </a:lnTo>
                    <a:lnTo>
                      <a:pt x="26" y="17"/>
                    </a:lnTo>
                    <a:lnTo>
                      <a:pt x="23" y="18"/>
                    </a:lnTo>
                    <a:lnTo>
                      <a:pt x="21" y="18"/>
                    </a:lnTo>
                    <a:lnTo>
                      <a:pt x="16" y="17"/>
                    </a:lnTo>
                    <a:lnTo>
                      <a:pt x="13" y="16"/>
                    </a:lnTo>
                    <a:lnTo>
                      <a:pt x="8" y="13"/>
                    </a:lnTo>
                    <a:lnTo>
                      <a:pt x="5" y="11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>
                <a:off x="5930901" y="5083175"/>
                <a:ext cx="46038" cy="23813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7" y="0"/>
                  </a:cxn>
                  <a:cxn ang="0">
                    <a:pos x="29" y="2"/>
                  </a:cxn>
                  <a:cxn ang="0">
                    <a:pos x="28" y="4"/>
                  </a:cxn>
                  <a:cxn ang="0">
                    <a:pos x="25" y="7"/>
                  </a:cxn>
                  <a:cxn ang="0">
                    <a:pos x="22" y="9"/>
                  </a:cxn>
                  <a:cxn ang="0">
                    <a:pos x="17" y="11"/>
                  </a:cxn>
                  <a:cxn ang="0">
                    <a:pos x="7" y="15"/>
                  </a:cxn>
                  <a:cxn ang="0">
                    <a:pos x="2" y="15"/>
                  </a:cxn>
                  <a:cxn ang="0">
                    <a:pos x="0" y="13"/>
                  </a:cxn>
                  <a:cxn ang="0">
                    <a:pos x="1" y="10"/>
                  </a:cxn>
                  <a:cxn ang="0">
                    <a:pos x="3" y="8"/>
                  </a:cxn>
                  <a:cxn ang="0">
                    <a:pos x="10" y="3"/>
                  </a:cxn>
                  <a:cxn ang="0">
                    <a:pos x="14" y="2"/>
                  </a:cxn>
                  <a:cxn ang="0">
                    <a:pos x="18" y="1"/>
                  </a:cxn>
                  <a:cxn ang="0">
                    <a:pos x="22" y="0"/>
                  </a:cxn>
                </a:cxnLst>
                <a:rect l="0" t="0" r="r" b="b"/>
                <a:pathLst>
                  <a:path w="29" h="15">
                    <a:moveTo>
                      <a:pt x="22" y="0"/>
                    </a:moveTo>
                    <a:lnTo>
                      <a:pt x="27" y="0"/>
                    </a:lnTo>
                    <a:lnTo>
                      <a:pt x="29" y="2"/>
                    </a:lnTo>
                    <a:lnTo>
                      <a:pt x="28" y="4"/>
                    </a:lnTo>
                    <a:lnTo>
                      <a:pt x="25" y="7"/>
                    </a:lnTo>
                    <a:lnTo>
                      <a:pt x="22" y="9"/>
                    </a:lnTo>
                    <a:lnTo>
                      <a:pt x="17" y="11"/>
                    </a:lnTo>
                    <a:lnTo>
                      <a:pt x="7" y="15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3" y="8"/>
                    </a:lnTo>
                    <a:lnTo>
                      <a:pt x="10" y="3"/>
                    </a:lnTo>
                    <a:lnTo>
                      <a:pt x="14" y="2"/>
                    </a:lnTo>
                    <a:lnTo>
                      <a:pt x="18" y="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0" name="Freeform 62"/>
              <p:cNvSpPr>
                <a:spLocks/>
              </p:cNvSpPr>
              <p:nvPr/>
            </p:nvSpPr>
            <p:spPr bwMode="auto">
              <a:xfrm>
                <a:off x="5929313" y="5030788"/>
                <a:ext cx="44450" cy="28575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4" y="0"/>
                  </a:cxn>
                  <a:cxn ang="0">
                    <a:pos x="26" y="1"/>
                  </a:cxn>
                  <a:cxn ang="0">
                    <a:pos x="28" y="2"/>
                  </a:cxn>
                  <a:cxn ang="0">
                    <a:pos x="25" y="7"/>
                  </a:cxn>
                  <a:cxn ang="0">
                    <a:pos x="22" y="11"/>
                  </a:cxn>
                  <a:cxn ang="0">
                    <a:pos x="18" y="13"/>
                  </a:cxn>
                  <a:cxn ang="0">
                    <a:pos x="15" y="14"/>
                  </a:cxn>
                  <a:cxn ang="0">
                    <a:pos x="11" y="16"/>
                  </a:cxn>
                  <a:cxn ang="0">
                    <a:pos x="8" y="16"/>
                  </a:cxn>
                  <a:cxn ang="0">
                    <a:pos x="4" y="18"/>
                  </a:cxn>
                  <a:cxn ang="0">
                    <a:pos x="2" y="18"/>
                  </a:cxn>
                  <a:cxn ang="0">
                    <a:pos x="1" y="16"/>
                  </a:cxn>
                  <a:cxn ang="0">
                    <a:pos x="0" y="14"/>
                  </a:cxn>
                  <a:cxn ang="0">
                    <a:pos x="2" y="9"/>
                  </a:cxn>
                  <a:cxn ang="0">
                    <a:pos x="5" y="6"/>
                  </a:cxn>
                  <a:cxn ang="0">
                    <a:pos x="9" y="3"/>
                  </a:cxn>
                  <a:cxn ang="0">
                    <a:pos x="14" y="1"/>
                  </a:cxn>
                  <a:cxn ang="0">
                    <a:pos x="17" y="0"/>
                  </a:cxn>
                </a:cxnLst>
                <a:rect l="0" t="0" r="r" b="b"/>
                <a:pathLst>
                  <a:path w="28" h="18">
                    <a:moveTo>
                      <a:pt x="17" y="0"/>
                    </a:moveTo>
                    <a:lnTo>
                      <a:pt x="24" y="0"/>
                    </a:lnTo>
                    <a:lnTo>
                      <a:pt x="26" y="1"/>
                    </a:lnTo>
                    <a:lnTo>
                      <a:pt x="28" y="2"/>
                    </a:lnTo>
                    <a:lnTo>
                      <a:pt x="25" y="7"/>
                    </a:lnTo>
                    <a:lnTo>
                      <a:pt x="22" y="11"/>
                    </a:lnTo>
                    <a:lnTo>
                      <a:pt x="18" y="13"/>
                    </a:lnTo>
                    <a:lnTo>
                      <a:pt x="15" y="14"/>
                    </a:lnTo>
                    <a:lnTo>
                      <a:pt x="11" y="16"/>
                    </a:lnTo>
                    <a:lnTo>
                      <a:pt x="8" y="16"/>
                    </a:lnTo>
                    <a:lnTo>
                      <a:pt x="4" y="18"/>
                    </a:lnTo>
                    <a:lnTo>
                      <a:pt x="2" y="18"/>
                    </a:lnTo>
                    <a:lnTo>
                      <a:pt x="1" y="16"/>
                    </a:lnTo>
                    <a:lnTo>
                      <a:pt x="0" y="14"/>
                    </a:lnTo>
                    <a:lnTo>
                      <a:pt x="2" y="9"/>
                    </a:lnTo>
                    <a:lnTo>
                      <a:pt x="5" y="6"/>
                    </a:lnTo>
                    <a:lnTo>
                      <a:pt x="9" y="3"/>
                    </a:lnTo>
                    <a:lnTo>
                      <a:pt x="14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5976938" y="4930775"/>
                <a:ext cx="46038" cy="2540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7" y="0"/>
                  </a:cxn>
                  <a:cxn ang="0">
                    <a:pos x="29" y="2"/>
                  </a:cxn>
                  <a:cxn ang="0">
                    <a:pos x="28" y="5"/>
                  </a:cxn>
                  <a:cxn ang="0">
                    <a:pos x="22" y="10"/>
                  </a:cxn>
                  <a:cxn ang="0">
                    <a:pos x="19" y="13"/>
                  </a:cxn>
                  <a:cxn ang="0">
                    <a:pos x="14" y="15"/>
                  </a:cxn>
                  <a:cxn ang="0">
                    <a:pos x="10" y="16"/>
                  </a:cxn>
                  <a:cxn ang="0">
                    <a:pos x="3" y="16"/>
                  </a:cxn>
                  <a:cxn ang="0">
                    <a:pos x="1" y="15"/>
                  </a:cxn>
                  <a:cxn ang="0">
                    <a:pos x="0" y="14"/>
                  </a:cxn>
                  <a:cxn ang="0">
                    <a:pos x="2" y="9"/>
                  </a:cxn>
                  <a:cxn ang="0">
                    <a:pos x="5" y="7"/>
                  </a:cxn>
                  <a:cxn ang="0">
                    <a:pos x="8" y="6"/>
                  </a:cxn>
                  <a:cxn ang="0">
                    <a:pos x="12" y="3"/>
                  </a:cxn>
                  <a:cxn ang="0">
                    <a:pos x="22" y="0"/>
                  </a:cxn>
                </a:cxnLst>
                <a:rect l="0" t="0" r="r" b="b"/>
                <a:pathLst>
                  <a:path w="29" h="16">
                    <a:moveTo>
                      <a:pt x="22" y="0"/>
                    </a:moveTo>
                    <a:lnTo>
                      <a:pt x="27" y="0"/>
                    </a:lnTo>
                    <a:lnTo>
                      <a:pt x="29" y="2"/>
                    </a:lnTo>
                    <a:lnTo>
                      <a:pt x="28" y="5"/>
                    </a:lnTo>
                    <a:lnTo>
                      <a:pt x="22" y="10"/>
                    </a:lnTo>
                    <a:lnTo>
                      <a:pt x="19" y="13"/>
                    </a:lnTo>
                    <a:lnTo>
                      <a:pt x="14" y="15"/>
                    </a:lnTo>
                    <a:lnTo>
                      <a:pt x="10" y="16"/>
                    </a:lnTo>
                    <a:lnTo>
                      <a:pt x="3" y="16"/>
                    </a:lnTo>
                    <a:lnTo>
                      <a:pt x="1" y="15"/>
                    </a:lnTo>
                    <a:lnTo>
                      <a:pt x="0" y="14"/>
                    </a:lnTo>
                    <a:lnTo>
                      <a:pt x="2" y="9"/>
                    </a:lnTo>
                    <a:lnTo>
                      <a:pt x="5" y="7"/>
                    </a:lnTo>
                    <a:lnTo>
                      <a:pt x="8" y="6"/>
                    </a:lnTo>
                    <a:lnTo>
                      <a:pt x="12" y="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auto">
              <a:xfrm>
                <a:off x="5969001" y="4895850"/>
                <a:ext cx="46038" cy="23813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7" y="0"/>
                  </a:cxn>
                  <a:cxn ang="0">
                    <a:pos x="29" y="2"/>
                  </a:cxn>
                  <a:cxn ang="0">
                    <a:pos x="28" y="4"/>
                  </a:cxn>
                  <a:cxn ang="0">
                    <a:pos x="26" y="7"/>
                  </a:cxn>
                  <a:cxn ang="0">
                    <a:pos x="22" y="9"/>
                  </a:cxn>
                  <a:cxn ang="0">
                    <a:pos x="13" y="14"/>
                  </a:cxn>
                  <a:cxn ang="0">
                    <a:pos x="8" y="15"/>
                  </a:cxn>
                  <a:cxn ang="0">
                    <a:pos x="5" y="15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1" y="9"/>
                  </a:cxn>
                  <a:cxn ang="0">
                    <a:pos x="4" y="7"/>
                  </a:cxn>
                  <a:cxn ang="0">
                    <a:pos x="11" y="2"/>
                  </a:cxn>
                  <a:cxn ang="0">
                    <a:pos x="20" y="0"/>
                  </a:cxn>
                </a:cxnLst>
                <a:rect l="0" t="0" r="r" b="b"/>
                <a:pathLst>
                  <a:path w="29" h="15">
                    <a:moveTo>
                      <a:pt x="20" y="0"/>
                    </a:moveTo>
                    <a:lnTo>
                      <a:pt x="27" y="0"/>
                    </a:lnTo>
                    <a:lnTo>
                      <a:pt x="29" y="2"/>
                    </a:lnTo>
                    <a:lnTo>
                      <a:pt x="28" y="4"/>
                    </a:lnTo>
                    <a:lnTo>
                      <a:pt x="26" y="7"/>
                    </a:lnTo>
                    <a:lnTo>
                      <a:pt x="22" y="9"/>
                    </a:lnTo>
                    <a:lnTo>
                      <a:pt x="13" y="14"/>
                    </a:lnTo>
                    <a:lnTo>
                      <a:pt x="8" y="15"/>
                    </a:lnTo>
                    <a:lnTo>
                      <a:pt x="5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11" y="2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auto">
              <a:xfrm>
                <a:off x="5842001" y="4908550"/>
                <a:ext cx="36513" cy="31750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0" y="0"/>
                  </a:cxn>
                  <a:cxn ang="0">
                    <a:pos x="22" y="1"/>
                  </a:cxn>
                  <a:cxn ang="0">
                    <a:pos x="23" y="2"/>
                  </a:cxn>
                  <a:cxn ang="0">
                    <a:pos x="23" y="6"/>
                  </a:cxn>
                  <a:cxn ang="0">
                    <a:pos x="22" y="8"/>
                  </a:cxn>
                  <a:cxn ang="0">
                    <a:pos x="20" y="12"/>
                  </a:cxn>
                  <a:cxn ang="0">
                    <a:pos x="17" y="14"/>
                  </a:cxn>
                  <a:cxn ang="0">
                    <a:pos x="10" y="19"/>
                  </a:cxn>
                  <a:cxn ang="0">
                    <a:pos x="7" y="20"/>
                  </a:cxn>
                  <a:cxn ang="0">
                    <a:pos x="1" y="20"/>
                  </a:cxn>
                  <a:cxn ang="0">
                    <a:pos x="0" y="17"/>
                  </a:cxn>
                  <a:cxn ang="0">
                    <a:pos x="0" y="15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7" y="7"/>
                  </a:cxn>
                  <a:cxn ang="0">
                    <a:pos x="10" y="3"/>
                  </a:cxn>
                  <a:cxn ang="0">
                    <a:pos x="14" y="2"/>
                  </a:cxn>
                  <a:cxn ang="0">
                    <a:pos x="17" y="0"/>
                  </a:cxn>
                </a:cxnLst>
                <a:rect l="0" t="0" r="r" b="b"/>
                <a:pathLst>
                  <a:path w="23" h="20">
                    <a:moveTo>
                      <a:pt x="17" y="0"/>
                    </a:moveTo>
                    <a:lnTo>
                      <a:pt x="20" y="0"/>
                    </a:lnTo>
                    <a:lnTo>
                      <a:pt x="22" y="1"/>
                    </a:lnTo>
                    <a:lnTo>
                      <a:pt x="23" y="2"/>
                    </a:lnTo>
                    <a:lnTo>
                      <a:pt x="23" y="6"/>
                    </a:lnTo>
                    <a:lnTo>
                      <a:pt x="22" y="8"/>
                    </a:lnTo>
                    <a:lnTo>
                      <a:pt x="20" y="12"/>
                    </a:lnTo>
                    <a:lnTo>
                      <a:pt x="17" y="14"/>
                    </a:lnTo>
                    <a:lnTo>
                      <a:pt x="10" y="19"/>
                    </a:lnTo>
                    <a:lnTo>
                      <a:pt x="7" y="20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7" y="7"/>
                    </a:lnTo>
                    <a:lnTo>
                      <a:pt x="10" y="3"/>
                    </a:lnTo>
                    <a:lnTo>
                      <a:pt x="14" y="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auto">
              <a:xfrm>
                <a:off x="5911851" y="4868863"/>
                <a:ext cx="41275" cy="30163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6" y="3"/>
                  </a:cxn>
                  <a:cxn ang="0">
                    <a:pos x="26" y="5"/>
                  </a:cxn>
                  <a:cxn ang="0">
                    <a:pos x="25" y="7"/>
                  </a:cxn>
                  <a:cxn ang="0">
                    <a:pos x="21" y="11"/>
                  </a:cxn>
                  <a:cxn ang="0">
                    <a:pos x="14" y="16"/>
                  </a:cxn>
                  <a:cxn ang="0">
                    <a:pos x="12" y="17"/>
                  </a:cxn>
                  <a:cxn ang="0">
                    <a:pos x="5" y="19"/>
                  </a:cxn>
                  <a:cxn ang="0">
                    <a:pos x="2" y="19"/>
                  </a:cxn>
                  <a:cxn ang="0">
                    <a:pos x="0" y="17"/>
                  </a:cxn>
                  <a:cxn ang="0">
                    <a:pos x="2" y="12"/>
                  </a:cxn>
                  <a:cxn ang="0">
                    <a:pos x="5" y="9"/>
                  </a:cxn>
                  <a:cxn ang="0">
                    <a:pos x="8" y="6"/>
                  </a:cxn>
                  <a:cxn ang="0">
                    <a:pos x="13" y="4"/>
                  </a:cxn>
                  <a:cxn ang="0">
                    <a:pos x="16" y="1"/>
                  </a:cxn>
                  <a:cxn ang="0">
                    <a:pos x="20" y="0"/>
                  </a:cxn>
                </a:cxnLst>
                <a:rect l="0" t="0" r="r" b="b"/>
                <a:pathLst>
                  <a:path w="26" h="19">
                    <a:moveTo>
                      <a:pt x="20" y="0"/>
                    </a:moveTo>
                    <a:lnTo>
                      <a:pt x="22" y="0"/>
                    </a:lnTo>
                    <a:lnTo>
                      <a:pt x="25" y="1"/>
                    </a:lnTo>
                    <a:lnTo>
                      <a:pt x="26" y="3"/>
                    </a:lnTo>
                    <a:lnTo>
                      <a:pt x="26" y="5"/>
                    </a:lnTo>
                    <a:lnTo>
                      <a:pt x="25" y="7"/>
                    </a:lnTo>
                    <a:lnTo>
                      <a:pt x="21" y="11"/>
                    </a:lnTo>
                    <a:lnTo>
                      <a:pt x="14" y="16"/>
                    </a:lnTo>
                    <a:lnTo>
                      <a:pt x="12" y="17"/>
                    </a:lnTo>
                    <a:lnTo>
                      <a:pt x="5" y="19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2" y="12"/>
                    </a:lnTo>
                    <a:lnTo>
                      <a:pt x="5" y="9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16" y="1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6030913" y="5056188"/>
                <a:ext cx="49213" cy="1746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6" y="0"/>
                  </a:cxn>
                  <a:cxn ang="0">
                    <a:pos x="26" y="3"/>
                  </a:cxn>
                  <a:cxn ang="0">
                    <a:pos x="29" y="4"/>
                  </a:cxn>
                  <a:cxn ang="0">
                    <a:pos x="30" y="6"/>
                  </a:cxn>
                  <a:cxn ang="0">
                    <a:pos x="31" y="7"/>
                  </a:cxn>
                  <a:cxn ang="0">
                    <a:pos x="30" y="10"/>
                  </a:cxn>
                  <a:cxn ang="0">
                    <a:pos x="28" y="11"/>
                  </a:cxn>
                  <a:cxn ang="0">
                    <a:pos x="14" y="11"/>
                  </a:cxn>
                  <a:cxn ang="0">
                    <a:pos x="5" y="9"/>
                  </a:cxn>
                  <a:cxn ang="0">
                    <a:pos x="0" y="6"/>
                  </a:cxn>
                  <a:cxn ang="0">
                    <a:pos x="0" y="4"/>
                  </a:cxn>
                  <a:cxn ang="0">
                    <a:pos x="1" y="3"/>
                  </a:cxn>
                  <a:cxn ang="0">
                    <a:pos x="3" y="2"/>
                  </a:cxn>
                  <a:cxn ang="0">
                    <a:pos x="7" y="0"/>
                  </a:cxn>
                </a:cxnLst>
                <a:rect l="0" t="0" r="r" b="b"/>
                <a:pathLst>
                  <a:path w="31" h="11">
                    <a:moveTo>
                      <a:pt x="7" y="0"/>
                    </a:moveTo>
                    <a:lnTo>
                      <a:pt x="16" y="0"/>
                    </a:lnTo>
                    <a:lnTo>
                      <a:pt x="26" y="3"/>
                    </a:lnTo>
                    <a:lnTo>
                      <a:pt x="29" y="4"/>
                    </a:lnTo>
                    <a:lnTo>
                      <a:pt x="30" y="6"/>
                    </a:lnTo>
                    <a:lnTo>
                      <a:pt x="31" y="7"/>
                    </a:lnTo>
                    <a:lnTo>
                      <a:pt x="30" y="10"/>
                    </a:lnTo>
                    <a:lnTo>
                      <a:pt x="28" y="11"/>
                    </a:lnTo>
                    <a:lnTo>
                      <a:pt x="14" y="11"/>
                    </a:lnTo>
                    <a:lnTo>
                      <a:pt x="5" y="9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3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6" name="Freeform 68"/>
              <p:cNvSpPr>
                <a:spLocks/>
              </p:cNvSpPr>
              <p:nvPr/>
            </p:nvSpPr>
            <p:spPr bwMode="auto">
              <a:xfrm>
                <a:off x="6019801" y="5106988"/>
                <a:ext cx="49213" cy="1587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22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1" y="5"/>
                  </a:cxn>
                  <a:cxn ang="0">
                    <a:pos x="31" y="7"/>
                  </a:cxn>
                  <a:cxn ang="0">
                    <a:pos x="30" y="8"/>
                  </a:cxn>
                  <a:cxn ang="0">
                    <a:pos x="28" y="9"/>
                  </a:cxn>
                  <a:cxn ang="0">
                    <a:pos x="24" y="10"/>
                  </a:cxn>
                  <a:cxn ang="0">
                    <a:pos x="15" y="10"/>
                  </a:cxn>
                  <a:cxn ang="0">
                    <a:pos x="6" y="8"/>
                  </a:cxn>
                  <a:cxn ang="0">
                    <a:pos x="2" y="7"/>
                  </a:cxn>
                  <a:cxn ang="0">
                    <a:pos x="1" y="5"/>
                  </a:cxn>
                  <a:cxn ang="0">
                    <a:pos x="0" y="3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31" h="10">
                    <a:moveTo>
                      <a:pt x="4" y="0"/>
                    </a:moveTo>
                    <a:lnTo>
                      <a:pt x="22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1" y="5"/>
                    </a:lnTo>
                    <a:lnTo>
                      <a:pt x="31" y="7"/>
                    </a:lnTo>
                    <a:lnTo>
                      <a:pt x="30" y="8"/>
                    </a:lnTo>
                    <a:lnTo>
                      <a:pt x="28" y="9"/>
                    </a:lnTo>
                    <a:lnTo>
                      <a:pt x="24" y="10"/>
                    </a:lnTo>
                    <a:lnTo>
                      <a:pt x="15" y="10"/>
                    </a:lnTo>
                    <a:lnTo>
                      <a:pt x="6" y="8"/>
                    </a:lnTo>
                    <a:lnTo>
                      <a:pt x="2" y="7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7" name="Freeform 69"/>
              <p:cNvSpPr>
                <a:spLocks/>
              </p:cNvSpPr>
              <p:nvPr/>
            </p:nvSpPr>
            <p:spPr bwMode="auto">
              <a:xfrm>
                <a:off x="5811838" y="5195888"/>
                <a:ext cx="34925" cy="3333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0" y="2"/>
                  </a:cxn>
                  <a:cxn ang="0">
                    <a:pos x="13" y="5"/>
                  </a:cxn>
                  <a:cxn ang="0">
                    <a:pos x="16" y="7"/>
                  </a:cxn>
                  <a:cxn ang="0">
                    <a:pos x="20" y="10"/>
                  </a:cxn>
                  <a:cxn ang="0">
                    <a:pos x="21" y="14"/>
                  </a:cxn>
                  <a:cxn ang="0">
                    <a:pos x="22" y="16"/>
                  </a:cxn>
                  <a:cxn ang="0">
                    <a:pos x="22" y="19"/>
                  </a:cxn>
                  <a:cxn ang="0">
                    <a:pos x="21" y="21"/>
                  </a:cxn>
                  <a:cxn ang="0">
                    <a:pos x="17" y="21"/>
                  </a:cxn>
                  <a:cxn ang="0">
                    <a:pos x="14" y="20"/>
                  </a:cxn>
                  <a:cxn ang="0">
                    <a:pos x="10" y="18"/>
                  </a:cxn>
                  <a:cxn ang="0">
                    <a:pos x="6" y="14"/>
                  </a:cxn>
                  <a:cxn ang="0">
                    <a:pos x="2" y="10"/>
                  </a:cxn>
                  <a:cxn ang="0">
                    <a:pos x="1" y="7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1" y="1"/>
                  </a:cxn>
                  <a:cxn ang="0">
                    <a:pos x="3" y="0"/>
                  </a:cxn>
                </a:cxnLst>
                <a:rect l="0" t="0" r="r" b="b"/>
                <a:pathLst>
                  <a:path w="22" h="21">
                    <a:moveTo>
                      <a:pt x="3" y="0"/>
                    </a:moveTo>
                    <a:lnTo>
                      <a:pt x="10" y="2"/>
                    </a:lnTo>
                    <a:lnTo>
                      <a:pt x="13" y="5"/>
                    </a:lnTo>
                    <a:lnTo>
                      <a:pt x="16" y="7"/>
                    </a:lnTo>
                    <a:lnTo>
                      <a:pt x="20" y="10"/>
                    </a:lnTo>
                    <a:lnTo>
                      <a:pt x="21" y="14"/>
                    </a:lnTo>
                    <a:lnTo>
                      <a:pt x="22" y="16"/>
                    </a:lnTo>
                    <a:lnTo>
                      <a:pt x="22" y="19"/>
                    </a:lnTo>
                    <a:lnTo>
                      <a:pt x="21" y="21"/>
                    </a:lnTo>
                    <a:lnTo>
                      <a:pt x="17" y="21"/>
                    </a:lnTo>
                    <a:lnTo>
                      <a:pt x="14" y="20"/>
                    </a:lnTo>
                    <a:lnTo>
                      <a:pt x="10" y="18"/>
                    </a:lnTo>
                    <a:lnTo>
                      <a:pt x="6" y="14"/>
                    </a:lnTo>
                    <a:lnTo>
                      <a:pt x="2" y="10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8" name="Freeform 70"/>
              <p:cNvSpPr>
                <a:spLocks/>
              </p:cNvSpPr>
              <p:nvPr/>
            </p:nvSpPr>
            <p:spPr bwMode="auto">
              <a:xfrm>
                <a:off x="5970588" y="5148263"/>
                <a:ext cx="49213" cy="190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4" y="0"/>
                  </a:cxn>
                  <a:cxn ang="0">
                    <a:pos x="18" y="1"/>
                  </a:cxn>
                  <a:cxn ang="0">
                    <a:pos x="23" y="2"/>
                  </a:cxn>
                  <a:cxn ang="0">
                    <a:pos x="30" y="7"/>
                  </a:cxn>
                  <a:cxn ang="0">
                    <a:pos x="31" y="9"/>
                  </a:cxn>
                  <a:cxn ang="0">
                    <a:pos x="31" y="10"/>
                  </a:cxn>
                  <a:cxn ang="0">
                    <a:pos x="28" y="11"/>
                  </a:cxn>
                  <a:cxn ang="0">
                    <a:pos x="24" y="12"/>
                  </a:cxn>
                  <a:cxn ang="0">
                    <a:pos x="19" y="12"/>
                  </a:cxn>
                  <a:cxn ang="0">
                    <a:pos x="13" y="11"/>
                  </a:cxn>
                  <a:cxn ang="0">
                    <a:pos x="9" y="10"/>
                  </a:cxn>
                  <a:cxn ang="0">
                    <a:pos x="4" y="8"/>
                  </a:cxn>
                  <a:cxn ang="0">
                    <a:pos x="2" y="5"/>
                  </a:cxn>
                  <a:cxn ang="0">
                    <a:pos x="0" y="3"/>
                  </a:cxn>
                  <a:cxn ang="0">
                    <a:pos x="0" y="2"/>
                  </a:cxn>
                  <a:cxn ang="0">
                    <a:pos x="2" y="1"/>
                  </a:cxn>
                  <a:cxn ang="0">
                    <a:pos x="4" y="0"/>
                  </a:cxn>
                </a:cxnLst>
                <a:rect l="0" t="0" r="r" b="b"/>
                <a:pathLst>
                  <a:path w="31" h="12">
                    <a:moveTo>
                      <a:pt x="4" y="0"/>
                    </a:moveTo>
                    <a:lnTo>
                      <a:pt x="14" y="0"/>
                    </a:lnTo>
                    <a:lnTo>
                      <a:pt x="18" y="1"/>
                    </a:lnTo>
                    <a:lnTo>
                      <a:pt x="23" y="2"/>
                    </a:lnTo>
                    <a:lnTo>
                      <a:pt x="30" y="7"/>
                    </a:lnTo>
                    <a:lnTo>
                      <a:pt x="31" y="9"/>
                    </a:lnTo>
                    <a:lnTo>
                      <a:pt x="31" y="10"/>
                    </a:lnTo>
                    <a:lnTo>
                      <a:pt x="28" y="11"/>
                    </a:lnTo>
                    <a:lnTo>
                      <a:pt x="24" y="12"/>
                    </a:lnTo>
                    <a:lnTo>
                      <a:pt x="19" y="12"/>
                    </a:lnTo>
                    <a:lnTo>
                      <a:pt x="13" y="11"/>
                    </a:lnTo>
                    <a:lnTo>
                      <a:pt x="9" y="10"/>
                    </a:lnTo>
                    <a:lnTo>
                      <a:pt x="4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9" name="Freeform 71"/>
              <p:cNvSpPr>
                <a:spLocks/>
              </p:cNvSpPr>
              <p:nvPr/>
            </p:nvSpPr>
            <p:spPr bwMode="auto">
              <a:xfrm>
                <a:off x="5507038" y="5346700"/>
                <a:ext cx="52388" cy="1587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2" y="0"/>
                  </a:cxn>
                  <a:cxn ang="0">
                    <a:pos x="30" y="2"/>
                  </a:cxn>
                  <a:cxn ang="0">
                    <a:pos x="32" y="3"/>
                  </a:cxn>
                  <a:cxn ang="0">
                    <a:pos x="33" y="5"/>
                  </a:cxn>
                  <a:cxn ang="0">
                    <a:pos x="32" y="7"/>
                  </a:cxn>
                  <a:cxn ang="0">
                    <a:pos x="30" y="8"/>
                  </a:cxn>
                  <a:cxn ang="0">
                    <a:pos x="22" y="10"/>
                  </a:cxn>
                  <a:cxn ang="0">
                    <a:pos x="11" y="10"/>
                  </a:cxn>
                  <a:cxn ang="0">
                    <a:pos x="4" y="8"/>
                  </a:cxn>
                  <a:cxn ang="0">
                    <a:pos x="0" y="4"/>
                  </a:cxn>
                  <a:cxn ang="0">
                    <a:pos x="3" y="2"/>
                  </a:cxn>
                  <a:cxn ang="0">
                    <a:pos x="5" y="1"/>
                  </a:cxn>
                  <a:cxn ang="0">
                    <a:pos x="8" y="0"/>
                  </a:cxn>
                </a:cxnLst>
                <a:rect l="0" t="0" r="r" b="b"/>
                <a:pathLst>
                  <a:path w="33" h="10">
                    <a:moveTo>
                      <a:pt x="8" y="0"/>
                    </a:moveTo>
                    <a:lnTo>
                      <a:pt x="22" y="0"/>
                    </a:lnTo>
                    <a:lnTo>
                      <a:pt x="30" y="2"/>
                    </a:lnTo>
                    <a:lnTo>
                      <a:pt x="32" y="3"/>
                    </a:lnTo>
                    <a:lnTo>
                      <a:pt x="33" y="5"/>
                    </a:lnTo>
                    <a:lnTo>
                      <a:pt x="32" y="7"/>
                    </a:lnTo>
                    <a:lnTo>
                      <a:pt x="30" y="8"/>
                    </a:lnTo>
                    <a:lnTo>
                      <a:pt x="22" y="10"/>
                    </a:lnTo>
                    <a:lnTo>
                      <a:pt x="11" y="10"/>
                    </a:lnTo>
                    <a:lnTo>
                      <a:pt x="4" y="8"/>
                    </a:lnTo>
                    <a:lnTo>
                      <a:pt x="0" y="4"/>
                    </a:lnTo>
                    <a:lnTo>
                      <a:pt x="3" y="2"/>
                    </a:lnTo>
                    <a:lnTo>
                      <a:pt x="5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0" name="Freeform 72"/>
              <p:cNvSpPr>
                <a:spLocks/>
              </p:cNvSpPr>
              <p:nvPr/>
            </p:nvSpPr>
            <p:spPr bwMode="auto">
              <a:xfrm>
                <a:off x="5335588" y="5335588"/>
                <a:ext cx="28575" cy="3492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3" y="0"/>
                  </a:cxn>
                  <a:cxn ang="0">
                    <a:pos x="7" y="1"/>
                  </a:cxn>
                  <a:cxn ang="0">
                    <a:pos x="9" y="2"/>
                  </a:cxn>
                  <a:cxn ang="0">
                    <a:pos x="12" y="4"/>
                  </a:cxn>
                  <a:cxn ang="0">
                    <a:pos x="17" y="11"/>
                  </a:cxn>
                  <a:cxn ang="0">
                    <a:pos x="18" y="16"/>
                  </a:cxn>
                  <a:cxn ang="0">
                    <a:pos x="18" y="18"/>
                  </a:cxn>
                  <a:cxn ang="0">
                    <a:pos x="17" y="21"/>
                  </a:cxn>
                  <a:cxn ang="0">
                    <a:pos x="16" y="22"/>
                  </a:cxn>
                  <a:cxn ang="0">
                    <a:pos x="14" y="22"/>
                  </a:cxn>
                  <a:cxn ang="0">
                    <a:pos x="11" y="21"/>
                  </a:cxn>
                  <a:cxn ang="0">
                    <a:pos x="8" y="19"/>
                  </a:cxn>
                  <a:cxn ang="0">
                    <a:pos x="5" y="17"/>
                  </a:cxn>
                  <a:cxn ang="0">
                    <a:pos x="1" y="10"/>
                  </a:cxn>
                  <a:cxn ang="0">
                    <a:pos x="0" y="5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22">
                    <a:moveTo>
                      <a:pt x="1" y="0"/>
                    </a:moveTo>
                    <a:lnTo>
                      <a:pt x="3" y="0"/>
                    </a:lnTo>
                    <a:lnTo>
                      <a:pt x="7" y="1"/>
                    </a:lnTo>
                    <a:lnTo>
                      <a:pt x="9" y="2"/>
                    </a:lnTo>
                    <a:lnTo>
                      <a:pt x="12" y="4"/>
                    </a:lnTo>
                    <a:lnTo>
                      <a:pt x="17" y="11"/>
                    </a:lnTo>
                    <a:lnTo>
                      <a:pt x="18" y="16"/>
                    </a:lnTo>
                    <a:lnTo>
                      <a:pt x="18" y="18"/>
                    </a:lnTo>
                    <a:lnTo>
                      <a:pt x="17" y="21"/>
                    </a:lnTo>
                    <a:lnTo>
                      <a:pt x="16" y="22"/>
                    </a:lnTo>
                    <a:lnTo>
                      <a:pt x="14" y="22"/>
                    </a:lnTo>
                    <a:lnTo>
                      <a:pt x="11" y="21"/>
                    </a:lnTo>
                    <a:lnTo>
                      <a:pt x="8" y="19"/>
                    </a:lnTo>
                    <a:lnTo>
                      <a:pt x="5" y="17"/>
                    </a:lnTo>
                    <a:lnTo>
                      <a:pt x="1" y="10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1" name="Freeform 73"/>
              <p:cNvSpPr>
                <a:spLocks/>
              </p:cNvSpPr>
              <p:nvPr/>
            </p:nvSpPr>
            <p:spPr bwMode="auto">
              <a:xfrm>
                <a:off x="5386388" y="5308600"/>
                <a:ext cx="22225" cy="3968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7" y="1"/>
                  </a:cxn>
                  <a:cxn ang="0">
                    <a:pos x="11" y="4"/>
                  </a:cxn>
                  <a:cxn ang="0">
                    <a:pos x="13" y="7"/>
                  </a:cxn>
                  <a:cxn ang="0">
                    <a:pos x="14" y="12"/>
                  </a:cxn>
                  <a:cxn ang="0">
                    <a:pos x="14" y="20"/>
                  </a:cxn>
                  <a:cxn ang="0">
                    <a:pos x="12" y="24"/>
                  </a:cxn>
                  <a:cxn ang="0">
                    <a:pos x="10" y="25"/>
                  </a:cxn>
                  <a:cxn ang="0">
                    <a:pos x="7" y="24"/>
                  </a:cxn>
                  <a:cxn ang="0">
                    <a:pos x="4" y="21"/>
                  </a:cxn>
                  <a:cxn ang="0">
                    <a:pos x="2" y="18"/>
                  </a:cxn>
                  <a:cxn ang="0">
                    <a:pos x="0" y="13"/>
                  </a:cxn>
                  <a:cxn ang="0">
                    <a:pos x="0" y="6"/>
                  </a:cxn>
                  <a:cxn ang="0">
                    <a:pos x="2" y="3"/>
                  </a:cxn>
                  <a:cxn ang="0">
                    <a:pos x="3" y="1"/>
                  </a:cxn>
                  <a:cxn ang="0">
                    <a:pos x="5" y="0"/>
                  </a:cxn>
                </a:cxnLst>
                <a:rect l="0" t="0" r="r" b="b"/>
                <a:pathLst>
                  <a:path w="14" h="25">
                    <a:moveTo>
                      <a:pt x="5" y="0"/>
                    </a:moveTo>
                    <a:lnTo>
                      <a:pt x="7" y="1"/>
                    </a:lnTo>
                    <a:lnTo>
                      <a:pt x="11" y="4"/>
                    </a:lnTo>
                    <a:lnTo>
                      <a:pt x="13" y="7"/>
                    </a:lnTo>
                    <a:lnTo>
                      <a:pt x="14" y="12"/>
                    </a:lnTo>
                    <a:lnTo>
                      <a:pt x="14" y="20"/>
                    </a:lnTo>
                    <a:lnTo>
                      <a:pt x="12" y="24"/>
                    </a:lnTo>
                    <a:lnTo>
                      <a:pt x="10" y="25"/>
                    </a:lnTo>
                    <a:lnTo>
                      <a:pt x="7" y="24"/>
                    </a:lnTo>
                    <a:lnTo>
                      <a:pt x="4" y="21"/>
                    </a:lnTo>
                    <a:lnTo>
                      <a:pt x="2" y="18"/>
                    </a:lnTo>
                    <a:lnTo>
                      <a:pt x="0" y="13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3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2" name="Freeform 74"/>
              <p:cNvSpPr>
                <a:spLocks/>
              </p:cNvSpPr>
              <p:nvPr/>
            </p:nvSpPr>
            <p:spPr bwMode="auto">
              <a:xfrm>
                <a:off x="5106988" y="5386388"/>
                <a:ext cx="49213" cy="19050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8" y="0"/>
                  </a:cxn>
                  <a:cxn ang="0">
                    <a:pos x="30" y="2"/>
                  </a:cxn>
                  <a:cxn ang="0">
                    <a:pos x="31" y="4"/>
                  </a:cxn>
                  <a:cxn ang="0">
                    <a:pos x="31" y="5"/>
                  </a:cxn>
                  <a:cxn ang="0">
                    <a:pos x="30" y="7"/>
                  </a:cxn>
                  <a:cxn ang="0">
                    <a:pos x="27" y="9"/>
                  </a:cxn>
                  <a:cxn ang="0">
                    <a:pos x="13" y="12"/>
                  </a:cxn>
                  <a:cxn ang="0">
                    <a:pos x="5" y="12"/>
                  </a:cxn>
                  <a:cxn ang="0">
                    <a:pos x="1" y="11"/>
                  </a:cxn>
                  <a:cxn ang="0">
                    <a:pos x="0" y="10"/>
                  </a:cxn>
                  <a:cxn ang="0">
                    <a:pos x="1" y="7"/>
                  </a:cxn>
                  <a:cxn ang="0">
                    <a:pos x="3" y="5"/>
                  </a:cxn>
                  <a:cxn ang="0">
                    <a:pos x="8" y="3"/>
                  </a:cxn>
                  <a:cxn ang="0">
                    <a:pos x="20" y="0"/>
                  </a:cxn>
                </a:cxnLst>
                <a:rect l="0" t="0" r="r" b="b"/>
                <a:pathLst>
                  <a:path w="31" h="12">
                    <a:moveTo>
                      <a:pt x="20" y="0"/>
                    </a:moveTo>
                    <a:lnTo>
                      <a:pt x="28" y="0"/>
                    </a:lnTo>
                    <a:lnTo>
                      <a:pt x="30" y="2"/>
                    </a:lnTo>
                    <a:lnTo>
                      <a:pt x="31" y="4"/>
                    </a:lnTo>
                    <a:lnTo>
                      <a:pt x="31" y="5"/>
                    </a:lnTo>
                    <a:lnTo>
                      <a:pt x="30" y="7"/>
                    </a:lnTo>
                    <a:lnTo>
                      <a:pt x="27" y="9"/>
                    </a:lnTo>
                    <a:lnTo>
                      <a:pt x="13" y="12"/>
                    </a:lnTo>
                    <a:lnTo>
                      <a:pt x="5" y="12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3" y="5"/>
                    </a:lnTo>
                    <a:lnTo>
                      <a:pt x="8" y="3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3" name="Freeform 75"/>
              <p:cNvSpPr>
                <a:spLocks/>
              </p:cNvSpPr>
              <p:nvPr/>
            </p:nvSpPr>
            <p:spPr bwMode="auto">
              <a:xfrm>
                <a:off x="5103813" y="5324475"/>
                <a:ext cx="44450" cy="26988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24" y="0"/>
                  </a:cxn>
                  <a:cxn ang="0">
                    <a:pos x="26" y="1"/>
                  </a:cxn>
                  <a:cxn ang="0">
                    <a:pos x="28" y="2"/>
                  </a:cxn>
                  <a:cxn ang="0">
                    <a:pos x="26" y="4"/>
                  </a:cxn>
                  <a:cxn ang="0">
                    <a:pos x="21" y="10"/>
                  </a:cxn>
                  <a:cxn ang="0">
                    <a:pos x="14" y="15"/>
                  </a:cxn>
                  <a:cxn ang="0">
                    <a:pos x="9" y="16"/>
                  </a:cxn>
                  <a:cxn ang="0">
                    <a:pos x="5" y="17"/>
                  </a:cxn>
                  <a:cxn ang="0">
                    <a:pos x="3" y="17"/>
                  </a:cxn>
                  <a:cxn ang="0">
                    <a:pos x="1" y="16"/>
                  </a:cxn>
                  <a:cxn ang="0">
                    <a:pos x="0" y="15"/>
                  </a:cxn>
                  <a:cxn ang="0">
                    <a:pos x="2" y="10"/>
                  </a:cxn>
                  <a:cxn ang="0">
                    <a:pos x="5" y="7"/>
                  </a:cxn>
                  <a:cxn ang="0">
                    <a:pos x="9" y="4"/>
                  </a:cxn>
                  <a:cxn ang="0">
                    <a:pos x="14" y="2"/>
                  </a:cxn>
                  <a:cxn ang="0">
                    <a:pos x="21" y="0"/>
                  </a:cxn>
                </a:cxnLst>
                <a:rect l="0" t="0" r="r" b="b"/>
                <a:pathLst>
                  <a:path w="28" h="17">
                    <a:moveTo>
                      <a:pt x="21" y="0"/>
                    </a:moveTo>
                    <a:lnTo>
                      <a:pt x="24" y="0"/>
                    </a:lnTo>
                    <a:lnTo>
                      <a:pt x="26" y="1"/>
                    </a:lnTo>
                    <a:lnTo>
                      <a:pt x="28" y="2"/>
                    </a:lnTo>
                    <a:lnTo>
                      <a:pt x="26" y="4"/>
                    </a:lnTo>
                    <a:lnTo>
                      <a:pt x="21" y="10"/>
                    </a:lnTo>
                    <a:lnTo>
                      <a:pt x="14" y="15"/>
                    </a:lnTo>
                    <a:lnTo>
                      <a:pt x="9" y="16"/>
                    </a:lnTo>
                    <a:lnTo>
                      <a:pt x="5" y="17"/>
                    </a:lnTo>
                    <a:lnTo>
                      <a:pt x="3" y="17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2" y="10"/>
                    </a:lnTo>
                    <a:lnTo>
                      <a:pt x="5" y="7"/>
                    </a:lnTo>
                    <a:lnTo>
                      <a:pt x="9" y="4"/>
                    </a:lnTo>
                    <a:lnTo>
                      <a:pt x="14" y="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4" name="Freeform 76"/>
              <p:cNvSpPr>
                <a:spLocks/>
              </p:cNvSpPr>
              <p:nvPr/>
            </p:nvSpPr>
            <p:spPr bwMode="auto">
              <a:xfrm>
                <a:off x="5040313" y="5260975"/>
                <a:ext cx="33338" cy="34925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9" y="1"/>
                  </a:cxn>
                  <a:cxn ang="0">
                    <a:pos x="20" y="2"/>
                  </a:cxn>
                  <a:cxn ang="0">
                    <a:pos x="21" y="5"/>
                  </a:cxn>
                  <a:cxn ang="0">
                    <a:pos x="20" y="7"/>
                  </a:cxn>
                  <a:cxn ang="0">
                    <a:pos x="19" y="10"/>
                  </a:cxn>
                  <a:cxn ang="0">
                    <a:pos x="16" y="14"/>
                  </a:cxn>
                  <a:cxn ang="0">
                    <a:pos x="10" y="20"/>
                  </a:cxn>
                  <a:cxn ang="0">
                    <a:pos x="3" y="22"/>
                  </a:cxn>
                  <a:cxn ang="0">
                    <a:pos x="1" y="22"/>
                  </a:cxn>
                  <a:cxn ang="0">
                    <a:pos x="0" y="21"/>
                  </a:cxn>
                  <a:cxn ang="0">
                    <a:pos x="0" y="19"/>
                  </a:cxn>
                  <a:cxn ang="0">
                    <a:pos x="2" y="12"/>
                  </a:cxn>
                  <a:cxn ang="0">
                    <a:pos x="7" y="5"/>
                  </a:cxn>
                  <a:cxn ang="0">
                    <a:pos x="10" y="2"/>
                  </a:cxn>
                  <a:cxn ang="0">
                    <a:pos x="14" y="1"/>
                  </a:cxn>
                  <a:cxn ang="0">
                    <a:pos x="16" y="0"/>
                  </a:cxn>
                </a:cxnLst>
                <a:rect l="0" t="0" r="r" b="b"/>
                <a:pathLst>
                  <a:path w="21" h="22">
                    <a:moveTo>
                      <a:pt x="16" y="0"/>
                    </a:moveTo>
                    <a:lnTo>
                      <a:pt x="19" y="1"/>
                    </a:lnTo>
                    <a:lnTo>
                      <a:pt x="20" y="2"/>
                    </a:lnTo>
                    <a:lnTo>
                      <a:pt x="21" y="5"/>
                    </a:lnTo>
                    <a:lnTo>
                      <a:pt x="20" y="7"/>
                    </a:lnTo>
                    <a:lnTo>
                      <a:pt x="19" y="10"/>
                    </a:lnTo>
                    <a:lnTo>
                      <a:pt x="16" y="14"/>
                    </a:lnTo>
                    <a:lnTo>
                      <a:pt x="10" y="20"/>
                    </a:lnTo>
                    <a:lnTo>
                      <a:pt x="3" y="22"/>
                    </a:lnTo>
                    <a:lnTo>
                      <a:pt x="1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2" y="12"/>
                    </a:lnTo>
                    <a:lnTo>
                      <a:pt x="7" y="5"/>
                    </a:lnTo>
                    <a:lnTo>
                      <a:pt x="10" y="2"/>
                    </a:lnTo>
                    <a:lnTo>
                      <a:pt x="14" y="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5" name="Freeform 77"/>
              <p:cNvSpPr>
                <a:spLocks/>
              </p:cNvSpPr>
              <p:nvPr/>
            </p:nvSpPr>
            <p:spPr bwMode="auto">
              <a:xfrm>
                <a:off x="5013326" y="5319713"/>
                <a:ext cx="36513" cy="3333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21" y="0"/>
                  </a:cxn>
                  <a:cxn ang="0">
                    <a:pos x="23" y="3"/>
                  </a:cxn>
                  <a:cxn ang="0">
                    <a:pos x="23" y="7"/>
                  </a:cxn>
                  <a:cxn ang="0">
                    <a:pos x="18" y="14"/>
                  </a:cxn>
                  <a:cxn ang="0">
                    <a:pos x="11" y="19"/>
                  </a:cxn>
                  <a:cxn ang="0">
                    <a:pos x="4" y="21"/>
                  </a:cxn>
                  <a:cxn ang="0">
                    <a:pos x="2" y="20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2" y="13"/>
                  </a:cxn>
                  <a:cxn ang="0">
                    <a:pos x="4" y="10"/>
                  </a:cxn>
                  <a:cxn ang="0">
                    <a:pos x="10" y="4"/>
                  </a:cxn>
                  <a:cxn ang="0">
                    <a:pos x="13" y="1"/>
                  </a:cxn>
                  <a:cxn ang="0">
                    <a:pos x="17" y="0"/>
                  </a:cxn>
                </a:cxnLst>
                <a:rect l="0" t="0" r="r" b="b"/>
                <a:pathLst>
                  <a:path w="23" h="21">
                    <a:moveTo>
                      <a:pt x="17" y="0"/>
                    </a:moveTo>
                    <a:lnTo>
                      <a:pt x="21" y="0"/>
                    </a:lnTo>
                    <a:lnTo>
                      <a:pt x="23" y="3"/>
                    </a:lnTo>
                    <a:lnTo>
                      <a:pt x="23" y="7"/>
                    </a:lnTo>
                    <a:lnTo>
                      <a:pt x="18" y="14"/>
                    </a:lnTo>
                    <a:lnTo>
                      <a:pt x="11" y="19"/>
                    </a:lnTo>
                    <a:lnTo>
                      <a:pt x="4" y="21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2" y="13"/>
                    </a:lnTo>
                    <a:lnTo>
                      <a:pt x="4" y="10"/>
                    </a:lnTo>
                    <a:lnTo>
                      <a:pt x="10" y="4"/>
                    </a:lnTo>
                    <a:lnTo>
                      <a:pt x="13" y="1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6" name="Freeform 78"/>
              <p:cNvSpPr>
                <a:spLocks/>
              </p:cNvSpPr>
              <p:nvPr/>
            </p:nvSpPr>
            <p:spPr bwMode="auto">
              <a:xfrm>
                <a:off x="5105401" y="5449888"/>
                <a:ext cx="28575" cy="3492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6" y="0"/>
                  </a:cxn>
                  <a:cxn ang="0">
                    <a:pos x="17" y="1"/>
                  </a:cxn>
                  <a:cxn ang="0">
                    <a:pos x="18" y="4"/>
                  </a:cxn>
                  <a:cxn ang="0">
                    <a:pos x="18" y="6"/>
                  </a:cxn>
                  <a:cxn ang="0">
                    <a:pos x="17" y="9"/>
                  </a:cxn>
                  <a:cxn ang="0">
                    <a:pos x="15" y="13"/>
                  </a:cxn>
                  <a:cxn ang="0">
                    <a:pos x="13" y="15"/>
                  </a:cxn>
                  <a:cxn ang="0">
                    <a:pos x="10" y="19"/>
                  </a:cxn>
                  <a:cxn ang="0">
                    <a:pos x="3" y="22"/>
                  </a:cxn>
                  <a:cxn ang="0">
                    <a:pos x="2" y="22"/>
                  </a:cxn>
                  <a:cxn ang="0">
                    <a:pos x="0" y="18"/>
                  </a:cxn>
                  <a:cxn ang="0">
                    <a:pos x="0" y="15"/>
                  </a:cxn>
                  <a:cxn ang="0">
                    <a:pos x="1" y="12"/>
                  </a:cxn>
                  <a:cxn ang="0">
                    <a:pos x="6" y="5"/>
                  </a:cxn>
                  <a:cxn ang="0">
                    <a:pos x="8" y="2"/>
                  </a:cxn>
                  <a:cxn ang="0">
                    <a:pos x="11" y="1"/>
                  </a:cxn>
                  <a:cxn ang="0">
                    <a:pos x="14" y="0"/>
                  </a:cxn>
                </a:cxnLst>
                <a:rect l="0" t="0" r="r" b="b"/>
                <a:pathLst>
                  <a:path w="18" h="22">
                    <a:moveTo>
                      <a:pt x="14" y="0"/>
                    </a:moveTo>
                    <a:lnTo>
                      <a:pt x="16" y="0"/>
                    </a:lnTo>
                    <a:lnTo>
                      <a:pt x="17" y="1"/>
                    </a:lnTo>
                    <a:lnTo>
                      <a:pt x="18" y="4"/>
                    </a:lnTo>
                    <a:lnTo>
                      <a:pt x="18" y="6"/>
                    </a:lnTo>
                    <a:lnTo>
                      <a:pt x="17" y="9"/>
                    </a:lnTo>
                    <a:lnTo>
                      <a:pt x="15" y="13"/>
                    </a:lnTo>
                    <a:lnTo>
                      <a:pt x="13" y="15"/>
                    </a:lnTo>
                    <a:lnTo>
                      <a:pt x="10" y="19"/>
                    </a:lnTo>
                    <a:lnTo>
                      <a:pt x="3" y="22"/>
                    </a:lnTo>
                    <a:lnTo>
                      <a:pt x="2" y="22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1" y="12"/>
                    </a:lnTo>
                    <a:lnTo>
                      <a:pt x="6" y="5"/>
                    </a:lnTo>
                    <a:lnTo>
                      <a:pt x="8" y="2"/>
                    </a:lnTo>
                    <a:lnTo>
                      <a:pt x="11" y="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7" name="Freeform 79"/>
              <p:cNvSpPr>
                <a:spLocks/>
              </p:cNvSpPr>
              <p:nvPr/>
            </p:nvSpPr>
            <p:spPr bwMode="auto">
              <a:xfrm>
                <a:off x="5099051" y="5524500"/>
                <a:ext cx="26988" cy="36513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3" y="0"/>
                  </a:cxn>
                  <a:cxn ang="0">
                    <a:pos x="15" y="1"/>
                  </a:cxn>
                  <a:cxn ang="0">
                    <a:pos x="17" y="2"/>
                  </a:cxn>
                  <a:cxn ang="0">
                    <a:pos x="17" y="6"/>
                  </a:cxn>
                  <a:cxn ang="0">
                    <a:pos x="13" y="16"/>
                  </a:cxn>
                  <a:cxn ang="0">
                    <a:pos x="11" y="20"/>
                  </a:cxn>
                  <a:cxn ang="0">
                    <a:pos x="8" y="22"/>
                  </a:cxn>
                  <a:cxn ang="0">
                    <a:pos x="6" y="23"/>
                  </a:cxn>
                  <a:cxn ang="0">
                    <a:pos x="4" y="23"/>
                  </a:cxn>
                  <a:cxn ang="0">
                    <a:pos x="1" y="22"/>
                  </a:cxn>
                  <a:cxn ang="0">
                    <a:pos x="0" y="20"/>
                  </a:cxn>
                  <a:cxn ang="0">
                    <a:pos x="0" y="14"/>
                  </a:cxn>
                  <a:cxn ang="0">
                    <a:pos x="1" y="10"/>
                  </a:cxn>
                  <a:cxn ang="0">
                    <a:pos x="6" y="3"/>
                  </a:cxn>
                  <a:cxn ang="0">
                    <a:pos x="8" y="1"/>
                  </a:cxn>
                  <a:cxn ang="0">
                    <a:pos x="11" y="0"/>
                  </a:cxn>
                </a:cxnLst>
                <a:rect l="0" t="0" r="r" b="b"/>
                <a:pathLst>
                  <a:path w="17" h="23">
                    <a:moveTo>
                      <a:pt x="11" y="0"/>
                    </a:moveTo>
                    <a:lnTo>
                      <a:pt x="13" y="0"/>
                    </a:lnTo>
                    <a:lnTo>
                      <a:pt x="15" y="1"/>
                    </a:lnTo>
                    <a:lnTo>
                      <a:pt x="17" y="2"/>
                    </a:lnTo>
                    <a:lnTo>
                      <a:pt x="17" y="6"/>
                    </a:lnTo>
                    <a:lnTo>
                      <a:pt x="13" y="16"/>
                    </a:lnTo>
                    <a:lnTo>
                      <a:pt x="11" y="20"/>
                    </a:lnTo>
                    <a:lnTo>
                      <a:pt x="8" y="22"/>
                    </a:lnTo>
                    <a:lnTo>
                      <a:pt x="6" y="23"/>
                    </a:lnTo>
                    <a:lnTo>
                      <a:pt x="4" y="23"/>
                    </a:lnTo>
                    <a:lnTo>
                      <a:pt x="1" y="22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1" y="10"/>
                    </a:lnTo>
                    <a:lnTo>
                      <a:pt x="6" y="3"/>
                    </a:lnTo>
                    <a:lnTo>
                      <a:pt x="8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0" name="Прямоугольник 18"/>
          <p:cNvSpPr/>
          <p:nvPr/>
        </p:nvSpPr>
        <p:spPr>
          <a:xfrm flipH="1">
            <a:off x="885800" y="1754019"/>
            <a:ext cx="82867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Acetone</a:t>
            </a:r>
          </a:p>
        </p:txBody>
      </p:sp>
      <p:sp>
        <p:nvSpPr>
          <p:cNvPr id="181" name="Прямоугольник 18"/>
          <p:cNvSpPr/>
          <p:nvPr/>
        </p:nvSpPr>
        <p:spPr>
          <a:xfrm flipH="1">
            <a:off x="857224" y="1468267"/>
            <a:ext cx="1928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PAINT STRIPPER</a:t>
            </a:r>
          </a:p>
        </p:txBody>
      </p:sp>
      <p:cxnSp>
        <p:nvCxnSpPr>
          <p:cNvPr id="184" name="Прямая соединительная линия 122"/>
          <p:cNvCxnSpPr/>
          <p:nvPr/>
        </p:nvCxnSpPr>
        <p:spPr>
          <a:xfrm rot="5400000">
            <a:off x="762291" y="3206466"/>
            <a:ext cx="2060569" cy="374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Прямоугольник 18"/>
          <p:cNvSpPr/>
          <p:nvPr/>
        </p:nvSpPr>
        <p:spPr>
          <a:xfrm flipH="1">
            <a:off x="2738405" y="1361889"/>
            <a:ext cx="82867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Butane</a:t>
            </a:r>
          </a:p>
        </p:txBody>
      </p:sp>
      <p:sp>
        <p:nvSpPr>
          <p:cNvPr id="193" name="Прямоугольник 18"/>
          <p:cNvSpPr/>
          <p:nvPr/>
        </p:nvSpPr>
        <p:spPr>
          <a:xfrm flipH="1">
            <a:off x="2709829" y="1076137"/>
            <a:ext cx="1928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LIGHTER FUEL</a:t>
            </a:r>
          </a:p>
        </p:txBody>
      </p:sp>
      <p:cxnSp>
        <p:nvCxnSpPr>
          <p:cNvPr id="194" name="Прямая соединительная линия 122"/>
          <p:cNvCxnSpPr/>
          <p:nvPr/>
        </p:nvCxnSpPr>
        <p:spPr>
          <a:xfrm rot="5400000">
            <a:off x="2614896" y="2814336"/>
            <a:ext cx="2060569" cy="374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Прямоугольник 18"/>
          <p:cNvSpPr/>
          <p:nvPr/>
        </p:nvSpPr>
        <p:spPr>
          <a:xfrm flipH="1">
            <a:off x="4595793" y="1004699"/>
            <a:ext cx="82867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Methanol</a:t>
            </a:r>
          </a:p>
        </p:txBody>
      </p:sp>
      <p:sp>
        <p:nvSpPr>
          <p:cNvPr id="196" name="Прямоугольник 18"/>
          <p:cNvSpPr/>
          <p:nvPr/>
        </p:nvSpPr>
        <p:spPr>
          <a:xfrm flipH="1">
            <a:off x="4557692" y="718947"/>
            <a:ext cx="1928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ROCKET FUEL</a:t>
            </a:r>
          </a:p>
        </p:txBody>
      </p:sp>
      <p:cxnSp>
        <p:nvCxnSpPr>
          <p:cNvPr id="197" name="Прямая соединительная линия 122"/>
          <p:cNvCxnSpPr/>
          <p:nvPr/>
        </p:nvCxnSpPr>
        <p:spPr>
          <a:xfrm rot="16200000" flipH="1">
            <a:off x="4747703" y="2185477"/>
            <a:ext cx="1514489" cy="100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Прямоугольник 18"/>
          <p:cNvSpPr/>
          <p:nvPr/>
        </p:nvSpPr>
        <p:spPr>
          <a:xfrm flipH="1">
            <a:off x="6453181" y="718947"/>
            <a:ext cx="82867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Ammonia</a:t>
            </a:r>
          </a:p>
        </p:txBody>
      </p:sp>
      <p:sp>
        <p:nvSpPr>
          <p:cNvPr id="199" name="Прямоугольник 18"/>
          <p:cNvSpPr/>
          <p:nvPr/>
        </p:nvSpPr>
        <p:spPr>
          <a:xfrm flipH="1">
            <a:off x="6424605" y="433195"/>
            <a:ext cx="1928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TOILET CLEANER</a:t>
            </a:r>
          </a:p>
        </p:txBody>
      </p:sp>
      <p:cxnSp>
        <p:nvCxnSpPr>
          <p:cNvPr id="200" name="Прямая соединительная линия 122"/>
          <p:cNvCxnSpPr/>
          <p:nvPr/>
        </p:nvCxnSpPr>
        <p:spPr>
          <a:xfrm rot="16200000" flipH="1">
            <a:off x="6905120" y="1599695"/>
            <a:ext cx="914416" cy="99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Прямоугольник 18"/>
          <p:cNvSpPr/>
          <p:nvPr/>
        </p:nvSpPr>
        <p:spPr>
          <a:xfrm flipH="1">
            <a:off x="2314559" y="6040299"/>
            <a:ext cx="11858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Naphthalene</a:t>
            </a:r>
          </a:p>
        </p:txBody>
      </p:sp>
      <p:sp>
        <p:nvSpPr>
          <p:cNvPr id="208" name="Прямоугольник 18"/>
          <p:cNvSpPr/>
          <p:nvPr/>
        </p:nvSpPr>
        <p:spPr>
          <a:xfrm flipH="1">
            <a:off x="2285984" y="5754547"/>
            <a:ext cx="13573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MOTHBALLS</a:t>
            </a:r>
          </a:p>
        </p:txBody>
      </p:sp>
      <p:cxnSp>
        <p:nvCxnSpPr>
          <p:cNvPr id="209" name="Прямая соединительная линия 122"/>
          <p:cNvCxnSpPr/>
          <p:nvPr/>
        </p:nvCxnSpPr>
        <p:spPr>
          <a:xfrm rot="16200000" flipH="1">
            <a:off x="2230722" y="4916772"/>
            <a:ext cx="1404932" cy="102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Прямоугольник 18"/>
          <p:cNvSpPr/>
          <p:nvPr/>
        </p:nvSpPr>
        <p:spPr>
          <a:xfrm flipH="1">
            <a:off x="4090984" y="5143512"/>
            <a:ext cx="14097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Carbon Monoxide</a:t>
            </a:r>
          </a:p>
        </p:txBody>
      </p:sp>
      <p:sp>
        <p:nvSpPr>
          <p:cNvPr id="214" name="Прямоугольник 18"/>
          <p:cNvSpPr/>
          <p:nvPr/>
        </p:nvSpPr>
        <p:spPr>
          <a:xfrm flipH="1">
            <a:off x="4062409" y="4857760"/>
            <a:ext cx="1928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EXHAUST FUMES</a:t>
            </a:r>
          </a:p>
        </p:txBody>
      </p:sp>
      <p:cxnSp>
        <p:nvCxnSpPr>
          <p:cNvPr id="215" name="Прямая соединительная линия 122"/>
          <p:cNvCxnSpPr/>
          <p:nvPr/>
        </p:nvCxnSpPr>
        <p:spPr>
          <a:xfrm rot="16200000" flipH="1">
            <a:off x="4007147" y="4019985"/>
            <a:ext cx="1404932" cy="102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Прямоугольник 18"/>
          <p:cNvSpPr/>
          <p:nvPr/>
        </p:nvSpPr>
        <p:spPr>
          <a:xfrm flipH="1">
            <a:off x="6015048" y="4305306"/>
            <a:ext cx="82867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Arsenic</a:t>
            </a:r>
          </a:p>
        </p:txBody>
      </p:sp>
      <p:sp>
        <p:nvSpPr>
          <p:cNvPr id="217" name="Прямоугольник 18"/>
          <p:cNvSpPr/>
          <p:nvPr/>
        </p:nvSpPr>
        <p:spPr>
          <a:xfrm flipH="1">
            <a:off x="5986472" y="4019554"/>
            <a:ext cx="1928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ANT POISON</a:t>
            </a:r>
          </a:p>
        </p:txBody>
      </p:sp>
      <p:cxnSp>
        <p:nvCxnSpPr>
          <p:cNvPr id="218" name="Прямая соединительная линия 122"/>
          <p:cNvCxnSpPr/>
          <p:nvPr/>
        </p:nvCxnSpPr>
        <p:spPr>
          <a:xfrm rot="16200000" flipH="1">
            <a:off x="5931210" y="3181779"/>
            <a:ext cx="1404932" cy="102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32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