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08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41988" name="Group 318"/>
          <p:cNvGrpSpPr>
            <a:grpSpLocks/>
          </p:cNvGrpSpPr>
          <p:nvPr/>
        </p:nvGrpSpPr>
        <p:grpSpPr bwMode="auto">
          <a:xfrm>
            <a:off x="250825" y="868363"/>
            <a:ext cx="8642350" cy="4513262"/>
            <a:chOff x="158" y="547"/>
            <a:chExt cx="5444" cy="2843"/>
          </a:xfrm>
        </p:grpSpPr>
        <p:pic>
          <p:nvPicPr>
            <p:cNvPr id="41989" name="Picture 312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613"/>
              <a:ext cx="2766" cy="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313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618"/>
              <a:ext cx="2184" cy="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314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8" y="547"/>
              <a:ext cx="2094" cy="2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315"/>
            <p:cNvSpPr txBox="1">
              <a:spLocks noChangeArrowheads="1"/>
            </p:cNvSpPr>
            <p:nvPr/>
          </p:nvSpPr>
          <p:spPr bwMode="gray">
            <a:xfrm>
              <a:off x="839" y="1888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1993" name="Text Box 316"/>
            <p:cNvSpPr txBox="1">
              <a:spLocks noChangeArrowheads="1"/>
            </p:cNvSpPr>
            <p:nvPr/>
          </p:nvSpPr>
          <p:spPr bwMode="gray">
            <a:xfrm>
              <a:off x="2971" y="179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1994" name="Text Box 317"/>
            <p:cNvSpPr txBox="1">
              <a:spLocks noChangeArrowheads="1"/>
            </p:cNvSpPr>
            <p:nvPr/>
          </p:nvSpPr>
          <p:spPr bwMode="gray">
            <a:xfrm>
              <a:off x="4331" y="179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59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