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9E29D-8EF3-49AE-86EC-421C261AC695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8D3D9-0611-41B4-9FC3-A50AAA1FC3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479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105" charset="-128"/>
            </a:endParaRPr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eaLnBrk="1" hangingPunct="1"/>
            <a:fld id="{EE33543D-1450-43E7-B91C-77FD36AC26E0}" type="slidenum">
              <a:rPr lang="da-DK" altLang="zh-CN" sz="1200"/>
              <a:pPr eaLnBrk="1" hangingPunct="1"/>
              <a:t>1</a:t>
            </a:fld>
            <a:endParaRPr lang="da-DK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9ABE0A-419F-40CD-8815-256C14269D4D}" type="datetime1">
              <a:rPr lang="da-DK" altLang="zh-CN"/>
              <a:pPr/>
              <a:t>19-07-2012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B9979-6006-4229-8A4C-C55ABAB49840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226403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zh-CN" smtClean="0"/>
              <a:t>Klik for at redigere teksttypografierne i masteren</a:t>
            </a:r>
          </a:p>
          <a:p>
            <a:pPr lvl="1"/>
            <a:r>
              <a:rPr lang="da-DK" altLang="zh-CN" smtClean="0"/>
              <a:t>Andet niveau</a:t>
            </a:r>
          </a:p>
          <a:p>
            <a:pPr lvl="2"/>
            <a:r>
              <a:rPr lang="da-DK" altLang="zh-CN" smtClean="0"/>
              <a:t>Tredje niveau</a:t>
            </a:r>
          </a:p>
          <a:p>
            <a:pPr lvl="3"/>
            <a:r>
              <a:rPr lang="da-DK" altLang="zh-CN" smtClean="0"/>
              <a:t>Fjerde niveau</a:t>
            </a:r>
          </a:p>
          <a:p>
            <a:pPr lvl="4"/>
            <a:r>
              <a:rPr lang="da-DK" altLang="zh-CN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-105" charset="0"/>
              </a:defRPr>
            </a:lvl1pPr>
          </a:lstStyle>
          <a:p>
            <a:fld id="{40649EE5-4927-4D14-A3B8-7334CF69B95D}" type="datetime1">
              <a:rPr lang="da-DK" altLang="zh-CN"/>
              <a:pPr/>
              <a:t>19-07-2012</a:t>
            </a:fld>
            <a:endParaRPr lang="da-DK" altLang="zh-CN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-105" charset="0"/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-105" charset="0"/>
              </a:defRPr>
            </a:lvl1pPr>
          </a:lstStyle>
          <a:p>
            <a:fld id="{681A35F6-00D8-4748-BB2E-FB2C86DDDDB4}" type="slidenum">
              <a:rPr lang="da-DK" altLang="zh-CN"/>
              <a:pPr/>
              <a:t>‹#›</a:t>
            </a:fld>
            <a:endParaRPr lang="da-DK" altLang="zh-CN"/>
          </a:p>
        </p:txBody>
      </p:sp>
    </p:spTree>
    <p:extLst>
      <p:ext uri="{BB962C8B-B14F-4D97-AF65-F5344CB8AC3E}">
        <p14:creationId xmlns:p14="http://schemas.microsoft.com/office/powerpoint/2010/main" val="1137947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ktangel 26"/>
          <p:cNvSpPr>
            <a:spLocks noChangeArrowheads="1"/>
          </p:cNvSpPr>
          <p:nvPr/>
        </p:nvSpPr>
        <p:spPr bwMode="auto">
          <a:xfrm rot="10800000">
            <a:off x="0" y="2692400"/>
            <a:ext cx="9144000" cy="3086100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53251" name="Tekstboks 86"/>
          <p:cNvSpPr txBox="1">
            <a:spLocks noChangeArrowheads="1"/>
          </p:cNvSpPr>
          <p:nvPr/>
        </p:nvSpPr>
        <p:spPr bwMode="auto">
          <a:xfrm>
            <a:off x="3624263" y="642938"/>
            <a:ext cx="16875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eaLnBrk="1" hangingPunct="1"/>
            <a:r>
              <a:rPr lang="da-DK" altLang="zh-CN" sz="1600" b="1">
                <a:solidFill>
                  <a:srgbClr val="3A3A3A"/>
                </a:solidFill>
                <a:latin typeface="Calibri" pitchFamily="-105" charset="0"/>
              </a:rPr>
              <a:t>Primary Activities</a:t>
            </a:r>
          </a:p>
        </p:txBody>
      </p:sp>
      <p:sp>
        <p:nvSpPr>
          <p:cNvPr id="53252" name="Rectangle 8"/>
          <p:cNvSpPr>
            <a:spLocks noChangeArrowheads="1"/>
          </p:cNvSpPr>
          <p:nvPr/>
        </p:nvSpPr>
        <p:spPr bwMode="gray">
          <a:xfrm>
            <a:off x="314325" y="149225"/>
            <a:ext cx="85201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pPr defTabSz="914400"/>
            <a:r>
              <a:rPr lang="de-DE" sz="2600" b="1">
                <a:solidFill>
                  <a:srgbClr val="080808"/>
                </a:solidFill>
                <a:latin typeface="Calibri" pitchFamily="-105" charset="0"/>
              </a:rPr>
              <a:t>VALUE CHAIN</a:t>
            </a:r>
            <a:endParaRPr lang="de-DE" sz="2800" b="1">
              <a:solidFill>
                <a:srgbClr val="080808"/>
              </a:solidFill>
              <a:latin typeface="Calibri" pitchFamily="-105" charset="0"/>
            </a:endParaRPr>
          </a:p>
        </p:txBody>
      </p:sp>
      <p:sp>
        <p:nvSpPr>
          <p:cNvPr id="53253" name="TextBox 84"/>
          <p:cNvSpPr txBox="1">
            <a:spLocks noChangeArrowheads="1"/>
          </p:cNvSpPr>
          <p:nvPr/>
        </p:nvSpPr>
        <p:spPr bwMode="auto">
          <a:xfrm>
            <a:off x="215900" y="2984500"/>
            <a:ext cx="17145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/>
            <a:r>
              <a:rPr lang="en-GB" sz="1100" b="1">
                <a:solidFill>
                  <a:srgbClr val="151616"/>
                </a:solidFill>
              </a:rPr>
              <a:t>Inbound logistics</a:t>
            </a:r>
          </a:p>
        </p:txBody>
      </p:sp>
      <p:sp>
        <p:nvSpPr>
          <p:cNvPr id="53254" name="TextBox 86"/>
          <p:cNvSpPr txBox="1">
            <a:spLocks noChangeArrowheads="1"/>
          </p:cNvSpPr>
          <p:nvPr/>
        </p:nvSpPr>
        <p:spPr bwMode="auto">
          <a:xfrm>
            <a:off x="2870200" y="2971800"/>
            <a:ext cx="18415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/>
            <a:r>
              <a:rPr lang="en-GB" sz="1100" b="1">
                <a:solidFill>
                  <a:srgbClr val="151616"/>
                </a:solidFill>
              </a:rPr>
              <a:t>Outbound logistics</a:t>
            </a:r>
          </a:p>
        </p:txBody>
      </p:sp>
      <p:sp>
        <p:nvSpPr>
          <p:cNvPr id="53255" name="TextBox 88"/>
          <p:cNvSpPr txBox="1">
            <a:spLocks noChangeArrowheads="1"/>
          </p:cNvSpPr>
          <p:nvPr/>
        </p:nvSpPr>
        <p:spPr bwMode="auto">
          <a:xfrm>
            <a:off x="5461000" y="2959100"/>
            <a:ext cx="18415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/>
            <a:r>
              <a:rPr lang="nb-NO" sz="1100" b="1">
                <a:solidFill>
                  <a:srgbClr val="151616"/>
                </a:solidFill>
              </a:rPr>
              <a:t>Service</a:t>
            </a:r>
          </a:p>
        </p:txBody>
      </p:sp>
      <p:sp>
        <p:nvSpPr>
          <p:cNvPr id="53256" name="TextBox 85"/>
          <p:cNvSpPr txBox="1">
            <a:spLocks noChangeArrowheads="1"/>
          </p:cNvSpPr>
          <p:nvPr/>
        </p:nvSpPr>
        <p:spPr bwMode="auto">
          <a:xfrm>
            <a:off x="1714500" y="1308100"/>
            <a:ext cx="13335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/>
            <a:r>
              <a:rPr lang="en-GB" sz="1100" b="1">
                <a:solidFill>
                  <a:srgbClr val="151616"/>
                </a:solidFill>
              </a:rPr>
              <a:t>Operations</a:t>
            </a:r>
          </a:p>
        </p:txBody>
      </p:sp>
      <p:sp>
        <p:nvSpPr>
          <p:cNvPr id="53257" name="TextBox 87"/>
          <p:cNvSpPr txBox="1">
            <a:spLocks noChangeArrowheads="1"/>
          </p:cNvSpPr>
          <p:nvPr/>
        </p:nvSpPr>
        <p:spPr bwMode="auto">
          <a:xfrm>
            <a:off x="4102100" y="1295400"/>
            <a:ext cx="18415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/>
            <a:r>
              <a:rPr lang="nb-NO" sz="1100" b="1">
                <a:solidFill>
                  <a:srgbClr val="151616"/>
                </a:solidFill>
              </a:rPr>
              <a:t>Marketing and sales</a:t>
            </a:r>
          </a:p>
        </p:txBody>
      </p:sp>
      <p:sp>
        <p:nvSpPr>
          <p:cNvPr id="53258" name="TextBox 88"/>
          <p:cNvSpPr txBox="1">
            <a:spLocks noChangeArrowheads="1"/>
          </p:cNvSpPr>
          <p:nvPr/>
        </p:nvSpPr>
        <p:spPr bwMode="auto">
          <a:xfrm>
            <a:off x="6781800" y="1308100"/>
            <a:ext cx="18415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/>
            <a:r>
              <a:rPr lang="nb-NO" sz="1100" b="1">
                <a:solidFill>
                  <a:srgbClr val="151616"/>
                </a:solidFill>
              </a:rPr>
              <a:t>Service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938213" y="2676525"/>
            <a:ext cx="1587" cy="382588"/>
          </a:xfrm>
          <a:prstGeom prst="line">
            <a:avLst/>
          </a:prstGeom>
          <a:ln w="3175" cmpd="sng">
            <a:solidFill>
              <a:schemeClr val="bg2">
                <a:lumMod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656013" y="2676525"/>
            <a:ext cx="1587" cy="382588"/>
          </a:xfrm>
          <a:prstGeom prst="line">
            <a:avLst/>
          </a:prstGeom>
          <a:ln w="3175" cmpd="sng">
            <a:solidFill>
              <a:schemeClr val="bg2">
                <a:lumMod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373813" y="2676525"/>
            <a:ext cx="1587" cy="382588"/>
          </a:xfrm>
          <a:prstGeom prst="line">
            <a:avLst/>
          </a:prstGeom>
          <a:ln w="3175" cmpd="sng">
            <a:solidFill>
              <a:schemeClr val="bg2">
                <a:lumMod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694613" y="1533525"/>
            <a:ext cx="1587" cy="382588"/>
          </a:xfrm>
          <a:prstGeom prst="line">
            <a:avLst/>
          </a:prstGeom>
          <a:ln w="3175" cmpd="sng">
            <a:solidFill>
              <a:schemeClr val="bg2">
                <a:lumMod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256213" y="1546225"/>
            <a:ext cx="1587" cy="382588"/>
          </a:xfrm>
          <a:prstGeom prst="line">
            <a:avLst/>
          </a:prstGeom>
          <a:ln w="3175" cmpd="sng">
            <a:solidFill>
              <a:schemeClr val="bg2">
                <a:lumMod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386013" y="1546225"/>
            <a:ext cx="1587" cy="382588"/>
          </a:xfrm>
          <a:prstGeom prst="line">
            <a:avLst/>
          </a:prstGeom>
          <a:ln w="3175" cmpd="sng">
            <a:solidFill>
              <a:schemeClr val="bg2">
                <a:lumMod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265" name="Group 44"/>
          <p:cNvGrpSpPr>
            <a:grpSpLocks/>
          </p:cNvGrpSpPr>
          <p:nvPr/>
        </p:nvGrpSpPr>
        <p:grpSpPr bwMode="auto">
          <a:xfrm>
            <a:off x="344488" y="1608138"/>
            <a:ext cx="8532812" cy="1174750"/>
            <a:chOff x="267748" y="2013753"/>
            <a:chExt cx="8533352" cy="1175005"/>
          </a:xfrm>
        </p:grpSpPr>
        <p:sp>
          <p:nvSpPr>
            <p:cNvPr id="46" name="Donut 3"/>
            <p:cNvSpPr/>
            <p:nvPr/>
          </p:nvSpPr>
          <p:spPr>
            <a:xfrm>
              <a:off x="6986048" y="2026453"/>
              <a:ext cx="1815052" cy="1162305"/>
            </a:xfrm>
            <a:custGeom>
              <a:avLst/>
              <a:gdLst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196850 w 1346200"/>
                <a:gd name="connsiteY5" fmla="*/ 3937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196850 w 1346200"/>
                <a:gd name="connsiteY9" fmla="*/ 3937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181100"/>
                <a:gd name="connsiteY0" fmla="*/ 368384 h 787556"/>
                <a:gd name="connsiteX1" fmla="*/ 508000 w 1181100"/>
                <a:gd name="connsiteY1" fmla="*/ 84 h 787556"/>
                <a:gd name="connsiteX2" fmla="*/ 1181100 w 1181100"/>
                <a:gd name="connsiteY2" fmla="*/ 393784 h 787556"/>
                <a:gd name="connsiteX3" fmla="*/ 508000 w 1181100"/>
                <a:gd name="connsiteY3" fmla="*/ 787484 h 787556"/>
                <a:gd name="connsiteX4" fmla="*/ 0 w 1181100"/>
                <a:gd name="connsiteY4" fmla="*/ 368384 h 787556"/>
                <a:gd name="connsiteX5" fmla="*/ 171450 w 1181100"/>
                <a:gd name="connsiteY5" fmla="*/ 381084 h 787556"/>
                <a:gd name="connsiteX6" fmla="*/ 508000 w 1181100"/>
                <a:gd name="connsiteY6" fmla="*/ 590634 h 787556"/>
                <a:gd name="connsiteX7" fmla="*/ 984250 w 1181100"/>
                <a:gd name="connsiteY7" fmla="*/ 393784 h 787556"/>
                <a:gd name="connsiteX8" fmla="*/ 508000 w 1181100"/>
                <a:gd name="connsiteY8" fmla="*/ 196934 h 787556"/>
                <a:gd name="connsiteX9" fmla="*/ 171450 w 1181100"/>
                <a:gd name="connsiteY9" fmla="*/ 381084 h 787556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9846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345"/>
                <a:gd name="connsiteX1" fmla="*/ 508362 w 1181462"/>
                <a:gd name="connsiteY1" fmla="*/ 3723 h 791345"/>
                <a:gd name="connsiteX2" fmla="*/ 1181462 w 1181462"/>
                <a:gd name="connsiteY2" fmla="*/ 397423 h 791345"/>
                <a:gd name="connsiteX3" fmla="*/ 508362 w 1181462"/>
                <a:gd name="connsiteY3" fmla="*/ 791123 h 791345"/>
                <a:gd name="connsiteX4" fmla="*/ 362 w 1181462"/>
                <a:gd name="connsiteY4" fmla="*/ 372023 h 791345"/>
                <a:gd name="connsiteX5" fmla="*/ 171812 w 1181462"/>
                <a:gd name="connsiteY5" fmla="*/ 384723 h 791345"/>
                <a:gd name="connsiteX6" fmla="*/ 508362 w 1181462"/>
                <a:gd name="connsiteY6" fmla="*/ 594273 h 791345"/>
                <a:gd name="connsiteX7" fmla="*/ 794112 w 1181462"/>
                <a:gd name="connsiteY7" fmla="*/ 397423 h 791345"/>
                <a:gd name="connsiteX8" fmla="*/ 508362 w 1181462"/>
                <a:gd name="connsiteY8" fmla="*/ 200573 h 791345"/>
                <a:gd name="connsiteX9" fmla="*/ 171812 w 1181462"/>
                <a:gd name="connsiteY9" fmla="*/ 384723 h 791345"/>
                <a:gd name="connsiteX0" fmla="*/ 362 w 1192915"/>
                <a:gd name="connsiteY0" fmla="*/ 389409 h 808556"/>
                <a:gd name="connsiteX1" fmla="*/ 508362 w 1192915"/>
                <a:gd name="connsiteY1" fmla="*/ 21109 h 808556"/>
                <a:gd name="connsiteX2" fmla="*/ 902062 w 1192915"/>
                <a:gd name="connsiteY2" fmla="*/ 84610 h 808556"/>
                <a:gd name="connsiteX3" fmla="*/ 1181462 w 1192915"/>
                <a:gd name="connsiteY3" fmla="*/ 414809 h 808556"/>
                <a:gd name="connsiteX4" fmla="*/ 508362 w 1192915"/>
                <a:gd name="connsiteY4" fmla="*/ 808509 h 808556"/>
                <a:gd name="connsiteX5" fmla="*/ 362 w 1192915"/>
                <a:gd name="connsiteY5" fmla="*/ 389409 h 808556"/>
                <a:gd name="connsiteX6" fmla="*/ 171812 w 1192915"/>
                <a:gd name="connsiteY6" fmla="*/ 402109 h 808556"/>
                <a:gd name="connsiteX7" fmla="*/ 508362 w 1192915"/>
                <a:gd name="connsiteY7" fmla="*/ 611659 h 808556"/>
                <a:gd name="connsiteX8" fmla="*/ 794112 w 1192915"/>
                <a:gd name="connsiteY8" fmla="*/ 414809 h 808556"/>
                <a:gd name="connsiteX9" fmla="*/ 508362 w 1192915"/>
                <a:gd name="connsiteY9" fmla="*/ 217959 h 808556"/>
                <a:gd name="connsiteX10" fmla="*/ 171812 w 1192915"/>
                <a:gd name="connsiteY10" fmla="*/ 402109 h 808556"/>
                <a:gd name="connsiteX0" fmla="*/ 362 w 1192915"/>
                <a:gd name="connsiteY0" fmla="*/ 373719 h 792864"/>
                <a:gd name="connsiteX1" fmla="*/ 508362 w 1192915"/>
                <a:gd name="connsiteY1" fmla="*/ 5419 h 792864"/>
                <a:gd name="connsiteX2" fmla="*/ 902062 w 1192915"/>
                <a:gd name="connsiteY2" fmla="*/ 170520 h 792864"/>
                <a:gd name="connsiteX3" fmla="*/ 1181462 w 1192915"/>
                <a:gd name="connsiteY3" fmla="*/ 399119 h 792864"/>
                <a:gd name="connsiteX4" fmla="*/ 508362 w 1192915"/>
                <a:gd name="connsiteY4" fmla="*/ 792819 h 792864"/>
                <a:gd name="connsiteX5" fmla="*/ 362 w 1192915"/>
                <a:gd name="connsiteY5" fmla="*/ 373719 h 792864"/>
                <a:gd name="connsiteX6" fmla="*/ 171812 w 1192915"/>
                <a:gd name="connsiteY6" fmla="*/ 386419 h 792864"/>
                <a:gd name="connsiteX7" fmla="*/ 508362 w 1192915"/>
                <a:gd name="connsiteY7" fmla="*/ 595969 h 792864"/>
                <a:gd name="connsiteX8" fmla="*/ 794112 w 1192915"/>
                <a:gd name="connsiteY8" fmla="*/ 399119 h 792864"/>
                <a:gd name="connsiteX9" fmla="*/ 508362 w 1192915"/>
                <a:gd name="connsiteY9" fmla="*/ 202269 h 792864"/>
                <a:gd name="connsiteX10" fmla="*/ 171812 w 1192915"/>
                <a:gd name="connsiteY10" fmla="*/ 386419 h 792864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566"/>
                <a:gd name="connsiteY0" fmla="*/ 373719 h 800571"/>
                <a:gd name="connsiteX1" fmla="*/ 508317 w 1181566"/>
                <a:gd name="connsiteY1" fmla="*/ 5419 h 800571"/>
                <a:gd name="connsiteX2" fmla="*/ 902017 w 1181566"/>
                <a:gd name="connsiteY2" fmla="*/ 170520 h 800571"/>
                <a:gd name="connsiteX3" fmla="*/ 1181417 w 1181566"/>
                <a:gd name="connsiteY3" fmla="*/ 399119 h 800571"/>
                <a:gd name="connsiteX4" fmla="*/ 889317 w 1181566"/>
                <a:gd name="connsiteY4" fmla="*/ 627720 h 800571"/>
                <a:gd name="connsiteX5" fmla="*/ 508317 w 1181566"/>
                <a:gd name="connsiteY5" fmla="*/ 792819 h 800571"/>
                <a:gd name="connsiteX6" fmla="*/ 317 w 1181566"/>
                <a:gd name="connsiteY6" fmla="*/ 373719 h 800571"/>
                <a:gd name="connsiteX7" fmla="*/ 171767 w 1181566"/>
                <a:gd name="connsiteY7" fmla="*/ 386419 h 800571"/>
                <a:gd name="connsiteX8" fmla="*/ 508317 w 1181566"/>
                <a:gd name="connsiteY8" fmla="*/ 595969 h 800571"/>
                <a:gd name="connsiteX9" fmla="*/ 794067 w 1181566"/>
                <a:gd name="connsiteY9" fmla="*/ 399119 h 800571"/>
                <a:gd name="connsiteX10" fmla="*/ 508317 w 1181566"/>
                <a:gd name="connsiteY10" fmla="*/ 202269 h 800571"/>
                <a:gd name="connsiteX11" fmla="*/ 171767 w 1181566"/>
                <a:gd name="connsiteY11" fmla="*/ 386419 h 800571"/>
                <a:gd name="connsiteX0" fmla="*/ 317 w 1181676"/>
                <a:gd name="connsiteY0" fmla="*/ 373719 h 800571"/>
                <a:gd name="connsiteX1" fmla="*/ 508317 w 1181676"/>
                <a:gd name="connsiteY1" fmla="*/ 5419 h 800571"/>
                <a:gd name="connsiteX2" fmla="*/ 902017 w 1181676"/>
                <a:gd name="connsiteY2" fmla="*/ 170520 h 800571"/>
                <a:gd name="connsiteX3" fmla="*/ 1181417 w 1181676"/>
                <a:gd name="connsiteY3" fmla="*/ 399119 h 800571"/>
                <a:gd name="connsiteX4" fmla="*/ 889317 w 1181676"/>
                <a:gd name="connsiteY4" fmla="*/ 627720 h 800571"/>
                <a:gd name="connsiteX5" fmla="*/ 508317 w 1181676"/>
                <a:gd name="connsiteY5" fmla="*/ 792819 h 800571"/>
                <a:gd name="connsiteX6" fmla="*/ 317 w 1181676"/>
                <a:gd name="connsiteY6" fmla="*/ 373719 h 800571"/>
                <a:gd name="connsiteX7" fmla="*/ 171767 w 1181676"/>
                <a:gd name="connsiteY7" fmla="*/ 386419 h 800571"/>
                <a:gd name="connsiteX8" fmla="*/ 508317 w 1181676"/>
                <a:gd name="connsiteY8" fmla="*/ 595969 h 800571"/>
                <a:gd name="connsiteX9" fmla="*/ 794067 w 1181676"/>
                <a:gd name="connsiteY9" fmla="*/ 399119 h 800571"/>
                <a:gd name="connsiteX10" fmla="*/ 508317 w 1181676"/>
                <a:gd name="connsiteY10" fmla="*/ 202269 h 800571"/>
                <a:gd name="connsiteX11" fmla="*/ 171767 w 1181676"/>
                <a:gd name="connsiteY11" fmla="*/ 386419 h 800571"/>
                <a:gd name="connsiteX0" fmla="*/ 351 w 1181710"/>
                <a:gd name="connsiteY0" fmla="*/ 373719 h 798379"/>
                <a:gd name="connsiteX1" fmla="*/ 508351 w 1181710"/>
                <a:gd name="connsiteY1" fmla="*/ 5419 h 798379"/>
                <a:gd name="connsiteX2" fmla="*/ 902051 w 1181710"/>
                <a:gd name="connsiteY2" fmla="*/ 170520 h 798379"/>
                <a:gd name="connsiteX3" fmla="*/ 1181451 w 1181710"/>
                <a:gd name="connsiteY3" fmla="*/ 399119 h 798379"/>
                <a:gd name="connsiteX4" fmla="*/ 889351 w 1181710"/>
                <a:gd name="connsiteY4" fmla="*/ 627720 h 798379"/>
                <a:gd name="connsiteX5" fmla="*/ 508351 w 1181710"/>
                <a:gd name="connsiteY5" fmla="*/ 792819 h 798379"/>
                <a:gd name="connsiteX6" fmla="*/ 351 w 1181710"/>
                <a:gd name="connsiteY6" fmla="*/ 373719 h 798379"/>
                <a:gd name="connsiteX7" fmla="*/ 171801 w 1181710"/>
                <a:gd name="connsiteY7" fmla="*/ 386419 h 798379"/>
                <a:gd name="connsiteX8" fmla="*/ 508351 w 1181710"/>
                <a:gd name="connsiteY8" fmla="*/ 595969 h 798379"/>
                <a:gd name="connsiteX9" fmla="*/ 794101 w 1181710"/>
                <a:gd name="connsiteY9" fmla="*/ 399119 h 798379"/>
                <a:gd name="connsiteX10" fmla="*/ 508351 w 1181710"/>
                <a:gd name="connsiteY10" fmla="*/ 202269 h 798379"/>
                <a:gd name="connsiteX11" fmla="*/ 171801 w 1181710"/>
                <a:gd name="connsiteY11" fmla="*/ 386419 h 798379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8351 w 1181710"/>
                <a:gd name="connsiteY10" fmla="*/ 197320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90552 h 815212"/>
                <a:gd name="connsiteX1" fmla="*/ 508351 w 1181710"/>
                <a:gd name="connsiteY1" fmla="*/ 22252 h 815212"/>
                <a:gd name="connsiteX2" fmla="*/ 902051 w 1181710"/>
                <a:gd name="connsiteY2" fmla="*/ 187353 h 815212"/>
                <a:gd name="connsiteX3" fmla="*/ 1181451 w 1181710"/>
                <a:gd name="connsiteY3" fmla="*/ 415952 h 815212"/>
                <a:gd name="connsiteX4" fmla="*/ 889351 w 1181710"/>
                <a:gd name="connsiteY4" fmla="*/ 644553 h 815212"/>
                <a:gd name="connsiteX5" fmla="*/ 508351 w 1181710"/>
                <a:gd name="connsiteY5" fmla="*/ 809652 h 815212"/>
                <a:gd name="connsiteX6" fmla="*/ 351 w 1181710"/>
                <a:gd name="connsiteY6" fmla="*/ 390552 h 815212"/>
                <a:gd name="connsiteX7" fmla="*/ 171801 w 1181710"/>
                <a:gd name="connsiteY7" fmla="*/ 403252 h 815212"/>
                <a:gd name="connsiteX8" fmla="*/ 508351 w 1181710"/>
                <a:gd name="connsiteY8" fmla="*/ 612802 h 815212"/>
                <a:gd name="connsiteX9" fmla="*/ 794101 w 1181710"/>
                <a:gd name="connsiteY9" fmla="*/ 415952 h 815212"/>
                <a:gd name="connsiteX10" fmla="*/ 505166 w 1181710"/>
                <a:gd name="connsiteY10" fmla="*/ 209547 h 815212"/>
                <a:gd name="connsiteX11" fmla="*/ 171801 w 1181710"/>
                <a:gd name="connsiteY11" fmla="*/ 403252 h 815212"/>
                <a:gd name="connsiteX0" fmla="*/ 215 w 1181574"/>
                <a:gd name="connsiteY0" fmla="*/ 376996 h 797132"/>
                <a:gd name="connsiteX1" fmla="*/ 457256 w 1181574"/>
                <a:gd name="connsiteY1" fmla="*/ 5511 h 797132"/>
                <a:gd name="connsiteX2" fmla="*/ 901915 w 1181574"/>
                <a:gd name="connsiteY2" fmla="*/ 173797 h 797132"/>
                <a:gd name="connsiteX3" fmla="*/ 1181315 w 1181574"/>
                <a:gd name="connsiteY3" fmla="*/ 402396 h 797132"/>
                <a:gd name="connsiteX4" fmla="*/ 889215 w 1181574"/>
                <a:gd name="connsiteY4" fmla="*/ 630997 h 797132"/>
                <a:gd name="connsiteX5" fmla="*/ 508215 w 1181574"/>
                <a:gd name="connsiteY5" fmla="*/ 796096 h 797132"/>
                <a:gd name="connsiteX6" fmla="*/ 215 w 1181574"/>
                <a:gd name="connsiteY6" fmla="*/ 376996 h 797132"/>
                <a:gd name="connsiteX7" fmla="*/ 171665 w 1181574"/>
                <a:gd name="connsiteY7" fmla="*/ 389696 h 797132"/>
                <a:gd name="connsiteX8" fmla="*/ 508215 w 1181574"/>
                <a:gd name="connsiteY8" fmla="*/ 599246 h 797132"/>
                <a:gd name="connsiteX9" fmla="*/ 793965 w 1181574"/>
                <a:gd name="connsiteY9" fmla="*/ 402396 h 797132"/>
                <a:gd name="connsiteX10" fmla="*/ 505030 w 1181574"/>
                <a:gd name="connsiteY10" fmla="*/ 195991 h 797132"/>
                <a:gd name="connsiteX11" fmla="*/ 171665 w 1181574"/>
                <a:gd name="connsiteY11" fmla="*/ 389696 h 797132"/>
                <a:gd name="connsiteX0" fmla="*/ 554 w 1181913"/>
                <a:gd name="connsiteY0" fmla="*/ 375244 h 795380"/>
                <a:gd name="connsiteX1" fmla="*/ 457595 w 1181913"/>
                <a:gd name="connsiteY1" fmla="*/ 3759 h 795380"/>
                <a:gd name="connsiteX2" fmla="*/ 902254 w 1181913"/>
                <a:gd name="connsiteY2" fmla="*/ 172045 h 795380"/>
                <a:gd name="connsiteX3" fmla="*/ 1181654 w 1181913"/>
                <a:gd name="connsiteY3" fmla="*/ 400644 h 795380"/>
                <a:gd name="connsiteX4" fmla="*/ 889554 w 1181913"/>
                <a:gd name="connsiteY4" fmla="*/ 629245 h 795380"/>
                <a:gd name="connsiteX5" fmla="*/ 508554 w 1181913"/>
                <a:gd name="connsiteY5" fmla="*/ 794344 h 795380"/>
                <a:gd name="connsiteX6" fmla="*/ 554 w 1181913"/>
                <a:gd name="connsiteY6" fmla="*/ 375244 h 795380"/>
                <a:gd name="connsiteX7" fmla="*/ 172004 w 1181913"/>
                <a:gd name="connsiteY7" fmla="*/ 387944 h 795380"/>
                <a:gd name="connsiteX8" fmla="*/ 508554 w 1181913"/>
                <a:gd name="connsiteY8" fmla="*/ 597494 h 795380"/>
                <a:gd name="connsiteX9" fmla="*/ 794304 w 1181913"/>
                <a:gd name="connsiteY9" fmla="*/ 400644 h 795380"/>
                <a:gd name="connsiteX10" fmla="*/ 505369 w 1181913"/>
                <a:gd name="connsiteY10" fmla="*/ 194239 h 795380"/>
                <a:gd name="connsiteX11" fmla="*/ 172004 w 1181913"/>
                <a:gd name="connsiteY11" fmla="*/ 387944 h 795380"/>
                <a:gd name="connsiteX0" fmla="*/ 554 w 1181913"/>
                <a:gd name="connsiteY0" fmla="*/ 375244 h 806020"/>
                <a:gd name="connsiteX1" fmla="*/ 457595 w 1181913"/>
                <a:gd name="connsiteY1" fmla="*/ 3759 h 806020"/>
                <a:gd name="connsiteX2" fmla="*/ 902254 w 1181913"/>
                <a:gd name="connsiteY2" fmla="*/ 172045 h 806020"/>
                <a:gd name="connsiteX3" fmla="*/ 1181654 w 1181913"/>
                <a:gd name="connsiteY3" fmla="*/ 400644 h 806020"/>
                <a:gd name="connsiteX4" fmla="*/ 889554 w 1181913"/>
                <a:gd name="connsiteY4" fmla="*/ 629245 h 806020"/>
                <a:gd name="connsiteX5" fmla="*/ 508554 w 1181913"/>
                <a:gd name="connsiteY5" fmla="*/ 794344 h 806020"/>
                <a:gd name="connsiteX6" fmla="*/ 554 w 1181913"/>
                <a:gd name="connsiteY6" fmla="*/ 375244 h 806020"/>
                <a:gd name="connsiteX7" fmla="*/ 172004 w 1181913"/>
                <a:gd name="connsiteY7" fmla="*/ 387944 h 806020"/>
                <a:gd name="connsiteX8" fmla="*/ 508554 w 1181913"/>
                <a:gd name="connsiteY8" fmla="*/ 597494 h 806020"/>
                <a:gd name="connsiteX9" fmla="*/ 794304 w 1181913"/>
                <a:gd name="connsiteY9" fmla="*/ 400644 h 806020"/>
                <a:gd name="connsiteX10" fmla="*/ 505369 w 1181913"/>
                <a:gd name="connsiteY10" fmla="*/ 194239 h 806020"/>
                <a:gd name="connsiteX11" fmla="*/ 172004 w 1181913"/>
                <a:gd name="connsiteY11" fmla="*/ 387944 h 806020"/>
                <a:gd name="connsiteX0" fmla="*/ 1076 w 1182435"/>
                <a:gd name="connsiteY0" fmla="*/ 375206 h 787319"/>
                <a:gd name="connsiteX1" fmla="*/ 458117 w 1182435"/>
                <a:gd name="connsiteY1" fmla="*/ 3721 h 787319"/>
                <a:gd name="connsiteX2" fmla="*/ 902776 w 1182435"/>
                <a:gd name="connsiteY2" fmla="*/ 172007 h 787319"/>
                <a:gd name="connsiteX3" fmla="*/ 1182176 w 1182435"/>
                <a:gd name="connsiteY3" fmla="*/ 400606 h 787319"/>
                <a:gd name="connsiteX4" fmla="*/ 890076 w 1182435"/>
                <a:gd name="connsiteY4" fmla="*/ 629207 h 787319"/>
                <a:gd name="connsiteX5" fmla="*/ 442192 w 1182435"/>
                <a:gd name="connsiteY5" fmla="*/ 775196 h 787319"/>
                <a:gd name="connsiteX6" fmla="*/ 1076 w 1182435"/>
                <a:gd name="connsiteY6" fmla="*/ 375206 h 787319"/>
                <a:gd name="connsiteX7" fmla="*/ 172526 w 1182435"/>
                <a:gd name="connsiteY7" fmla="*/ 387906 h 787319"/>
                <a:gd name="connsiteX8" fmla="*/ 509076 w 1182435"/>
                <a:gd name="connsiteY8" fmla="*/ 597456 h 787319"/>
                <a:gd name="connsiteX9" fmla="*/ 794826 w 1182435"/>
                <a:gd name="connsiteY9" fmla="*/ 400606 h 787319"/>
                <a:gd name="connsiteX10" fmla="*/ 505891 w 1182435"/>
                <a:gd name="connsiteY10" fmla="*/ 194201 h 787319"/>
                <a:gd name="connsiteX11" fmla="*/ 172526 w 1182435"/>
                <a:gd name="connsiteY11" fmla="*/ 387906 h 787319"/>
                <a:gd name="connsiteX0" fmla="*/ 159 w 1181518"/>
                <a:gd name="connsiteY0" fmla="*/ 375230 h 799781"/>
                <a:gd name="connsiteX1" fmla="*/ 457200 w 1181518"/>
                <a:gd name="connsiteY1" fmla="*/ 3745 h 799781"/>
                <a:gd name="connsiteX2" fmla="*/ 901859 w 1181518"/>
                <a:gd name="connsiteY2" fmla="*/ 172031 h 799781"/>
                <a:gd name="connsiteX3" fmla="*/ 1181259 w 1181518"/>
                <a:gd name="connsiteY3" fmla="*/ 400630 h 799781"/>
                <a:gd name="connsiteX4" fmla="*/ 889159 w 1181518"/>
                <a:gd name="connsiteY4" fmla="*/ 629231 h 799781"/>
                <a:gd name="connsiteX5" fmla="*/ 454015 w 1181518"/>
                <a:gd name="connsiteY5" fmla="*/ 787960 h 799781"/>
                <a:gd name="connsiteX6" fmla="*/ 159 w 1181518"/>
                <a:gd name="connsiteY6" fmla="*/ 375230 h 799781"/>
                <a:gd name="connsiteX7" fmla="*/ 171609 w 1181518"/>
                <a:gd name="connsiteY7" fmla="*/ 387930 h 799781"/>
                <a:gd name="connsiteX8" fmla="*/ 508159 w 1181518"/>
                <a:gd name="connsiteY8" fmla="*/ 597480 h 799781"/>
                <a:gd name="connsiteX9" fmla="*/ 793909 w 1181518"/>
                <a:gd name="connsiteY9" fmla="*/ 400630 h 799781"/>
                <a:gd name="connsiteX10" fmla="*/ 504974 w 1181518"/>
                <a:gd name="connsiteY10" fmla="*/ 194225 h 799781"/>
                <a:gd name="connsiteX11" fmla="*/ 171609 w 1181518"/>
                <a:gd name="connsiteY11" fmla="*/ 387930 h 799781"/>
                <a:gd name="connsiteX0" fmla="*/ 159 w 1181518"/>
                <a:gd name="connsiteY0" fmla="*/ 378958 h 803509"/>
                <a:gd name="connsiteX1" fmla="*/ 457200 w 1181518"/>
                <a:gd name="connsiteY1" fmla="*/ 7473 h 803509"/>
                <a:gd name="connsiteX2" fmla="*/ 901859 w 1181518"/>
                <a:gd name="connsiteY2" fmla="*/ 175759 h 803509"/>
                <a:gd name="connsiteX3" fmla="*/ 1181259 w 1181518"/>
                <a:gd name="connsiteY3" fmla="*/ 404358 h 803509"/>
                <a:gd name="connsiteX4" fmla="*/ 889159 w 1181518"/>
                <a:gd name="connsiteY4" fmla="*/ 632959 h 803509"/>
                <a:gd name="connsiteX5" fmla="*/ 454015 w 1181518"/>
                <a:gd name="connsiteY5" fmla="*/ 791688 h 803509"/>
                <a:gd name="connsiteX6" fmla="*/ 159 w 1181518"/>
                <a:gd name="connsiteY6" fmla="*/ 378958 h 803509"/>
                <a:gd name="connsiteX7" fmla="*/ 171609 w 1181518"/>
                <a:gd name="connsiteY7" fmla="*/ 391658 h 803509"/>
                <a:gd name="connsiteX8" fmla="*/ 508159 w 1181518"/>
                <a:gd name="connsiteY8" fmla="*/ 601208 h 803509"/>
                <a:gd name="connsiteX9" fmla="*/ 793909 w 1181518"/>
                <a:gd name="connsiteY9" fmla="*/ 404358 h 803509"/>
                <a:gd name="connsiteX10" fmla="*/ 504974 w 1181518"/>
                <a:gd name="connsiteY10" fmla="*/ 197953 h 803509"/>
                <a:gd name="connsiteX11" fmla="*/ 171609 w 1181518"/>
                <a:gd name="connsiteY11" fmla="*/ 391658 h 80350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1 w 1187730"/>
                <a:gd name="connsiteY0" fmla="*/ 396746 h 797476"/>
                <a:gd name="connsiteX1" fmla="*/ 463412 w 1187730"/>
                <a:gd name="connsiteY1" fmla="*/ 6151 h 797476"/>
                <a:gd name="connsiteX2" fmla="*/ 908071 w 1187730"/>
                <a:gd name="connsiteY2" fmla="*/ 174437 h 797476"/>
                <a:gd name="connsiteX3" fmla="*/ 1187471 w 1187730"/>
                <a:gd name="connsiteY3" fmla="*/ 403036 h 797476"/>
                <a:gd name="connsiteX4" fmla="*/ 895371 w 1187730"/>
                <a:gd name="connsiteY4" fmla="*/ 631637 h 797476"/>
                <a:gd name="connsiteX5" fmla="*/ 460227 w 1187730"/>
                <a:gd name="connsiteY5" fmla="*/ 790366 h 797476"/>
                <a:gd name="connsiteX6" fmla="*/ 1 w 1187730"/>
                <a:gd name="connsiteY6" fmla="*/ 396746 h 797476"/>
                <a:gd name="connsiteX7" fmla="*/ 177821 w 1187730"/>
                <a:gd name="connsiteY7" fmla="*/ 390336 h 797476"/>
                <a:gd name="connsiteX8" fmla="*/ 514371 w 1187730"/>
                <a:gd name="connsiteY8" fmla="*/ 599886 h 797476"/>
                <a:gd name="connsiteX9" fmla="*/ 800121 w 1187730"/>
                <a:gd name="connsiteY9" fmla="*/ 403036 h 797476"/>
                <a:gd name="connsiteX10" fmla="*/ 511186 w 1187730"/>
                <a:gd name="connsiteY10" fmla="*/ 196631 h 797476"/>
                <a:gd name="connsiteX11" fmla="*/ 177821 w 1187730"/>
                <a:gd name="connsiteY11" fmla="*/ 390336 h 797476"/>
                <a:gd name="connsiteX0" fmla="*/ 1 w 1187730"/>
                <a:gd name="connsiteY0" fmla="*/ 390777 h 791507"/>
                <a:gd name="connsiteX1" fmla="*/ 463412 w 1187730"/>
                <a:gd name="connsiteY1" fmla="*/ 182 h 791507"/>
                <a:gd name="connsiteX2" fmla="*/ 908071 w 1187730"/>
                <a:gd name="connsiteY2" fmla="*/ 168468 h 791507"/>
                <a:gd name="connsiteX3" fmla="*/ 1187471 w 1187730"/>
                <a:gd name="connsiteY3" fmla="*/ 397067 h 791507"/>
                <a:gd name="connsiteX4" fmla="*/ 895371 w 1187730"/>
                <a:gd name="connsiteY4" fmla="*/ 625668 h 791507"/>
                <a:gd name="connsiteX5" fmla="*/ 460227 w 1187730"/>
                <a:gd name="connsiteY5" fmla="*/ 784397 h 791507"/>
                <a:gd name="connsiteX6" fmla="*/ 1 w 1187730"/>
                <a:gd name="connsiteY6" fmla="*/ 390777 h 791507"/>
                <a:gd name="connsiteX7" fmla="*/ 177821 w 1187730"/>
                <a:gd name="connsiteY7" fmla="*/ 384367 h 791507"/>
                <a:gd name="connsiteX8" fmla="*/ 514371 w 1187730"/>
                <a:gd name="connsiteY8" fmla="*/ 593917 h 791507"/>
                <a:gd name="connsiteX9" fmla="*/ 800121 w 1187730"/>
                <a:gd name="connsiteY9" fmla="*/ 397067 h 791507"/>
                <a:gd name="connsiteX10" fmla="*/ 511186 w 1187730"/>
                <a:gd name="connsiteY10" fmla="*/ 190662 h 791507"/>
                <a:gd name="connsiteX11" fmla="*/ 177821 w 1187730"/>
                <a:gd name="connsiteY11" fmla="*/ 384367 h 791507"/>
                <a:gd name="connsiteX0" fmla="*/ 117 w 1187846"/>
                <a:gd name="connsiteY0" fmla="*/ 371704 h 772434"/>
                <a:gd name="connsiteX1" fmla="*/ 425308 w 1187846"/>
                <a:gd name="connsiteY1" fmla="*/ 219 h 772434"/>
                <a:gd name="connsiteX2" fmla="*/ 908187 w 1187846"/>
                <a:gd name="connsiteY2" fmla="*/ 149395 h 772434"/>
                <a:gd name="connsiteX3" fmla="*/ 1187587 w 1187846"/>
                <a:gd name="connsiteY3" fmla="*/ 377994 h 772434"/>
                <a:gd name="connsiteX4" fmla="*/ 895487 w 1187846"/>
                <a:gd name="connsiteY4" fmla="*/ 606595 h 772434"/>
                <a:gd name="connsiteX5" fmla="*/ 460343 w 1187846"/>
                <a:gd name="connsiteY5" fmla="*/ 765324 h 772434"/>
                <a:gd name="connsiteX6" fmla="*/ 117 w 1187846"/>
                <a:gd name="connsiteY6" fmla="*/ 371704 h 772434"/>
                <a:gd name="connsiteX7" fmla="*/ 177937 w 1187846"/>
                <a:gd name="connsiteY7" fmla="*/ 365294 h 772434"/>
                <a:gd name="connsiteX8" fmla="*/ 514487 w 1187846"/>
                <a:gd name="connsiteY8" fmla="*/ 574844 h 772434"/>
                <a:gd name="connsiteX9" fmla="*/ 800237 w 1187846"/>
                <a:gd name="connsiteY9" fmla="*/ 377994 h 772434"/>
                <a:gd name="connsiteX10" fmla="*/ 511302 w 1187846"/>
                <a:gd name="connsiteY10" fmla="*/ 171589 h 772434"/>
                <a:gd name="connsiteX11" fmla="*/ 177937 w 1187846"/>
                <a:gd name="connsiteY11" fmla="*/ 365294 h 772434"/>
                <a:gd name="connsiteX0" fmla="*/ 236 w 1187965"/>
                <a:gd name="connsiteY0" fmla="*/ 371520 h 772250"/>
                <a:gd name="connsiteX1" fmla="*/ 425427 w 1187965"/>
                <a:gd name="connsiteY1" fmla="*/ 35 h 772250"/>
                <a:gd name="connsiteX2" fmla="*/ 908306 w 1187965"/>
                <a:gd name="connsiteY2" fmla="*/ 149211 h 772250"/>
                <a:gd name="connsiteX3" fmla="*/ 1187706 w 1187965"/>
                <a:gd name="connsiteY3" fmla="*/ 377810 h 772250"/>
                <a:gd name="connsiteX4" fmla="*/ 895606 w 1187965"/>
                <a:gd name="connsiteY4" fmla="*/ 606411 h 772250"/>
                <a:gd name="connsiteX5" fmla="*/ 460462 w 1187965"/>
                <a:gd name="connsiteY5" fmla="*/ 765140 h 772250"/>
                <a:gd name="connsiteX6" fmla="*/ 236 w 1187965"/>
                <a:gd name="connsiteY6" fmla="*/ 371520 h 772250"/>
                <a:gd name="connsiteX7" fmla="*/ 178056 w 1187965"/>
                <a:gd name="connsiteY7" fmla="*/ 365110 h 772250"/>
                <a:gd name="connsiteX8" fmla="*/ 514606 w 1187965"/>
                <a:gd name="connsiteY8" fmla="*/ 574660 h 772250"/>
                <a:gd name="connsiteX9" fmla="*/ 800356 w 1187965"/>
                <a:gd name="connsiteY9" fmla="*/ 377810 h 772250"/>
                <a:gd name="connsiteX10" fmla="*/ 511421 w 1187965"/>
                <a:gd name="connsiteY10" fmla="*/ 171405 h 772250"/>
                <a:gd name="connsiteX11" fmla="*/ 178056 w 1187965"/>
                <a:gd name="connsiteY11" fmla="*/ 365110 h 772250"/>
                <a:gd name="connsiteX0" fmla="*/ 0 w 1187729"/>
                <a:gd name="connsiteY0" fmla="*/ 371520 h 766165"/>
                <a:gd name="connsiteX1" fmla="*/ 425191 w 1187729"/>
                <a:gd name="connsiteY1" fmla="*/ 35 h 766165"/>
                <a:gd name="connsiteX2" fmla="*/ 908070 w 1187729"/>
                <a:gd name="connsiteY2" fmla="*/ 149211 h 766165"/>
                <a:gd name="connsiteX3" fmla="*/ 1187470 w 1187729"/>
                <a:gd name="connsiteY3" fmla="*/ 377810 h 766165"/>
                <a:gd name="connsiteX4" fmla="*/ 895370 w 1187729"/>
                <a:gd name="connsiteY4" fmla="*/ 606411 h 766165"/>
                <a:gd name="connsiteX5" fmla="*/ 425191 w 1187729"/>
                <a:gd name="connsiteY5" fmla="*/ 758770 h 766165"/>
                <a:gd name="connsiteX6" fmla="*/ 0 w 1187729"/>
                <a:gd name="connsiteY6" fmla="*/ 371520 h 766165"/>
                <a:gd name="connsiteX7" fmla="*/ 177820 w 1187729"/>
                <a:gd name="connsiteY7" fmla="*/ 365110 h 766165"/>
                <a:gd name="connsiteX8" fmla="*/ 514370 w 1187729"/>
                <a:gd name="connsiteY8" fmla="*/ 574660 h 766165"/>
                <a:gd name="connsiteX9" fmla="*/ 800120 w 1187729"/>
                <a:gd name="connsiteY9" fmla="*/ 377810 h 766165"/>
                <a:gd name="connsiteX10" fmla="*/ 511185 w 1187729"/>
                <a:gd name="connsiteY10" fmla="*/ 171405 h 766165"/>
                <a:gd name="connsiteX11" fmla="*/ 177820 w 1187729"/>
                <a:gd name="connsiteY11" fmla="*/ 365110 h 766165"/>
                <a:gd name="connsiteX0" fmla="*/ 0 w 1187729"/>
                <a:gd name="connsiteY0" fmla="*/ 371520 h 758904"/>
                <a:gd name="connsiteX1" fmla="*/ 425191 w 1187729"/>
                <a:gd name="connsiteY1" fmla="*/ 35 h 758904"/>
                <a:gd name="connsiteX2" fmla="*/ 908070 w 1187729"/>
                <a:gd name="connsiteY2" fmla="*/ 149211 h 758904"/>
                <a:gd name="connsiteX3" fmla="*/ 1187470 w 1187729"/>
                <a:gd name="connsiteY3" fmla="*/ 377810 h 758904"/>
                <a:gd name="connsiteX4" fmla="*/ 895370 w 1187729"/>
                <a:gd name="connsiteY4" fmla="*/ 606411 h 758904"/>
                <a:gd name="connsiteX5" fmla="*/ 425191 w 1187729"/>
                <a:gd name="connsiteY5" fmla="*/ 758770 h 758904"/>
                <a:gd name="connsiteX6" fmla="*/ 0 w 1187729"/>
                <a:gd name="connsiteY6" fmla="*/ 371520 h 758904"/>
                <a:gd name="connsiteX7" fmla="*/ 177820 w 1187729"/>
                <a:gd name="connsiteY7" fmla="*/ 365110 h 758904"/>
                <a:gd name="connsiteX8" fmla="*/ 514370 w 1187729"/>
                <a:gd name="connsiteY8" fmla="*/ 574660 h 758904"/>
                <a:gd name="connsiteX9" fmla="*/ 800120 w 1187729"/>
                <a:gd name="connsiteY9" fmla="*/ 377810 h 758904"/>
                <a:gd name="connsiteX10" fmla="*/ 511185 w 1187729"/>
                <a:gd name="connsiteY10" fmla="*/ 171405 h 758904"/>
                <a:gd name="connsiteX11" fmla="*/ 177820 w 1187729"/>
                <a:gd name="connsiteY11" fmla="*/ 365110 h 758904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63199"/>
                <a:gd name="connsiteX1" fmla="*/ 425191 w 1187729"/>
                <a:gd name="connsiteY1" fmla="*/ 35 h 763199"/>
                <a:gd name="connsiteX2" fmla="*/ 908070 w 1187729"/>
                <a:gd name="connsiteY2" fmla="*/ 149211 h 763199"/>
                <a:gd name="connsiteX3" fmla="*/ 1187470 w 1187729"/>
                <a:gd name="connsiteY3" fmla="*/ 377810 h 763199"/>
                <a:gd name="connsiteX4" fmla="*/ 895370 w 1187729"/>
                <a:gd name="connsiteY4" fmla="*/ 568192 h 763199"/>
                <a:gd name="connsiteX5" fmla="*/ 425191 w 1187729"/>
                <a:gd name="connsiteY5" fmla="*/ 758770 h 763199"/>
                <a:gd name="connsiteX6" fmla="*/ 0 w 1187729"/>
                <a:gd name="connsiteY6" fmla="*/ 371520 h 763199"/>
                <a:gd name="connsiteX7" fmla="*/ 177820 w 1187729"/>
                <a:gd name="connsiteY7" fmla="*/ 365110 h 763199"/>
                <a:gd name="connsiteX8" fmla="*/ 514370 w 1187729"/>
                <a:gd name="connsiteY8" fmla="*/ 574660 h 763199"/>
                <a:gd name="connsiteX9" fmla="*/ 800120 w 1187729"/>
                <a:gd name="connsiteY9" fmla="*/ 377810 h 763199"/>
                <a:gd name="connsiteX10" fmla="*/ 511185 w 1187729"/>
                <a:gd name="connsiteY10" fmla="*/ 171405 h 763199"/>
                <a:gd name="connsiteX11" fmla="*/ 177820 w 1187729"/>
                <a:gd name="connsiteY11" fmla="*/ 365110 h 763199"/>
                <a:gd name="connsiteX0" fmla="*/ 0 w 1187729"/>
                <a:gd name="connsiteY0" fmla="*/ 371520 h 761049"/>
                <a:gd name="connsiteX1" fmla="*/ 425191 w 1187729"/>
                <a:gd name="connsiteY1" fmla="*/ 35 h 761049"/>
                <a:gd name="connsiteX2" fmla="*/ 908070 w 1187729"/>
                <a:gd name="connsiteY2" fmla="*/ 149211 h 761049"/>
                <a:gd name="connsiteX3" fmla="*/ 1187470 w 1187729"/>
                <a:gd name="connsiteY3" fmla="*/ 377810 h 761049"/>
                <a:gd name="connsiteX4" fmla="*/ 895370 w 1187729"/>
                <a:gd name="connsiteY4" fmla="*/ 568192 h 761049"/>
                <a:gd name="connsiteX5" fmla="*/ 425191 w 1187729"/>
                <a:gd name="connsiteY5" fmla="*/ 758770 h 761049"/>
                <a:gd name="connsiteX6" fmla="*/ 0 w 1187729"/>
                <a:gd name="connsiteY6" fmla="*/ 371520 h 761049"/>
                <a:gd name="connsiteX7" fmla="*/ 177820 w 1187729"/>
                <a:gd name="connsiteY7" fmla="*/ 365110 h 761049"/>
                <a:gd name="connsiteX8" fmla="*/ 514370 w 1187729"/>
                <a:gd name="connsiteY8" fmla="*/ 574660 h 761049"/>
                <a:gd name="connsiteX9" fmla="*/ 800120 w 1187729"/>
                <a:gd name="connsiteY9" fmla="*/ 377810 h 761049"/>
                <a:gd name="connsiteX10" fmla="*/ 511185 w 1187729"/>
                <a:gd name="connsiteY10" fmla="*/ 171405 h 761049"/>
                <a:gd name="connsiteX11" fmla="*/ 177820 w 1187729"/>
                <a:gd name="connsiteY11" fmla="*/ 365110 h 761049"/>
                <a:gd name="connsiteX0" fmla="*/ 0 w 1187640"/>
                <a:gd name="connsiteY0" fmla="*/ 371520 h 761825"/>
                <a:gd name="connsiteX1" fmla="*/ 425191 w 1187640"/>
                <a:gd name="connsiteY1" fmla="*/ 35 h 761825"/>
                <a:gd name="connsiteX2" fmla="*/ 908070 w 1187640"/>
                <a:gd name="connsiteY2" fmla="*/ 149211 h 761825"/>
                <a:gd name="connsiteX3" fmla="*/ 1187470 w 1187640"/>
                <a:gd name="connsiteY3" fmla="*/ 377810 h 761825"/>
                <a:gd name="connsiteX4" fmla="*/ 898555 w 1187640"/>
                <a:gd name="connsiteY4" fmla="*/ 542712 h 761825"/>
                <a:gd name="connsiteX5" fmla="*/ 425191 w 1187640"/>
                <a:gd name="connsiteY5" fmla="*/ 758770 h 761825"/>
                <a:gd name="connsiteX6" fmla="*/ 0 w 1187640"/>
                <a:gd name="connsiteY6" fmla="*/ 371520 h 761825"/>
                <a:gd name="connsiteX7" fmla="*/ 177820 w 1187640"/>
                <a:gd name="connsiteY7" fmla="*/ 365110 h 761825"/>
                <a:gd name="connsiteX8" fmla="*/ 514370 w 1187640"/>
                <a:gd name="connsiteY8" fmla="*/ 574660 h 761825"/>
                <a:gd name="connsiteX9" fmla="*/ 800120 w 1187640"/>
                <a:gd name="connsiteY9" fmla="*/ 377810 h 761825"/>
                <a:gd name="connsiteX10" fmla="*/ 511185 w 1187640"/>
                <a:gd name="connsiteY10" fmla="*/ 171405 h 761825"/>
                <a:gd name="connsiteX11" fmla="*/ 177820 w 1187640"/>
                <a:gd name="connsiteY11" fmla="*/ 365110 h 761825"/>
                <a:gd name="connsiteX0" fmla="*/ 0 w 1187640"/>
                <a:gd name="connsiteY0" fmla="*/ 371520 h 760381"/>
                <a:gd name="connsiteX1" fmla="*/ 425191 w 1187640"/>
                <a:gd name="connsiteY1" fmla="*/ 35 h 760381"/>
                <a:gd name="connsiteX2" fmla="*/ 908070 w 1187640"/>
                <a:gd name="connsiteY2" fmla="*/ 149211 h 760381"/>
                <a:gd name="connsiteX3" fmla="*/ 1187470 w 1187640"/>
                <a:gd name="connsiteY3" fmla="*/ 377810 h 760381"/>
                <a:gd name="connsiteX4" fmla="*/ 898555 w 1187640"/>
                <a:gd name="connsiteY4" fmla="*/ 542712 h 760381"/>
                <a:gd name="connsiteX5" fmla="*/ 425191 w 1187640"/>
                <a:gd name="connsiteY5" fmla="*/ 758770 h 760381"/>
                <a:gd name="connsiteX6" fmla="*/ 0 w 1187640"/>
                <a:gd name="connsiteY6" fmla="*/ 371520 h 760381"/>
                <a:gd name="connsiteX7" fmla="*/ 177820 w 1187640"/>
                <a:gd name="connsiteY7" fmla="*/ 365110 h 760381"/>
                <a:gd name="connsiteX8" fmla="*/ 514370 w 1187640"/>
                <a:gd name="connsiteY8" fmla="*/ 574660 h 760381"/>
                <a:gd name="connsiteX9" fmla="*/ 800120 w 1187640"/>
                <a:gd name="connsiteY9" fmla="*/ 377810 h 760381"/>
                <a:gd name="connsiteX10" fmla="*/ 511185 w 1187640"/>
                <a:gd name="connsiteY10" fmla="*/ 171405 h 760381"/>
                <a:gd name="connsiteX11" fmla="*/ 177820 w 1187640"/>
                <a:gd name="connsiteY11" fmla="*/ 365110 h 760381"/>
                <a:gd name="connsiteX0" fmla="*/ 0 w 1187488"/>
                <a:gd name="connsiteY0" fmla="*/ 373802 h 762663"/>
                <a:gd name="connsiteX1" fmla="*/ 425191 w 1187488"/>
                <a:gd name="connsiteY1" fmla="*/ 2317 h 762663"/>
                <a:gd name="connsiteX2" fmla="*/ 901700 w 1187488"/>
                <a:gd name="connsiteY2" fmla="*/ 224747 h 762663"/>
                <a:gd name="connsiteX3" fmla="*/ 1187470 w 1187488"/>
                <a:gd name="connsiteY3" fmla="*/ 380092 h 762663"/>
                <a:gd name="connsiteX4" fmla="*/ 898555 w 1187488"/>
                <a:gd name="connsiteY4" fmla="*/ 544994 h 762663"/>
                <a:gd name="connsiteX5" fmla="*/ 425191 w 1187488"/>
                <a:gd name="connsiteY5" fmla="*/ 761052 h 762663"/>
                <a:gd name="connsiteX6" fmla="*/ 0 w 1187488"/>
                <a:gd name="connsiteY6" fmla="*/ 373802 h 762663"/>
                <a:gd name="connsiteX7" fmla="*/ 177820 w 1187488"/>
                <a:gd name="connsiteY7" fmla="*/ 367392 h 762663"/>
                <a:gd name="connsiteX8" fmla="*/ 514370 w 1187488"/>
                <a:gd name="connsiteY8" fmla="*/ 576942 h 762663"/>
                <a:gd name="connsiteX9" fmla="*/ 800120 w 1187488"/>
                <a:gd name="connsiteY9" fmla="*/ 380092 h 762663"/>
                <a:gd name="connsiteX10" fmla="*/ 511185 w 1187488"/>
                <a:gd name="connsiteY10" fmla="*/ 173687 h 762663"/>
                <a:gd name="connsiteX11" fmla="*/ 177820 w 1187488"/>
                <a:gd name="connsiteY11" fmla="*/ 367392 h 762663"/>
                <a:gd name="connsiteX0" fmla="*/ 0 w 1187488"/>
                <a:gd name="connsiteY0" fmla="*/ 371782 h 760643"/>
                <a:gd name="connsiteX1" fmla="*/ 425191 w 1187488"/>
                <a:gd name="connsiteY1" fmla="*/ 297 h 760643"/>
                <a:gd name="connsiteX2" fmla="*/ 901700 w 1187488"/>
                <a:gd name="connsiteY2" fmla="*/ 222727 h 760643"/>
                <a:gd name="connsiteX3" fmla="*/ 1187470 w 1187488"/>
                <a:gd name="connsiteY3" fmla="*/ 378072 h 760643"/>
                <a:gd name="connsiteX4" fmla="*/ 898555 w 1187488"/>
                <a:gd name="connsiteY4" fmla="*/ 542974 h 760643"/>
                <a:gd name="connsiteX5" fmla="*/ 425191 w 1187488"/>
                <a:gd name="connsiteY5" fmla="*/ 759032 h 760643"/>
                <a:gd name="connsiteX6" fmla="*/ 0 w 1187488"/>
                <a:gd name="connsiteY6" fmla="*/ 371782 h 760643"/>
                <a:gd name="connsiteX7" fmla="*/ 177820 w 1187488"/>
                <a:gd name="connsiteY7" fmla="*/ 365372 h 760643"/>
                <a:gd name="connsiteX8" fmla="*/ 514370 w 1187488"/>
                <a:gd name="connsiteY8" fmla="*/ 574922 h 760643"/>
                <a:gd name="connsiteX9" fmla="*/ 800120 w 1187488"/>
                <a:gd name="connsiteY9" fmla="*/ 378072 h 760643"/>
                <a:gd name="connsiteX10" fmla="*/ 511185 w 1187488"/>
                <a:gd name="connsiteY10" fmla="*/ 171667 h 760643"/>
                <a:gd name="connsiteX11" fmla="*/ 177820 w 1187488"/>
                <a:gd name="connsiteY11" fmla="*/ 365372 h 760643"/>
                <a:gd name="connsiteX0" fmla="*/ 0 w 1187488"/>
                <a:gd name="connsiteY0" fmla="*/ 373659 h 762520"/>
                <a:gd name="connsiteX1" fmla="*/ 425191 w 1187488"/>
                <a:gd name="connsiteY1" fmla="*/ 2174 h 762520"/>
                <a:gd name="connsiteX2" fmla="*/ 901700 w 1187488"/>
                <a:gd name="connsiteY2" fmla="*/ 224604 h 762520"/>
                <a:gd name="connsiteX3" fmla="*/ 1187470 w 1187488"/>
                <a:gd name="connsiteY3" fmla="*/ 379949 h 762520"/>
                <a:gd name="connsiteX4" fmla="*/ 898555 w 1187488"/>
                <a:gd name="connsiteY4" fmla="*/ 544851 h 762520"/>
                <a:gd name="connsiteX5" fmla="*/ 425191 w 1187488"/>
                <a:gd name="connsiteY5" fmla="*/ 760909 h 762520"/>
                <a:gd name="connsiteX6" fmla="*/ 0 w 1187488"/>
                <a:gd name="connsiteY6" fmla="*/ 373659 h 762520"/>
                <a:gd name="connsiteX7" fmla="*/ 177820 w 1187488"/>
                <a:gd name="connsiteY7" fmla="*/ 367249 h 762520"/>
                <a:gd name="connsiteX8" fmla="*/ 514370 w 1187488"/>
                <a:gd name="connsiteY8" fmla="*/ 576799 h 762520"/>
                <a:gd name="connsiteX9" fmla="*/ 800120 w 1187488"/>
                <a:gd name="connsiteY9" fmla="*/ 379949 h 762520"/>
                <a:gd name="connsiteX10" fmla="*/ 511185 w 1187488"/>
                <a:gd name="connsiteY10" fmla="*/ 173544 h 762520"/>
                <a:gd name="connsiteX11" fmla="*/ 177820 w 1187488"/>
                <a:gd name="connsiteY11" fmla="*/ 367249 h 762520"/>
                <a:gd name="connsiteX0" fmla="*/ 0 w 1187488"/>
                <a:gd name="connsiteY0" fmla="*/ 374109 h 762970"/>
                <a:gd name="connsiteX1" fmla="*/ 425191 w 1187488"/>
                <a:gd name="connsiteY1" fmla="*/ 2624 h 762970"/>
                <a:gd name="connsiteX2" fmla="*/ 901700 w 1187488"/>
                <a:gd name="connsiteY2" fmla="*/ 225054 h 762970"/>
                <a:gd name="connsiteX3" fmla="*/ 1187470 w 1187488"/>
                <a:gd name="connsiteY3" fmla="*/ 380399 h 762970"/>
                <a:gd name="connsiteX4" fmla="*/ 898555 w 1187488"/>
                <a:gd name="connsiteY4" fmla="*/ 545301 h 762970"/>
                <a:gd name="connsiteX5" fmla="*/ 425191 w 1187488"/>
                <a:gd name="connsiteY5" fmla="*/ 761359 h 762970"/>
                <a:gd name="connsiteX6" fmla="*/ 0 w 1187488"/>
                <a:gd name="connsiteY6" fmla="*/ 374109 h 762970"/>
                <a:gd name="connsiteX7" fmla="*/ 177820 w 1187488"/>
                <a:gd name="connsiteY7" fmla="*/ 367699 h 762970"/>
                <a:gd name="connsiteX8" fmla="*/ 514370 w 1187488"/>
                <a:gd name="connsiteY8" fmla="*/ 577249 h 762970"/>
                <a:gd name="connsiteX9" fmla="*/ 800120 w 1187488"/>
                <a:gd name="connsiteY9" fmla="*/ 380399 h 762970"/>
                <a:gd name="connsiteX10" fmla="*/ 511185 w 1187488"/>
                <a:gd name="connsiteY10" fmla="*/ 173994 h 762970"/>
                <a:gd name="connsiteX11" fmla="*/ 177820 w 1187488"/>
                <a:gd name="connsiteY11" fmla="*/ 367699 h 76297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  <a:gd name="connsiteX0" fmla="*/ 0 w 1188236"/>
                <a:gd name="connsiteY0" fmla="*/ 374109 h 765790"/>
                <a:gd name="connsiteX1" fmla="*/ 425191 w 1188236"/>
                <a:gd name="connsiteY1" fmla="*/ 2624 h 765790"/>
                <a:gd name="connsiteX2" fmla="*/ 901700 w 1188236"/>
                <a:gd name="connsiteY2" fmla="*/ 225054 h 765790"/>
                <a:gd name="connsiteX3" fmla="*/ 1187470 w 1188236"/>
                <a:gd name="connsiteY3" fmla="*/ 380399 h 765790"/>
                <a:gd name="connsiteX4" fmla="*/ 898555 w 1188236"/>
                <a:gd name="connsiteY4" fmla="*/ 545301 h 765790"/>
                <a:gd name="connsiteX5" fmla="*/ 425191 w 1188236"/>
                <a:gd name="connsiteY5" fmla="*/ 761359 h 765790"/>
                <a:gd name="connsiteX6" fmla="*/ 0 w 1188236"/>
                <a:gd name="connsiteY6" fmla="*/ 374109 h 765790"/>
                <a:gd name="connsiteX7" fmla="*/ 177820 w 1188236"/>
                <a:gd name="connsiteY7" fmla="*/ 367699 h 765790"/>
                <a:gd name="connsiteX8" fmla="*/ 514370 w 1188236"/>
                <a:gd name="connsiteY8" fmla="*/ 577249 h 765790"/>
                <a:gd name="connsiteX9" fmla="*/ 800120 w 1188236"/>
                <a:gd name="connsiteY9" fmla="*/ 380399 h 765790"/>
                <a:gd name="connsiteX10" fmla="*/ 511185 w 1188236"/>
                <a:gd name="connsiteY10" fmla="*/ 173994 h 765790"/>
                <a:gd name="connsiteX11" fmla="*/ 177820 w 1188236"/>
                <a:gd name="connsiteY11" fmla="*/ 367699 h 76579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7488" h="765790">
                  <a:moveTo>
                    <a:pt x="0" y="374109"/>
                  </a:moveTo>
                  <a:cubicBezTo>
                    <a:pt x="0" y="247653"/>
                    <a:pt x="153880" y="-29864"/>
                    <a:pt x="425191" y="2624"/>
                  </a:cubicBezTo>
                  <a:cubicBezTo>
                    <a:pt x="696502" y="35112"/>
                    <a:pt x="789517" y="159437"/>
                    <a:pt x="901700" y="225054"/>
                  </a:cubicBezTo>
                  <a:cubicBezTo>
                    <a:pt x="1178983" y="201771"/>
                    <a:pt x="1187994" y="253771"/>
                    <a:pt x="1187470" y="380399"/>
                  </a:cubicBezTo>
                  <a:cubicBezTo>
                    <a:pt x="1186946" y="507027"/>
                    <a:pt x="1201238" y="543184"/>
                    <a:pt x="898555" y="545301"/>
                  </a:cubicBezTo>
                  <a:cubicBezTo>
                    <a:pt x="786372" y="610918"/>
                    <a:pt x="721458" y="716637"/>
                    <a:pt x="425191" y="761359"/>
                  </a:cubicBezTo>
                  <a:cubicBezTo>
                    <a:pt x="128924" y="806081"/>
                    <a:pt x="0" y="500565"/>
                    <a:pt x="0" y="374109"/>
                  </a:cubicBezTo>
                  <a:close/>
                  <a:moveTo>
                    <a:pt x="177820" y="367699"/>
                  </a:moveTo>
                  <a:cubicBezTo>
                    <a:pt x="178351" y="434908"/>
                    <a:pt x="251405" y="657941"/>
                    <a:pt x="514370" y="577249"/>
                  </a:cubicBezTo>
                  <a:cubicBezTo>
                    <a:pt x="777335" y="496557"/>
                    <a:pt x="800120" y="422232"/>
                    <a:pt x="800120" y="380399"/>
                  </a:cubicBezTo>
                  <a:cubicBezTo>
                    <a:pt x="803305" y="338566"/>
                    <a:pt x="742300" y="255734"/>
                    <a:pt x="511185" y="173994"/>
                  </a:cubicBezTo>
                  <a:cubicBezTo>
                    <a:pt x="280070" y="92254"/>
                    <a:pt x="177289" y="300490"/>
                    <a:pt x="177820" y="36769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scene3d>
              <a:camera prst="perspectiveFront">
                <a:rot lat="19799996" lon="0" rev="0"/>
              </a:camera>
              <a:lightRig rig="threePt" dir="t"/>
            </a:scene3d>
            <a:sp3d extrusionH="381000"/>
          </p:spPr>
          <p:txBody>
            <a:bodyPr anchor="ctr"/>
            <a:lstStyle/>
            <a:p>
              <a:pPr algn="ctr" defTabSz="914400">
                <a:defRPr/>
              </a:pPr>
              <a:endParaRPr lang="en-US" sz="1400" b="1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  <a:cs typeface="ＭＳ Ｐゴシック" charset="0"/>
              </a:endParaRPr>
            </a:p>
          </p:txBody>
        </p:sp>
        <p:sp>
          <p:nvSpPr>
            <p:cNvPr id="52" name="Donut 3"/>
            <p:cNvSpPr/>
            <p:nvPr/>
          </p:nvSpPr>
          <p:spPr>
            <a:xfrm>
              <a:off x="5665248" y="2026453"/>
              <a:ext cx="1802352" cy="1162305"/>
            </a:xfrm>
            <a:custGeom>
              <a:avLst/>
              <a:gdLst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196850 w 1346200"/>
                <a:gd name="connsiteY5" fmla="*/ 3937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196850 w 1346200"/>
                <a:gd name="connsiteY9" fmla="*/ 3937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181100"/>
                <a:gd name="connsiteY0" fmla="*/ 368384 h 787556"/>
                <a:gd name="connsiteX1" fmla="*/ 508000 w 1181100"/>
                <a:gd name="connsiteY1" fmla="*/ 84 h 787556"/>
                <a:gd name="connsiteX2" fmla="*/ 1181100 w 1181100"/>
                <a:gd name="connsiteY2" fmla="*/ 393784 h 787556"/>
                <a:gd name="connsiteX3" fmla="*/ 508000 w 1181100"/>
                <a:gd name="connsiteY3" fmla="*/ 787484 h 787556"/>
                <a:gd name="connsiteX4" fmla="*/ 0 w 1181100"/>
                <a:gd name="connsiteY4" fmla="*/ 368384 h 787556"/>
                <a:gd name="connsiteX5" fmla="*/ 171450 w 1181100"/>
                <a:gd name="connsiteY5" fmla="*/ 381084 h 787556"/>
                <a:gd name="connsiteX6" fmla="*/ 508000 w 1181100"/>
                <a:gd name="connsiteY6" fmla="*/ 590634 h 787556"/>
                <a:gd name="connsiteX7" fmla="*/ 984250 w 1181100"/>
                <a:gd name="connsiteY7" fmla="*/ 393784 h 787556"/>
                <a:gd name="connsiteX8" fmla="*/ 508000 w 1181100"/>
                <a:gd name="connsiteY8" fmla="*/ 196934 h 787556"/>
                <a:gd name="connsiteX9" fmla="*/ 171450 w 1181100"/>
                <a:gd name="connsiteY9" fmla="*/ 381084 h 787556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9846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345"/>
                <a:gd name="connsiteX1" fmla="*/ 508362 w 1181462"/>
                <a:gd name="connsiteY1" fmla="*/ 3723 h 791345"/>
                <a:gd name="connsiteX2" fmla="*/ 1181462 w 1181462"/>
                <a:gd name="connsiteY2" fmla="*/ 397423 h 791345"/>
                <a:gd name="connsiteX3" fmla="*/ 508362 w 1181462"/>
                <a:gd name="connsiteY3" fmla="*/ 791123 h 791345"/>
                <a:gd name="connsiteX4" fmla="*/ 362 w 1181462"/>
                <a:gd name="connsiteY4" fmla="*/ 372023 h 791345"/>
                <a:gd name="connsiteX5" fmla="*/ 171812 w 1181462"/>
                <a:gd name="connsiteY5" fmla="*/ 384723 h 791345"/>
                <a:gd name="connsiteX6" fmla="*/ 508362 w 1181462"/>
                <a:gd name="connsiteY6" fmla="*/ 594273 h 791345"/>
                <a:gd name="connsiteX7" fmla="*/ 794112 w 1181462"/>
                <a:gd name="connsiteY7" fmla="*/ 397423 h 791345"/>
                <a:gd name="connsiteX8" fmla="*/ 508362 w 1181462"/>
                <a:gd name="connsiteY8" fmla="*/ 200573 h 791345"/>
                <a:gd name="connsiteX9" fmla="*/ 171812 w 1181462"/>
                <a:gd name="connsiteY9" fmla="*/ 384723 h 791345"/>
                <a:gd name="connsiteX0" fmla="*/ 362 w 1192915"/>
                <a:gd name="connsiteY0" fmla="*/ 389409 h 808556"/>
                <a:gd name="connsiteX1" fmla="*/ 508362 w 1192915"/>
                <a:gd name="connsiteY1" fmla="*/ 21109 h 808556"/>
                <a:gd name="connsiteX2" fmla="*/ 902062 w 1192915"/>
                <a:gd name="connsiteY2" fmla="*/ 84610 h 808556"/>
                <a:gd name="connsiteX3" fmla="*/ 1181462 w 1192915"/>
                <a:gd name="connsiteY3" fmla="*/ 414809 h 808556"/>
                <a:gd name="connsiteX4" fmla="*/ 508362 w 1192915"/>
                <a:gd name="connsiteY4" fmla="*/ 808509 h 808556"/>
                <a:gd name="connsiteX5" fmla="*/ 362 w 1192915"/>
                <a:gd name="connsiteY5" fmla="*/ 389409 h 808556"/>
                <a:gd name="connsiteX6" fmla="*/ 171812 w 1192915"/>
                <a:gd name="connsiteY6" fmla="*/ 402109 h 808556"/>
                <a:gd name="connsiteX7" fmla="*/ 508362 w 1192915"/>
                <a:gd name="connsiteY7" fmla="*/ 611659 h 808556"/>
                <a:gd name="connsiteX8" fmla="*/ 794112 w 1192915"/>
                <a:gd name="connsiteY8" fmla="*/ 414809 h 808556"/>
                <a:gd name="connsiteX9" fmla="*/ 508362 w 1192915"/>
                <a:gd name="connsiteY9" fmla="*/ 217959 h 808556"/>
                <a:gd name="connsiteX10" fmla="*/ 171812 w 1192915"/>
                <a:gd name="connsiteY10" fmla="*/ 402109 h 808556"/>
                <a:gd name="connsiteX0" fmla="*/ 362 w 1192915"/>
                <a:gd name="connsiteY0" fmla="*/ 373719 h 792864"/>
                <a:gd name="connsiteX1" fmla="*/ 508362 w 1192915"/>
                <a:gd name="connsiteY1" fmla="*/ 5419 h 792864"/>
                <a:gd name="connsiteX2" fmla="*/ 902062 w 1192915"/>
                <a:gd name="connsiteY2" fmla="*/ 170520 h 792864"/>
                <a:gd name="connsiteX3" fmla="*/ 1181462 w 1192915"/>
                <a:gd name="connsiteY3" fmla="*/ 399119 h 792864"/>
                <a:gd name="connsiteX4" fmla="*/ 508362 w 1192915"/>
                <a:gd name="connsiteY4" fmla="*/ 792819 h 792864"/>
                <a:gd name="connsiteX5" fmla="*/ 362 w 1192915"/>
                <a:gd name="connsiteY5" fmla="*/ 373719 h 792864"/>
                <a:gd name="connsiteX6" fmla="*/ 171812 w 1192915"/>
                <a:gd name="connsiteY6" fmla="*/ 386419 h 792864"/>
                <a:gd name="connsiteX7" fmla="*/ 508362 w 1192915"/>
                <a:gd name="connsiteY7" fmla="*/ 595969 h 792864"/>
                <a:gd name="connsiteX8" fmla="*/ 794112 w 1192915"/>
                <a:gd name="connsiteY8" fmla="*/ 399119 h 792864"/>
                <a:gd name="connsiteX9" fmla="*/ 508362 w 1192915"/>
                <a:gd name="connsiteY9" fmla="*/ 202269 h 792864"/>
                <a:gd name="connsiteX10" fmla="*/ 171812 w 1192915"/>
                <a:gd name="connsiteY10" fmla="*/ 386419 h 792864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566"/>
                <a:gd name="connsiteY0" fmla="*/ 373719 h 800571"/>
                <a:gd name="connsiteX1" fmla="*/ 508317 w 1181566"/>
                <a:gd name="connsiteY1" fmla="*/ 5419 h 800571"/>
                <a:gd name="connsiteX2" fmla="*/ 902017 w 1181566"/>
                <a:gd name="connsiteY2" fmla="*/ 170520 h 800571"/>
                <a:gd name="connsiteX3" fmla="*/ 1181417 w 1181566"/>
                <a:gd name="connsiteY3" fmla="*/ 399119 h 800571"/>
                <a:gd name="connsiteX4" fmla="*/ 889317 w 1181566"/>
                <a:gd name="connsiteY4" fmla="*/ 627720 h 800571"/>
                <a:gd name="connsiteX5" fmla="*/ 508317 w 1181566"/>
                <a:gd name="connsiteY5" fmla="*/ 792819 h 800571"/>
                <a:gd name="connsiteX6" fmla="*/ 317 w 1181566"/>
                <a:gd name="connsiteY6" fmla="*/ 373719 h 800571"/>
                <a:gd name="connsiteX7" fmla="*/ 171767 w 1181566"/>
                <a:gd name="connsiteY7" fmla="*/ 386419 h 800571"/>
                <a:gd name="connsiteX8" fmla="*/ 508317 w 1181566"/>
                <a:gd name="connsiteY8" fmla="*/ 595969 h 800571"/>
                <a:gd name="connsiteX9" fmla="*/ 794067 w 1181566"/>
                <a:gd name="connsiteY9" fmla="*/ 399119 h 800571"/>
                <a:gd name="connsiteX10" fmla="*/ 508317 w 1181566"/>
                <a:gd name="connsiteY10" fmla="*/ 202269 h 800571"/>
                <a:gd name="connsiteX11" fmla="*/ 171767 w 1181566"/>
                <a:gd name="connsiteY11" fmla="*/ 386419 h 800571"/>
                <a:gd name="connsiteX0" fmla="*/ 317 w 1181676"/>
                <a:gd name="connsiteY0" fmla="*/ 373719 h 800571"/>
                <a:gd name="connsiteX1" fmla="*/ 508317 w 1181676"/>
                <a:gd name="connsiteY1" fmla="*/ 5419 h 800571"/>
                <a:gd name="connsiteX2" fmla="*/ 902017 w 1181676"/>
                <a:gd name="connsiteY2" fmla="*/ 170520 h 800571"/>
                <a:gd name="connsiteX3" fmla="*/ 1181417 w 1181676"/>
                <a:gd name="connsiteY3" fmla="*/ 399119 h 800571"/>
                <a:gd name="connsiteX4" fmla="*/ 889317 w 1181676"/>
                <a:gd name="connsiteY4" fmla="*/ 627720 h 800571"/>
                <a:gd name="connsiteX5" fmla="*/ 508317 w 1181676"/>
                <a:gd name="connsiteY5" fmla="*/ 792819 h 800571"/>
                <a:gd name="connsiteX6" fmla="*/ 317 w 1181676"/>
                <a:gd name="connsiteY6" fmla="*/ 373719 h 800571"/>
                <a:gd name="connsiteX7" fmla="*/ 171767 w 1181676"/>
                <a:gd name="connsiteY7" fmla="*/ 386419 h 800571"/>
                <a:gd name="connsiteX8" fmla="*/ 508317 w 1181676"/>
                <a:gd name="connsiteY8" fmla="*/ 595969 h 800571"/>
                <a:gd name="connsiteX9" fmla="*/ 794067 w 1181676"/>
                <a:gd name="connsiteY9" fmla="*/ 399119 h 800571"/>
                <a:gd name="connsiteX10" fmla="*/ 508317 w 1181676"/>
                <a:gd name="connsiteY10" fmla="*/ 202269 h 800571"/>
                <a:gd name="connsiteX11" fmla="*/ 171767 w 1181676"/>
                <a:gd name="connsiteY11" fmla="*/ 386419 h 800571"/>
                <a:gd name="connsiteX0" fmla="*/ 351 w 1181710"/>
                <a:gd name="connsiteY0" fmla="*/ 373719 h 798379"/>
                <a:gd name="connsiteX1" fmla="*/ 508351 w 1181710"/>
                <a:gd name="connsiteY1" fmla="*/ 5419 h 798379"/>
                <a:gd name="connsiteX2" fmla="*/ 902051 w 1181710"/>
                <a:gd name="connsiteY2" fmla="*/ 170520 h 798379"/>
                <a:gd name="connsiteX3" fmla="*/ 1181451 w 1181710"/>
                <a:gd name="connsiteY3" fmla="*/ 399119 h 798379"/>
                <a:gd name="connsiteX4" fmla="*/ 889351 w 1181710"/>
                <a:gd name="connsiteY4" fmla="*/ 627720 h 798379"/>
                <a:gd name="connsiteX5" fmla="*/ 508351 w 1181710"/>
                <a:gd name="connsiteY5" fmla="*/ 792819 h 798379"/>
                <a:gd name="connsiteX6" fmla="*/ 351 w 1181710"/>
                <a:gd name="connsiteY6" fmla="*/ 373719 h 798379"/>
                <a:gd name="connsiteX7" fmla="*/ 171801 w 1181710"/>
                <a:gd name="connsiteY7" fmla="*/ 386419 h 798379"/>
                <a:gd name="connsiteX8" fmla="*/ 508351 w 1181710"/>
                <a:gd name="connsiteY8" fmla="*/ 595969 h 798379"/>
                <a:gd name="connsiteX9" fmla="*/ 794101 w 1181710"/>
                <a:gd name="connsiteY9" fmla="*/ 399119 h 798379"/>
                <a:gd name="connsiteX10" fmla="*/ 508351 w 1181710"/>
                <a:gd name="connsiteY10" fmla="*/ 202269 h 798379"/>
                <a:gd name="connsiteX11" fmla="*/ 171801 w 1181710"/>
                <a:gd name="connsiteY11" fmla="*/ 386419 h 798379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8351 w 1181710"/>
                <a:gd name="connsiteY10" fmla="*/ 197320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90552 h 815212"/>
                <a:gd name="connsiteX1" fmla="*/ 508351 w 1181710"/>
                <a:gd name="connsiteY1" fmla="*/ 22252 h 815212"/>
                <a:gd name="connsiteX2" fmla="*/ 902051 w 1181710"/>
                <a:gd name="connsiteY2" fmla="*/ 187353 h 815212"/>
                <a:gd name="connsiteX3" fmla="*/ 1181451 w 1181710"/>
                <a:gd name="connsiteY3" fmla="*/ 415952 h 815212"/>
                <a:gd name="connsiteX4" fmla="*/ 889351 w 1181710"/>
                <a:gd name="connsiteY4" fmla="*/ 644553 h 815212"/>
                <a:gd name="connsiteX5" fmla="*/ 508351 w 1181710"/>
                <a:gd name="connsiteY5" fmla="*/ 809652 h 815212"/>
                <a:gd name="connsiteX6" fmla="*/ 351 w 1181710"/>
                <a:gd name="connsiteY6" fmla="*/ 390552 h 815212"/>
                <a:gd name="connsiteX7" fmla="*/ 171801 w 1181710"/>
                <a:gd name="connsiteY7" fmla="*/ 403252 h 815212"/>
                <a:gd name="connsiteX8" fmla="*/ 508351 w 1181710"/>
                <a:gd name="connsiteY8" fmla="*/ 612802 h 815212"/>
                <a:gd name="connsiteX9" fmla="*/ 794101 w 1181710"/>
                <a:gd name="connsiteY9" fmla="*/ 415952 h 815212"/>
                <a:gd name="connsiteX10" fmla="*/ 505166 w 1181710"/>
                <a:gd name="connsiteY10" fmla="*/ 209547 h 815212"/>
                <a:gd name="connsiteX11" fmla="*/ 171801 w 1181710"/>
                <a:gd name="connsiteY11" fmla="*/ 403252 h 815212"/>
                <a:gd name="connsiteX0" fmla="*/ 215 w 1181574"/>
                <a:gd name="connsiteY0" fmla="*/ 376996 h 797132"/>
                <a:gd name="connsiteX1" fmla="*/ 457256 w 1181574"/>
                <a:gd name="connsiteY1" fmla="*/ 5511 h 797132"/>
                <a:gd name="connsiteX2" fmla="*/ 901915 w 1181574"/>
                <a:gd name="connsiteY2" fmla="*/ 173797 h 797132"/>
                <a:gd name="connsiteX3" fmla="*/ 1181315 w 1181574"/>
                <a:gd name="connsiteY3" fmla="*/ 402396 h 797132"/>
                <a:gd name="connsiteX4" fmla="*/ 889215 w 1181574"/>
                <a:gd name="connsiteY4" fmla="*/ 630997 h 797132"/>
                <a:gd name="connsiteX5" fmla="*/ 508215 w 1181574"/>
                <a:gd name="connsiteY5" fmla="*/ 796096 h 797132"/>
                <a:gd name="connsiteX6" fmla="*/ 215 w 1181574"/>
                <a:gd name="connsiteY6" fmla="*/ 376996 h 797132"/>
                <a:gd name="connsiteX7" fmla="*/ 171665 w 1181574"/>
                <a:gd name="connsiteY7" fmla="*/ 389696 h 797132"/>
                <a:gd name="connsiteX8" fmla="*/ 508215 w 1181574"/>
                <a:gd name="connsiteY8" fmla="*/ 599246 h 797132"/>
                <a:gd name="connsiteX9" fmla="*/ 793965 w 1181574"/>
                <a:gd name="connsiteY9" fmla="*/ 402396 h 797132"/>
                <a:gd name="connsiteX10" fmla="*/ 505030 w 1181574"/>
                <a:gd name="connsiteY10" fmla="*/ 195991 h 797132"/>
                <a:gd name="connsiteX11" fmla="*/ 171665 w 1181574"/>
                <a:gd name="connsiteY11" fmla="*/ 389696 h 797132"/>
                <a:gd name="connsiteX0" fmla="*/ 554 w 1181913"/>
                <a:gd name="connsiteY0" fmla="*/ 375244 h 795380"/>
                <a:gd name="connsiteX1" fmla="*/ 457595 w 1181913"/>
                <a:gd name="connsiteY1" fmla="*/ 3759 h 795380"/>
                <a:gd name="connsiteX2" fmla="*/ 902254 w 1181913"/>
                <a:gd name="connsiteY2" fmla="*/ 172045 h 795380"/>
                <a:gd name="connsiteX3" fmla="*/ 1181654 w 1181913"/>
                <a:gd name="connsiteY3" fmla="*/ 400644 h 795380"/>
                <a:gd name="connsiteX4" fmla="*/ 889554 w 1181913"/>
                <a:gd name="connsiteY4" fmla="*/ 629245 h 795380"/>
                <a:gd name="connsiteX5" fmla="*/ 508554 w 1181913"/>
                <a:gd name="connsiteY5" fmla="*/ 794344 h 795380"/>
                <a:gd name="connsiteX6" fmla="*/ 554 w 1181913"/>
                <a:gd name="connsiteY6" fmla="*/ 375244 h 795380"/>
                <a:gd name="connsiteX7" fmla="*/ 172004 w 1181913"/>
                <a:gd name="connsiteY7" fmla="*/ 387944 h 795380"/>
                <a:gd name="connsiteX8" fmla="*/ 508554 w 1181913"/>
                <a:gd name="connsiteY8" fmla="*/ 597494 h 795380"/>
                <a:gd name="connsiteX9" fmla="*/ 794304 w 1181913"/>
                <a:gd name="connsiteY9" fmla="*/ 400644 h 795380"/>
                <a:gd name="connsiteX10" fmla="*/ 505369 w 1181913"/>
                <a:gd name="connsiteY10" fmla="*/ 194239 h 795380"/>
                <a:gd name="connsiteX11" fmla="*/ 172004 w 1181913"/>
                <a:gd name="connsiteY11" fmla="*/ 387944 h 795380"/>
                <a:gd name="connsiteX0" fmla="*/ 554 w 1181913"/>
                <a:gd name="connsiteY0" fmla="*/ 375244 h 806020"/>
                <a:gd name="connsiteX1" fmla="*/ 457595 w 1181913"/>
                <a:gd name="connsiteY1" fmla="*/ 3759 h 806020"/>
                <a:gd name="connsiteX2" fmla="*/ 902254 w 1181913"/>
                <a:gd name="connsiteY2" fmla="*/ 172045 h 806020"/>
                <a:gd name="connsiteX3" fmla="*/ 1181654 w 1181913"/>
                <a:gd name="connsiteY3" fmla="*/ 400644 h 806020"/>
                <a:gd name="connsiteX4" fmla="*/ 889554 w 1181913"/>
                <a:gd name="connsiteY4" fmla="*/ 629245 h 806020"/>
                <a:gd name="connsiteX5" fmla="*/ 508554 w 1181913"/>
                <a:gd name="connsiteY5" fmla="*/ 794344 h 806020"/>
                <a:gd name="connsiteX6" fmla="*/ 554 w 1181913"/>
                <a:gd name="connsiteY6" fmla="*/ 375244 h 806020"/>
                <a:gd name="connsiteX7" fmla="*/ 172004 w 1181913"/>
                <a:gd name="connsiteY7" fmla="*/ 387944 h 806020"/>
                <a:gd name="connsiteX8" fmla="*/ 508554 w 1181913"/>
                <a:gd name="connsiteY8" fmla="*/ 597494 h 806020"/>
                <a:gd name="connsiteX9" fmla="*/ 794304 w 1181913"/>
                <a:gd name="connsiteY9" fmla="*/ 400644 h 806020"/>
                <a:gd name="connsiteX10" fmla="*/ 505369 w 1181913"/>
                <a:gd name="connsiteY10" fmla="*/ 194239 h 806020"/>
                <a:gd name="connsiteX11" fmla="*/ 172004 w 1181913"/>
                <a:gd name="connsiteY11" fmla="*/ 387944 h 806020"/>
                <a:gd name="connsiteX0" fmla="*/ 1076 w 1182435"/>
                <a:gd name="connsiteY0" fmla="*/ 375206 h 787319"/>
                <a:gd name="connsiteX1" fmla="*/ 458117 w 1182435"/>
                <a:gd name="connsiteY1" fmla="*/ 3721 h 787319"/>
                <a:gd name="connsiteX2" fmla="*/ 902776 w 1182435"/>
                <a:gd name="connsiteY2" fmla="*/ 172007 h 787319"/>
                <a:gd name="connsiteX3" fmla="*/ 1182176 w 1182435"/>
                <a:gd name="connsiteY3" fmla="*/ 400606 h 787319"/>
                <a:gd name="connsiteX4" fmla="*/ 890076 w 1182435"/>
                <a:gd name="connsiteY4" fmla="*/ 629207 h 787319"/>
                <a:gd name="connsiteX5" fmla="*/ 442192 w 1182435"/>
                <a:gd name="connsiteY5" fmla="*/ 775196 h 787319"/>
                <a:gd name="connsiteX6" fmla="*/ 1076 w 1182435"/>
                <a:gd name="connsiteY6" fmla="*/ 375206 h 787319"/>
                <a:gd name="connsiteX7" fmla="*/ 172526 w 1182435"/>
                <a:gd name="connsiteY7" fmla="*/ 387906 h 787319"/>
                <a:gd name="connsiteX8" fmla="*/ 509076 w 1182435"/>
                <a:gd name="connsiteY8" fmla="*/ 597456 h 787319"/>
                <a:gd name="connsiteX9" fmla="*/ 794826 w 1182435"/>
                <a:gd name="connsiteY9" fmla="*/ 400606 h 787319"/>
                <a:gd name="connsiteX10" fmla="*/ 505891 w 1182435"/>
                <a:gd name="connsiteY10" fmla="*/ 194201 h 787319"/>
                <a:gd name="connsiteX11" fmla="*/ 172526 w 1182435"/>
                <a:gd name="connsiteY11" fmla="*/ 387906 h 787319"/>
                <a:gd name="connsiteX0" fmla="*/ 159 w 1181518"/>
                <a:gd name="connsiteY0" fmla="*/ 375230 h 799781"/>
                <a:gd name="connsiteX1" fmla="*/ 457200 w 1181518"/>
                <a:gd name="connsiteY1" fmla="*/ 3745 h 799781"/>
                <a:gd name="connsiteX2" fmla="*/ 901859 w 1181518"/>
                <a:gd name="connsiteY2" fmla="*/ 172031 h 799781"/>
                <a:gd name="connsiteX3" fmla="*/ 1181259 w 1181518"/>
                <a:gd name="connsiteY3" fmla="*/ 400630 h 799781"/>
                <a:gd name="connsiteX4" fmla="*/ 889159 w 1181518"/>
                <a:gd name="connsiteY4" fmla="*/ 629231 h 799781"/>
                <a:gd name="connsiteX5" fmla="*/ 454015 w 1181518"/>
                <a:gd name="connsiteY5" fmla="*/ 787960 h 799781"/>
                <a:gd name="connsiteX6" fmla="*/ 159 w 1181518"/>
                <a:gd name="connsiteY6" fmla="*/ 375230 h 799781"/>
                <a:gd name="connsiteX7" fmla="*/ 171609 w 1181518"/>
                <a:gd name="connsiteY7" fmla="*/ 387930 h 799781"/>
                <a:gd name="connsiteX8" fmla="*/ 508159 w 1181518"/>
                <a:gd name="connsiteY8" fmla="*/ 597480 h 799781"/>
                <a:gd name="connsiteX9" fmla="*/ 793909 w 1181518"/>
                <a:gd name="connsiteY9" fmla="*/ 400630 h 799781"/>
                <a:gd name="connsiteX10" fmla="*/ 504974 w 1181518"/>
                <a:gd name="connsiteY10" fmla="*/ 194225 h 799781"/>
                <a:gd name="connsiteX11" fmla="*/ 171609 w 1181518"/>
                <a:gd name="connsiteY11" fmla="*/ 387930 h 799781"/>
                <a:gd name="connsiteX0" fmla="*/ 159 w 1181518"/>
                <a:gd name="connsiteY0" fmla="*/ 378958 h 803509"/>
                <a:gd name="connsiteX1" fmla="*/ 457200 w 1181518"/>
                <a:gd name="connsiteY1" fmla="*/ 7473 h 803509"/>
                <a:gd name="connsiteX2" fmla="*/ 901859 w 1181518"/>
                <a:gd name="connsiteY2" fmla="*/ 175759 h 803509"/>
                <a:gd name="connsiteX3" fmla="*/ 1181259 w 1181518"/>
                <a:gd name="connsiteY3" fmla="*/ 404358 h 803509"/>
                <a:gd name="connsiteX4" fmla="*/ 889159 w 1181518"/>
                <a:gd name="connsiteY4" fmla="*/ 632959 h 803509"/>
                <a:gd name="connsiteX5" fmla="*/ 454015 w 1181518"/>
                <a:gd name="connsiteY5" fmla="*/ 791688 h 803509"/>
                <a:gd name="connsiteX6" fmla="*/ 159 w 1181518"/>
                <a:gd name="connsiteY6" fmla="*/ 378958 h 803509"/>
                <a:gd name="connsiteX7" fmla="*/ 171609 w 1181518"/>
                <a:gd name="connsiteY7" fmla="*/ 391658 h 803509"/>
                <a:gd name="connsiteX8" fmla="*/ 508159 w 1181518"/>
                <a:gd name="connsiteY8" fmla="*/ 601208 h 803509"/>
                <a:gd name="connsiteX9" fmla="*/ 793909 w 1181518"/>
                <a:gd name="connsiteY9" fmla="*/ 404358 h 803509"/>
                <a:gd name="connsiteX10" fmla="*/ 504974 w 1181518"/>
                <a:gd name="connsiteY10" fmla="*/ 197953 h 803509"/>
                <a:gd name="connsiteX11" fmla="*/ 171609 w 1181518"/>
                <a:gd name="connsiteY11" fmla="*/ 391658 h 80350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1 w 1187730"/>
                <a:gd name="connsiteY0" fmla="*/ 396746 h 797476"/>
                <a:gd name="connsiteX1" fmla="*/ 463412 w 1187730"/>
                <a:gd name="connsiteY1" fmla="*/ 6151 h 797476"/>
                <a:gd name="connsiteX2" fmla="*/ 908071 w 1187730"/>
                <a:gd name="connsiteY2" fmla="*/ 174437 h 797476"/>
                <a:gd name="connsiteX3" fmla="*/ 1187471 w 1187730"/>
                <a:gd name="connsiteY3" fmla="*/ 403036 h 797476"/>
                <a:gd name="connsiteX4" fmla="*/ 895371 w 1187730"/>
                <a:gd name="connsiteY4" fmla="*/ 631637 h 797476"/>
                <a:gd name="connsiteX5" fmla="*/ 460227 w 1187730"/>
                <a:gd name="connsiteY5" fmla="*/ 790366 h 797476"/>
                <a:gd name="connsiteX6" fmla="*/ 1 w 1187730"/>
                <a:gd name="connsiteY6" fmla="*/ 396746 h 797476"/>
                <a:gd name="connsiteX7" fmla="*/ 177821 w 1187730"/>
                <a:gd name="connsiteY7" fmla="*/ 390336 h 797476"/>
                <a:gd name="connsiteX8" fmla="*/ 514371 w 1187730"/>
                <a:gd name="connsiteY8" fmla="*/ 599886 h 797476"/>
                <a:gd name="connsiteX9" fmla="*/ 800121 w 1187730"/>
                <a:gd name="connsiteY9" fmla="*/ 403036 h 797476"/>
                <a:gd name="connsiteX10" fmla="*/ 511186 w 1187730"/>
                <a:gd name="connsiteY10" fmla="*/ 196631 h 797476"/>
                <a:gd name="connsiteX11" fmla="*/ 177821 w 1187730"/>
                <a:gd name="connsiteY11" fmla="*/ 390336 h 797476"/>
                <a:gd name="connsiteX0" fmla="*/ 1 w 1187730"/>
                <a:gd name="connsiteY0" fmla="*/ 390777 h 791507"/>
                <a:gd name="connsiteX1" fmla="*/ 463412 w 1187730"/>
                <a:gd name="connsiteY1" fmla="*/ 182 h 791507"/>
                <a:gd name="connsiteX2" fmla="*/ 908071 w 1187730"/>
                <a:gd name="connsiteY2" fmla="*/ 168468 h 791507"/>
                <a:gd name="connsiteX3" fmla="*/ 1187471 w 1187730"/>
                <a:gd name="connsiteY3" fmla="*/ 397067 h 791507"/>
                <a:gd name="connsiteX4" fmla="*/ 895371 w 1187730"/>
                <a:gd name="connsiteY4" fmla="*/ 625668 h 791507"/>
                <a:gd name="connsiteX5" fmla="*/ 460227 w 1187730"/>
                <a:gd name="connsiteY5" fmla="*/ 784397 h 791507"/>
                <a:gd name="connsiteX6" fmla="*/ 1 w 1187730"/>
                <a:gd name="connsiteY6" fmla="*/ 390777 h 791507"/>
                <a:gd name="connsiteX7" fmla="*/ 177821 w 1187730"/>
                <a:gd name="connsiteY7" fmla="*/ 384367 h 791507"/>
                <a:gd name="connsiteX8" fmla="*/ 514371 w 1187730"/>
                <a:gd name="connsiteY8" fmla="*/ 593917 h 791507"/>
                <a:gd name="connsiteX9" fmla="*/ 800121 w 1187730"/>
                <a:gd name="connsiteY9" fmla="*/ 397067 h 791507"/>
                <a:gd name="connsiteX10" fmla="*/ 511186 w 1187730"/>
                <a:gd name="connsiteY10" fmla="*/ 190662 h 791507"/>
                <a:gd name="connsiteX11" fmla="*/ 177821 w 1187730"/>
                <a:gd name="connsiteY11" fmla="*/ 384367 h 791507"/>
                <a:gd name="connsiteX0" fmla="*/ 117 w 1187846"/>
                <a:gd name="connsiteY0" fmla="*/ 371704 h 772434"/>
                <a:gd name="connsiteX1" fmla="*/ 425308 w 1187846"/>
                <a:gd name="connsiteY1" fmla="*/ 219 h 772434"/>
                <a:gd name="connsiteX2" fmla="*/ 908187 w 1187846"/>
                <a:gd name="connsiteY2" fmla="*/ 149395 h 772434"/>
                <a:gd name="connsiteX3" fmla="*/ 1187587 w 1187846"/>
                <a:gd name="connsiteY3" fmla="*/ 377994 h 772434"/>
                <a:gd name="connsiteX4" fmla="*/ 895487 w 1187846"/>
                <a:gd name="connsiteY4" fmla="*/ 606595 h 772434"/>
                <a:gd name="connsiteX5" fmla="*/ 460343 w 1187846"/>
                <a:gd name="connsiteY5" fmla="*/ 765324 h 772434"/>
                <a:gd name="connsiteX6" fmla="*/ 117 w 1187846"/>
                <a:gd name="connsiteY6" fmla="*/ 371704 h 772434"/>
                <a:gd name="connsiteX7" fmla="*/ 177937 w 1187846"/>
                <a:gd name="connsiteY7" fmla="*/ 365294 h 772434"/>
                <a:gd name="connsiteX8" fmla="*/ 514487 w 1187846"/>
                <a:gd name="connsiteY8" fmla="*/ 574844 h 772434"/>
                <a:gd name="connsiteX9" fmla="*/ 800237 w 1187846"/>
                <a:gd name="connsiteY9" fmla="*/ 377994 h 772434"/>
                <a:gd name="connsiteX10" fmla="*/ 511302 w 1187846"/>
                <a:gd name="connsiteY10" fmla="*/ 171589 h 772434"/>
                <a:gd name="connsiteX11" fmla="*/ 177937 w 1187846"/>
                <a:gd name="connsiteY11" fmla="*/ 365294 h 772434"/>
                <a:gd name="connsiteX0" fmla="*/ 236 w 1187965"/>
                <a:gd name="connsiteY0" fmla="*/ 371520 h 772250"/>
                <a:gd name="connsiteX1" fmla="*/ 425427 w 1187965"/>
                <a:gd name="connsiteY1" fmla="*/ 35 h 772250"/>
                <a:gd name="connsiteX2" fmla="*/ 908306 w 1187965"/>
                <a:gd name="connsiteY2" fmla="*/ 149211 h 772250"/>
                <a:gd name="connsiteX3" fmla="*/ 1187706 w 1187965"/>
                <a:gd name="connsiteY3" fmla="*/ 377810 h 772250"/>
                <a:gd name="connsiteX4" fmla="*/ 895606 w 1187965"/>
                <a:gd name="connsiteY4" fmla="*/ 606411 h 772250"/>
                <a:gd name="connsiteX5" fmla="*/ 460462 w 1187965"/>
                <a:gd name="connsiteY5" fmla="*/ 765140 h 772250"/>
                <a:gd name="connsiteX6" fmla="*/ 236 w 1187965"/>
                <a:gd name="connsiteY6" fmla="*/ 371520 h 772250"/>
                <a:gd name="connsiteX7" fmla="*/ 178056 w 1187965"/>
                <a:gd name="connsiteY7" fmla="*/ 365110 h 772250"/>
                <a:gd name="connsiteX8" fmla="*/ 514606 w 1187965"/>
                <a:gd name="connsiteY8" fmla="*/ 574660 h 772250"/>
                <a:gd name="connsiteX9" fmla="*/ 800356 w 1187965"/>
                <a:gd name="connsiteY9" fmla="*/ 377810 h 772250"/>
                <a:gd name="connsiteX10" fmla="*/ 511421 w 1187965"/>
                <a:gd name="connsiteY10" fmla="*/ 171405 h 772250"/>
                <a:gd name="connsiteX11" fmla="*/ 178056 w 1187965"/>
                <a:gd name="connsiteY11" fmla="*/ 365110 h 772250"/>
                <a:gd name="connsiteX0" fmla="*/ 0 w 1187729"/>
                <a:gd name="connsiteY0" fmla="*/ 371520 h 766165"/>
                <a:gd name="connsiteX1" fmla="*/ 425191 w 1187729"/>
                <a:gd name="connsiteY1" fmla="*/ 35 h 766165"/>
                <a:gd name="connsiteX2" fmla="*/ 908070 w 1187729"/>
                <a:gd name="connsiteY2" fmla="*/ 149211 h 766165"/>
                <a:gd name="connsiteX3" fmla="*/ 1187470 w 1187729"/>
                <a:gd name="connsiteY3" fmla="*/ 377810 h 766165"/>
                <a:gd name="connsiteX4" fmla="*/ 895370 w 1187729"/>
                <a:gd name="connsiteY4" fmla="*/ 606411 h 766165"/>
                <a:gd name="connsiteX5" fmla="*/ 425191 w 1187729"/>
                <a:gd name="connsiteY5" fmla="*/ 758770 h 766165"/>
                <a:gd name="connsiteX6" fmla="*/ 0 w 1187729"/>
                <a:gd name="connsiteY6" fmla="*/ 371520 h 766165"/>
                <a:gd name="connsiteX7" fmla="*/ 177820 w 1187729"/>
                <a:gd name="connsiteY7" fmla="*/ 365110 h 766165"/>
                <a:gd name="connsiteX8" fmla="*/ 514370 w 1187729"/>
                <a:gd name="connsiteY8" fmla="*/ 574660 h 766165"/>
                <a:gd name="connsiteX9" fmla="*/ 800120 w 1187729"/>
                <a:gd name="connsiteY9" fmla="*/ 377810 h 766165"/>
                <a:gd name="connsiteX10" fmla="*/ 511185 w 1187729"/>
                <a:gd name="connsiteY10" fmla="*/ 171405 h 766165"/>
                <a:gd name="connsiteX11" fmla="*/ 177820 w 1187729"/>
                <a:gd name="connsiteY11" fmla="*/ 365110 h 766165"/>
                <a:gd name="connsiteX0" fmla="*/ 0 w 1187729"/>
                <a:gd name="connsiteY0" fmla="*/ 371520 h 758904"/>
                <a:gd name="connsiteX1" fmla="*/ 425191 w 1187729"/>
                <a:gd name="connsiteY1" fmla="*/ 35 h 758904"/>
                <a:gd name="connsiteX2" fmla="*/ 908070 w 1187729"/>
                <a:gd name="connsiteY2" fmla="*/ 149211 h 758904"/>
                <a:gd name="connsiteX3" fmla="*/ 1187470 w 1187729"/>
                <a:gd name="connsiteY3" fmla="*/ 377810 h 758904"/>
                <a:gd name="connsiteX4" fmla="*/ 895370 w 1187729"/>
                <a:gd name="connsiteY4" fmla="*/ 606411 h 758904"/>
                <a:gd name="connsiteX5" fmla="*/ 425191 w 1187729"/>
                <a:gd name="connsiteY5" fmla="*/ 758770 h 758904"/>
                <a:gd name="connsiteX6" fmla="*/ 0 w 1187729"/>
                <a:gd name="connsiteY6" fmla="*/ 371520 h 758904"/>
                <a:gd name="connsiteX7" fmla="*/ 177820 w 1187729"/>
                <a:gd name="connsiteY7" fmla="*/ 365110 h 758904"/>
                <a:gd name="connsiteX8" fmla="*/ 514370 w 1187729"/>
                <a:gd name="connsiteY8" fmla="*/ 574660 h 758904"/>
                <a:gd name="connsiteX9" fmla="*/ 800120 w 1187729"/>
                <a:gd name="connsiteY9" fmla="*/ 377810 h 758904"/>
                <a:gd name="connsiteX10" fmla="*/ 511185 w 1187729"/>
                <a:gd name="connsiteY10" fmla="*/ 171405 h 758904"/>
                <a:gd name="connsiteX11" fmla="*/ 177820 w 1187729"/>
                <a:gd name="connsiteY11" fmla="*/ 365110 h 758904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63199"/>
                <a:gd name="connsiteX1" fmla="*/ 425191 w 1187729"/>
                <a:gd name="connsiteY1" fmla="*/ 35 h 763199"/>
                <a:gd name="connsiteX2" fmla="*/ 908070 w 1187729"/>
                <a:gd name="connsiteY2" fmla="*/ 149211 h 763199"/>
                <a:gd name="connsiteX3" fmla="*/ 1187470 w 1187729"/>
                <a:gd name="connsiteY3" fmla="*/ 377810 h 763199"/>
                <a:gd name="connsiteX4" fmla="*/ 895370 w 1187729"/>
                <a:gd name="connsiteY4" fmla="*/ 568192 h 763199"/>
                <a:gd name="connsiteX5" fmla="*/ 425191 w 1187729"/>
                <a:gd name="connsiteY5" fmla="*/ 758770 h 763199"/>
                <a:gd name="connsiteX6" fmla="*/ 0 w 1187729"/>
                <a:gd name="connsiteY6" fmla="*/ 371520 h 763199"/>
                <a:gd name="connsiteX7" fmla="*/ 177820 w 1187729"/>
                <a:gd name="connsiteY7" fmla="*/ 365110 h 763199"/>
                <a:gd name="connsiteX8" fmla="*/ 514370 w 1187729"/>
                <a:gd name="connsiteY8" fmla="*/ 574660 h 763199"/>
                <a:gd name="connsiteX9" fmla="*/ 800120 w 1187729"/>
                <a:gd name="connsiteY9" fmla="*/ 377810 h 763199"/>
                <a:gd name="connsiteX10" fmla="*/ 511185 w 1187729"/>
                <a:gd name="connsiteY10" fmla="*/ 171405 h 763199"/>
                <a:gd name="connsiteX11" fmla="*/ 177820 w 1187729"/>
                <a:gd name="connsiteY11" fmla="*/ 365110 h 763199"/>
                <a:gd name="connsiteX0" fmla="*/ 0 w 1187729"/>
                <a:gd name="connsiteY0" fmla="*/ 371520 h 761049"/>
                <a:gd name="connsiteX1" fmla="*/ 425191 w 1187729"/>
                <a:gd name="connsiteY1" fmla="*/ 35 h 761049"/>
                <a:gd name="connsiteX2" fmla="*/ 908070 w 1187729"/>
                <a:gd name="connsiteY2" fmla="*/ 149211 h 761049"/>
                <a:gd name="connsiteX3" fmla="*/ 1187470 w 1187729"/>
                <a:gd name="connsiteY3" fmla="*/ 377810 h 761049"/>
                <a:gd name="connsiteX4" fmla="*/ 895370 w 1187729"/>
                <a:gd name="connsiteY4" fmla="*/ 568192 h 761049"/>
                <a:gd name="connsiteX5" fmla="*/ 425191 w 1187729"/>
                <a:gd name="connsiteY5" fmla="*/ 758770 h 761049"/>
                <a:gd name="connsiteX6" fmla="*/ 0 w 1187729"/>
                <a:gd name="connsiteY6" fmla="*/ 371520 h 761049"/>
                <a:gd name="connsiteX7" fmla="*/ 177820 w 1187729"/>
                <a:gd name="connsiteY7" fmla="*/ 365110 h 761049"/>
                <a:gd name="connsiteX8" fmla="*/ 514370 w 1187729"/>
                <a:gd name="connsiteY8" fmla="*/ 574660 h 761049"/>
                <a:gd name="connsiteX9" fmla="*/ 800120 w 1187729"/>
                <a:gd name="connsiteY9" fmla="*/ 377810 h 761049"/>
                <a:gd name="connsiteX10" fmla="*/ 511185 w 1187729"/>
                <a:gd name="connsiteY10" fmla="*/ 171405 h 761049"/>
                <a:gd name="connsiteX11" fmla="*/ 177820 w 1187729"/>
                <a:gd name="connsiteY11" fmla="*/ 365110 h 761049"/>
                <a:gd name="connsiteX0" fmla="*/ 0 w 1187640"/>
                <a:gd name="connsiteY0" fmla="*/ 371520 h 761825"/>
                <a:gd name="connsiteX1" fmla="*/ 425191 w 1187640"/>
                <a:gd name="connsiteY1" fmla="*/ 35 h 761825"/>
                <a:gd name="connsiteX2" fmla="*/ 908070 w 1187640"/>
                <a:gd name="connsiteY2" fmla="*/ 149211 h 761825"/>
                <a:gd name="connsiteX3" fmla="*/ 1187470 w 1187640"/>
                <a:gd name="connsiteY3" fmla="*/ 377810 h 761825"/>
                <a:gd name="connsiteX4" fmla="*/ 898555 w 1187640"/>
                <a:gd name="connsiteY4" fmla="*/ 542712 h 761825"/>
                <a:gd name="connsiteX5" fmla="*/ 425191 w 1187640"/>
                <a:gd name="connsiteY5" fmla="*/ 758770 h 761825"/>
                <a:gd name="connsiteX6" fmla="*/ 0 w 1187640"/>
                <a:gd name="connsiteY6" fmla="*/ 371520 h 761825"/>
                <a:gd name="connsiteX7" fmla="*/ 177820 w 1187640"/>
                <a:gd name="connsiteY7" fmla="*/ 365110 h 761825"/>
                <a:gd name="connsiteX8" fmla="*/ 514370 w 1187640"/>
                <a:gd name="connsiteY8" fmla="*/ 574660 h 761825"/>
                <a:gd name="connsiteX9" fmla="*/ 800120 w 1187640"/>
                <a:gd name="connsiteY9" fmla="*/ 377810 h 761825"/>
                <a:gd name="connsiteX10" fmla="*/ 511185 w 1187640"/>
                <a:gd name="connsiteY10" fmla="*/ 171405 h 761825"/>
                <a:gd name="connsiteX11" fmla="*/ 177820 w 1187640"/>
                <a:gd name="connsiteY11" fmla="*/ 365110 h 761825"/>
                <a:gd name="connsiteX0" fmla="*/ 0 w 1187640"/>
                <a:gd name="connsiteY0" fmla="*/ 371520 h 760381"/>
                <a:gd name="connsiteX1" fmla="*/ 425191 w 1187640"/>
                <a:gd name="connsiteY1" fmla="*/ 35 h 760381"/>
                <a:gd name="connsiteX2" fmla="*/ 908070 w 1187640"/>
                <a:gd name="connsiteY2" fmla="*/ 149211 h 760381"/>
                <a:gd name="connsiteX3" fmla="*/ 1187470 w 1187640"/>
                <a:gd name="connsiteY3" fmla="*/ 377810 h 760381"/>
                <a:gd name="connsiteX4" fmla="*/ 898555 w 1187640"/>
                <a:gd name="connsiteY4" fmla="*/ 542712 h 760381"/>
                <a:gd name="connsiteX5" fmla="*/ 425191 w 1187640"/>
                <a:gd name="connsiteY5" fmla="*/ 758770 h 760381"/>
                <a:gd name="connsiteX6" fmla="*/ 0 w 1187640"/>
                <a:gd name="connsiteY6" fmla="*/ 371520 h 760381"/>
                <a:gd name="connsiteX7" fmla="*/ 177820 w 1187640"/>
                <a:gd name="connsiteY7" fmla="*/ 365110 h 760381"/>
                <a:gd name="connsiteX8" fmla="*/ 514370 w 1187640"/>
                <a:gd name="connsiteY8" fmla="*/ 574660 h 760381"/>
                <a:gd name="connsiteX9" fmla="*/ 800120 w 1187640"/>
                <a:gd name="connsiteY9" fmla="*/ 377810 h 760381"/>
                <a:gd name="connsiteX10" fmla="*/ 511185 w 1187640"/>
                <a:gd name="connsiteY10" fmla="*/ 171405 h 760381"/>
                <a:gd name="connsiteX11" fmla="*/ 177820 w 1187640"/>
                <a:gd name="connsiteY11" fmla="*/ 365110 h 760381"/>
                <a:gd name="connsiteX0" fmla="*/ 0 w 1187488"/>
                <a:gd name="connsiteY0" fmla="*/ 373802 h 762663"/>
                <a:gd name="connsiteX1" fmla="*/ 425191 w 1187488"/>
                <a:gd name="connsiteY1" fmla="*/ 2317 h 762663"/>
                <a:gd name="connsiteX2" fmla="*/ 901700 w 1187488"/>
                <a:gd name="connsiteY2" fmla="*/ 224747 h 762663"/>
                <a:gd name="connsiteX3" fmla="*/ 1187470 w 1187488"/>
                <a:gd name="connsiteY3" fmla="*/ 380092 h 762663"/>
                <a:gd name="connsiteX4" fmla="*/ 898555 w 1187488"/>
                <a:gd name="connsiteY4" fmla="*/ 544994 h 762663"/>
                <a:gd name="connsiteX5" fmla="*/ 425191 w 1187488"/>
                <a:gd name="connsiteY5" fmla="*/ 761052 h 762663"/>
                <a:gd name="connsiteX6" fmla="*/ 0 w 1187488"/>
                <a:gd name="connsiteY6" fmla="*/ 373802 h 762663"/>
                <a:gd name="connsiteX7" fmla="*/ 177820 w 1187488"/>
                <a:gd name="connsiteY7" fmla="*/ 367392 h 762663"/>
                <a:gd name="connsiteX8" fmla="*/ 514370 w 1187488"/>
                <a:gd name="connsiteY8" fmla="*/ 576942 h 762663"/>
                <a:gd name="connsiteX9" fmla="*/ 800120 w 1187488"/>
                <a:gd name="connsiteY9" fmla="*/ 380092 h 762663"/>
                <a:gd name="connsiteX10" fmla="*/ 511185 w 1187488"/>
                <a:gd name="connsiteY10" fmla="*/ 173687 h 762663"/>
                <a:gd name="connsiteX11" fmla="*/ 177820 w 1187488"/>
                <a:gd name="connsiteY11" fmla="*/ 367392 h 762663"/>
                <a:gd name="connsiteX0" fmla="*/ 0 w 1187488"/>
                <a:gd name="connsiteY0" fmla="*/ 371782 h 760643"/>
                <a:gd name="connsiteX1" fmla="*/ 425191 w 1187488"/>
                <a:gd name="connsiteY1" fmla="*/ 297 h 760643"/>
                <a:gd name="connsiteX2" fmla="*/ 901700 w 1187488"/>
                <a:gd name="connsiteY2" fmla="*/ 222727 h 760643"/>
                <a:gd name="connsiteX3" fmla="*/ 1187470 w 1187488"/>
                <a:gd name="connsiteY3" fmla="*/ 378072 h 760643"/>
                <a:gd name="connsiteX4" fmla="*/ 898555 w 1187488"/>
                <a:gd name="connsiteY4" fmla="*/ 542974 h 760643"/>
                <a:gd name="connsiteX5" fmla="*/ 425191 w 1187488"/>
                <a:gd name="connsiteY5" fmla="*/ 759032 h 760643"/>
                <a:gd name="connsiteX6" fmla="*/ 0 w 1187488"/>
                <a:gd name="connsiteY6" fmla="*/ 371782 h 760643"/>
                <a:gd name="connsiteX7" fmla="*/ 177820 w 1187488"/>
                <a:gd name="connsiteY7" fmla="*/ 365372 h 760643"/>
                <a:gd name="connsiteX8" fmla="*/ 514370 w 1187488"/>
                <a:gd name="connsiteY8" fmla="*/ 574922 h 760643"/>
                <a:gd name="connsiteX9" fmla="*/ 800120 w 1187488"/>
                <a:gd name="connsiteY9" fmla="*/ 378072 h 760643"/>
                <a:gd name="connsiteX10" fmla="*/ 511185 w 1187488"/>
                <a:gd name="connsiteY10" fmla="*/ 171667 h 760643"/>
                <a:gd name="connsiteX11" fmla="*/ 177820 w 1187488"/>
                <a:gd name="connsiteY11" fmla="*/ 365372 h 760643"/>
                <a:gd name="connsiteX0" fmla="*/ 0 w 1187488"/>
                <a:gd name="connsiteY0" fmla="*/ 373659 h 762520"/>
                <a:gd name="connsiteX1" fmla="*/ 425191 w 1187488"/>
                <a:gd name="connsiteY1" fmla="*/ 2174 h 762520"/>
                <a:gd name="connsiteX2" fmla="*/ 901700 w 1187488"/>
                <a:gd name="connsiteY2" fmla="*/ 224604 h 762520"/>
                <a:gd name="connsiteX3" fmla="*/ 1187470 w 1187488"/>
                <a:gd name="connsiteY3" fmla="*/ 379949 h 762520"/>
                <a:gd name="connsiteX4" fmla="*/ 898555 w 1187488"/>
                <a:gd name="connsiteY4" fmla="*/ 544851 h 762520"/>
                <a:gd name="connsiteX5" fmla="*/ 425191 w 1187488"/>
                <a:gd name="connsiteY5" fmla="*/ 760909 h 762520"/>
                <a:gd name="connsiteX6" fmla="*/ 0 w 1187488"/>
                <a:gd name="connsiteY6" fmla="*/ 373659 h 762520"/>
                <a:gd name="connsiteX7" fmla="*/ 177820 w 1187488"/>
                <a:gd name="connsiteY7" fmla="*/ 367249 h 762520"/>
                <a:gd name="connsiteX8" fmla="*/ 514370 w 1187488"/>
                <a:gd name="connsiteY8" fmla="*/ 576799 h 762520"/>
                <a:gd name="connsiteX9" fmla="*/ 800120 w 1187488"/>
                <a:gd name="connsiteY9" fmla="*/ 379949 h 762520"/>
                <a:gd name="connsiteX10" fmla="*/ 511185 w 1187488"/>
                <a:gd name="connsiteY10" fmla="*/ 173544 h 762520"/>
                <a:gd name="connsiteX11" fmla="*/ 177820 w 1187488"/>
                <a:gd name="connsiteY11" fmla="*/ 367249 h 762520"/>
                <a:gd name="connsiteX0" fmla="*/ 0 w 1187488"/>
                <a:gd name="connsiteY0" fmla="*/ 374109 h 762970"/>
                <a:gd name="connsiteX1" fmla="*/ 425191 w 1187488"/>
                <a:gd name="connsiteY1" fmla="*/ 2624 h 762970"/>
                <a:gd name="connsiteX2" fmla="*/ 901700 w 1187488"/>
                <a:gd name="connsiteY2" fmla="*/ 225054 h 762970"/>
                <a:gd name="connsiteX3" fmla="*/ 1187470 w 1187488"/>
                <a:gd name="connsiteY3" fmla="*/ 380399 h 762970"/>
                <a:gd name="connsiteX4" fmla="*/ 898555 w 1187488"/>
                <a:gd name="connsiteY4" fmla="*/ 545301 h 762970"/>
                <a:gd name="connsiteX5" fmla="*/ 425191 w 1187488"/>
                <a:gd name="connsiteY5" fmla="*/ 761359 h 762970"/>
                <a:gd name="connsiteX6" fmla="*/ 0 w 1187488"/>
                <a:gd name="connsiteY6" fmla="*/ 374109 h 762970"/>
                <a:gd name="connsiteX7" fmla="*/ 177820 w 1187488"/>
                <a:gd name="connsiteY7" fmla="*/ 367699 h 762970"/>
                <a:gd name="connsiteX8" fmla="*/ 514370 w 1187488"/>
                <a:gd name="connsiteY8" fmla="*/ 577249 h 762970"/>
                <a:gd name="connsiteX9" fmla="*/ 800120 w 1187488"/>
                <a:gd name="connsiteY9" fmla="*/ 380399 h 762970"/>
                <a:gd name="connsiteX10" fmla="*/ 511185 w 1187488"/>
                <a:gd name="connsiteY10" fmla="*/ 173994 h 762970"/>
                <a:gd name="connsiteX11" fmla="*/ 177820 w 1187488"/>
                <a:gd name="connsiteY11" fmla="*/ 367699 h 76297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  <a:gd name="connsiteX0" fmla="*/ 0 w 1188236"/>
                <a:gd name="connsiteY0" fmla="*/ 374109 h 765790"/>
                <a:gd name="connsiteX1" fmla="*/ 425191 w 1188236"/>
                <a:gd name="connsiteY1" fmla="*/ 2624 h 765790"/>
                <a:gd name="connsiteX2" fmla="*/ 901700 w 1188236"/>
                <a:gd name="connsiteY2" fmla="*/ 225054 h 765790"/>
                <a:gd name="connsiteX3" fmla="*/ 1187470 w 1188236"/>
                <a:gd name="connsiteY3" fmla="*/ 380399 h 765790"/>
                <a:gd name="connsiteX4" fmla="*/ 898555 w 1188236"/>
                <a:gd name="connsiteY4" fmla="*/ 545301 h 765790"/>
                <a:gd name="connsiteX5" fmla="*/ 425191 w 1188236"/>
                <a:gd name="connsiteY5" fmla="*/ 761359 h 765790"/>
                <a:gd name="connsiteX6" fmla="*/ 0 w 1188236"/>
                <a:gd name="connsiteY6" fmla="*/ 374109 h 765790"/>
                <a:gd name="connsiteX7" fmla="*/ 177820 w 1188236"/>
                <a:gd name="connsiteY7" fmla="*/ 367699 h 765790"/>
                <a:gd name="connsiteX8" fmla="*/ 514370 w 1188236"/>
                <a:gd name="connsiteY8" fmla="*/ 577249 h 765790"/>
                <a:gd name="connsiteX9" fmla="*/ 800120 w 1188236"/>
                <a:gd name="connsiteY9" fmla="*/ 380399 h 765790"/>
                <a:gd name="connsiteX10" fmla="*/ 511185 w 1188236"/>
                <a:gd name="connsiteY10" fmla="*/ 173994 h 765790"/>
                <a:gd name="connsiteX11" fmla="*/ 177820 w 1188236"/>
                <a:gd name="connsiteY11" fmla="*/ 367699 h 76579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7488" h="765790">
                  <a:moveTo>
                    <a:pt x="0" y="374109"/>
                  </a:moveTo>
                  <a:cubicBezTo>
                    <a:pt x="0" y="247653"/>
                    <a:pt x="153880" y="-29864"/>
                    <a:pt x="425191" y="2624"/>
                  </a:cubicBezTo>
                  <a:cubicBezTo>
                    <a:pt x="696502" y="35112"/>
                    <a:pt x="789517" y="159437"/>
                    <a:pt x="901700" y="225054"/>
                  </a:cubicBezTo>
                  <a:cubicBezTo>
                    <a:pt x="1178983" y="201771"/>
                    <a:pt x="1187994" y="253771"/>
                    <a:pt x="1187470" y="380399"/>
                  </a:cubicBezTo>
                  <a:cubicBezTo>
                    <a:pt x="1186946" y="507027"/>
                    <a:pt x="1201238" y="543184"/>
                    <a:pt x="898555" y="545301"/>
                  </a:cubicBezTo>
                  <a:cubicBezTo>
                    <a:pt x="786372" y="610918"/>
                    <a:pt x="721458" y="716637"/>
                    <a:pt x="425191" y="761359"/>
                  </a:cubicBezTo>
                  <a:cubicBezTo>
                    <a:pt x="128924" y="806081"/>
                    <a:pt x="0" y="500565"/>
                    <a:pt x="0" y="374109"/>
                  </a:cubicBezTo>
                  <a:close/>
                  <a:moveTo>
                    <a:pt x="177820" y="367699"/>
                  </a:moveTo>
                  <a:cubicBezTo>
                    <a:pt x="178351" y="434908"/>
                    <a:pt x="251405" y="657941"/>
                    <a:pt x="514370" y="577249"/>
                  </a:cubicBezTo>
                  <a:cubicBezTo>
                    <a:pt x="777335" y="496557"/>
                    <a:pt x="800120" y="422232"/>
                    <a:pt x="800120" y="380399"/>
                  </a:cubicBezTo>
                  <a:cubicBezTo>
                    <a:pt x="803305" y="338566"/>
                    <a:pt x="742300" y="255734"/>
                    <a:pt x="511185" y="173994"/>
                  </a:cubicBezTo>
                  <a:cubicBezTo>
                    <a:pt x="280070" y="92254"/>
                    <a:pt x="177289" y="300490"/>
                    <a:pt x="177820" y="36769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scene3d>
              <a:camera prst="perspectiveFront">
                <a:rot lat="19799996" lon="0" rev="0"/>
              </a:camera>
              <a:lightRig rig="threePt" dir="t"/>
            </a:scene3d>
            <a:sp3d extrusionH="381000"/>
          </p:spPr>
          <p:txBody>
            <a:bodyPr anchor="ctr"/>
            <a:lstStyle/>
            <a:p>
              <a:pPr algn="ctr" defTabSz="914400">
                <a:defRPr/>
              </a:pPr>
              <a:endParaRPr lang="en-US" sz="1400" b="1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  <a:cs typeface="ＭＳ Ｐゴシック" charset="0"/>
              </a:endParaRPr>
            </a:p>
          </p:txBody>
        </p:sp>
        <p:sp>
          <p:nvSpPr>
            <p:cNvPr id="55" name="Donut 3"/>
            <p:cNvSpPr/>
            <p:nvPr/>
          </p:nvSpPr>
          <p:spPr>
            <a:xfrm>
              <a:off x="4268248" y="2026453"/>
              <a:ext cx="1815052" cy="1162305"/>
            </a:xfrm>
            <a:custGeom>
              <a:avLst/>
              <a:gdLst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196850 w 1346200"/>
                <a:gd name="connsiteY5" fmla="*/ 3937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196850 w 1346200"/>
                <a:gd name="connsiteY9" fmla="*/ 3937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181100"/>
                <a:gd name="connsiteY0" fmla="*/ 368384 h 787556"/>
                <a:gd name="connsiteX1" fmla="*/ 508000 w 1181100"/>
                <a:gd name="connsiteY1" fmla="*/ 84 h 787556"/>
                <a:gd name="connsiteX2" fmla="*/ 1181100 w 1181100"/>
                <a:gd name="connsiteY2" fmla="*/ 393784 h 787556"/>
                <a:gd name="connsiteX3" fmla="*/ 508000 w 1181100"/>
                <a:gd name="connsiteY3" fmla="*/ 787484 h 787556"/>
                <a:gd name="connsiteX4" fmla="*/ 0 w 1181100"/>
                <a:gd name="connsiteY4" fmla="*/ 368384 h 787556"/>
                <a:gd name="connsiteX5" fmla="*/ 171450 w 1181100"/>
                <a:gd name="connsiteY5" fmla="*/ 381084 h 787556"/>
                <a:gd name="connsiteX6" fmla="*/ 508000 w 1181100"/>
                <a:gd name="connsiteY6" fmla="*/ 590634 h 787556"/>
                <a:gd name="connsiteX7" fmla="*/ 984250 w 1181100"/>
                <a:gd name="connsiteY7" fmla="*/ 393784 h 787556"/>
                <a:gd name="connsiteX8" fmla="*/ 508000 w 1181100"/>
                <a:gd name="connsiteY8" fmla="*/ 196934 h 787556"/>
                <a:gd name="connsiteX9" fmla="*/ 171450 w 1181100"/>
                <a:gd name="connsiteY9" fmla="*/ 381084 h 787556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9846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345"/>
                <a:gd name="connsiteX1" fmla="*/ 508362 w 1181462"/>
                <a:gd name="connsiteY1" fmla="*/ 3723 h 791345"/>
                <a:gd name="connsiteX2" fmla="*/ 1181462 w 1181462"/>
                <a:gd name="connsiteY2" fmla="*/ 397423 h 791345"/>
                <a:gd name="connsiteX3" fmla="*/ 508362 w 1181462"/>
                <a:gd name="connsiteY3" fmla="*/ 791123 h 791345"/>
                <a:gd name="connsiteX4" fmla="*/ 362 w 1181462"/>
                <a:gd name="connsiteY4" fmla="*/ 372023 h 791345"/>
                <a:gd name="connsiteX5" fmla="*/ 171812 w 1181462"/>
                <a:gd name="connsiteY5" fmla="*/ 384723 h 791345"/>
                <a:gd name="connsiteX6" fmla="*/ 508362 w 1181462"/>
                <a:gd name="connsiteY6" fmla="*/ 594273 h 791345"/>
                <a:gd name="connsiteX7" fmla="*/ 794112 w 1181462"/>
                <a:gd name="connsiteY7" fmla="*/ 397423 h 791345"/>
                <a:gd name="connsiteX8" fmla="*/ 508362 w 1181462"/>
                <a:gd name="connsiteY8" fmla="*/ 200573 h 791345"/>
                <a:gd name="connsiteX9" fmla="*/ 171812 w 1181462"/>
                <a:gd name="connsiteY9" fmla="*/ 384723 h 791345"/>
                <a:gd name="connsiteX0" fmla="*/ 362 w 1192915"/>
                <a:gd name="connsiteY0" fmla="*/ 389409 h 808556"/>
                <a:gd name="connsiteX1" fmla="*/ 508362 w 1192915"/>
                <a:gd name="connsiteY1" fmla="*/ 21109 h 808556"/>
                <a:gd name="connsiteX2" fmla="*/ 902062 w 1192915"/>
                <a:gd name="connsiteY2" fmla="*/ 84610 h 808556"/>
                <a:gd name="connsiteX3" fmla="*/ 1181462 w 1192915"/>
                <a:gd name="connsiteY3" fmla="*/ 414809 h 808556"/>
                <a:gd name="connsiteX4" fmla="*/ 508362 w 1192915"/>
                <a:gd name="connsiteY4" fmla="*/ 808509 h 808556"/>
                <a:gd name="connsiteX5" fmla="*/ 362 w 1192915"/>
                <a:gd name="connsiteY5" fmla="*/ 389409 h 808556"/>
                <a:gd name="connsiteX6" fmla="*/ 171812 w 1192915"/>
                <a:gd name="connsiteY6" fmla="*/ 402109 h 808556"/>
                <a:gd name="connsiteX7" fmla="*/ 508362 w 1192915"/>
                <a:gd name="connsiteY7" fmla="*/ 611659 h 808556"/>
                <a:gd name="connsiteX8" fmla="*/ 794112 w 1192915"/>
                <a:gd name="connsiteY8" fmla="*/ 414809 h 808556"/>
                <a:gd name="connsiteX9" fmla="*/ 508362 w 1192915"/>
                <a:gd name="connsiteY9" fmla="*/ 217959 h 808556"/>
                <a:gd name="connsiteX10" fmla="*/ 171812 w 1192915"/>
                <a:gd name="connsiteY10" fmla="*/ 402109 h 808556"/>
                <a:gd name="connsiteX0" fmla="*/ 362 w 1192915"/>
                <a:gd name="connsiteY0" fmla="*/ 373719 h 792864"/>
                <a:gd name="connsiteX1" fmla="*/ 508362 w 1192915"/>
                <a:gd name="connsiteY1" fmla="*/ 5419 h 792864"/>
                <a:gd name="connsiteX2" fmla="*/ 902062 w 1192915"/>
                <a:gd name="connsiteY2" fmla="*/ 170520 h 792864"/>
                <a:gd name="connsiteX3" fmla="*/ 1181462 w 1192915"/>
                <a:gd name="connsiteY3" fmla="*/ 399119 h 792864"/>
                <a:gd name="connsiteX4" fmla="*/ 508362 w 1192915"/>
                <a:gd name="connsiteY4" fmla="*/ 792819 h 792864"/>
                <a:gd name="connsiteX5" fmla="*/ 362 w 1192915"/>
                <a:gd name="connsiteY5" fmla="*/ 373719 h 792864"/>
                <a:gd name="connsiteX6" fmla="*/ 171812 w 1192915"/>
                <a:gd name="connsiteY6" fmla="*/ 386419 h 792864"/>
                <a:gd name="connsiteX7" fmla="*/ 508362 w 1192915"/>
                <a:gd name="connsiteY7" fmla="*/ 595969 h 792864"/>
                <a:gd name="connsiteX8" fmla="*/ 794112 w 1192915"/>
                <a:gd name="connsiteY8" fmla="*/ 399119 h 792864"/>
                <a:gd name="connsiteX9" fmla="*/ 508362 w 1192915"/>
                <a:gd name="connsiteY9" fmla="*/ 202269 h 792864"/>
                <a:gd name="connsiteX10" fmla="*/ 171812 w 1192915"/>
                <a:gd name="connsiteY10" fmla="*/ 386419 h 792864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566"/>
                <a:gd name="connsiteY0" fmla="*/ 373719 h 800571"/>
                <a:gd name="connsiteX1" fmla="*/ 508317 w 1181566"/>
                <a:gd name="connsiteY1" fmla="*/ 5419 h 800571"/>
                <a:gd name="connsiteX2" fmla="*/ 902017 w 1181566"/>
                <a:gd name="connsiteY2" fmla="*/ 170520 h 800571"/>
                <a:gd name="connsiteX3" fmla="*/ 1181417 w 1181566"/>
                <a:gd name="connsiteY3" fmla="*/ 399119 h 800571"/>
                <a:gd name="connsiteX4" fmla="*/ 889317 w 1181566"/>
                <a:gd name="connsiteY4" fmla="*/ 627720 h 800571"/>
                <a:gd name="connsiteX5" fmla="*/ 508317 w 1181566"/>
                <a:gd name="connsiteY5" fmla="*/ 792819 h 800571"/>
                <a:gd name="connsiteX6" fmla="*/ 317 w 1181566"/>
                <a:gd name="connsiteY6" fmla="*/ 373719 h 800571"/>
                <a:gd name="connsiteX7" fmla="*/ 171767 w 1181566"/>
                <a:gd name="connsiteY7" fmla="*/ 386419 h 800571"/>
                <a:gd name="connsiteX8" fmla="*/ 508317 w 1181566"/>
                <a:gd name="connsiteY8" fmla="*/ 595969 h 800571"/>
                <a:gd name="connsiteX9" fmla="*/ 794067 w 1181566"/>
                <a:gd name="connsiteY9" fmla="*/ 399119 h 800571"/>
                <a:gd name="connsiteX10" fmla="*/ 508317 w 1181566"/>
                <a:gd name="connsiteY10" fmla="*/ 202269 h 800571"/>
                <a:gd name="connsiteX11" fmla="*/ 171767 w 1181566"/>
                <a:gd name="connsiteY11" fmla="*/ 386419 h 800571"/>
                <a:gd name="connsiteX0" fmla="*/ 317 w 1181676"/>
                <a:gd name="connsiteY0" fmla="*/ 373719 h 800571"/>
                <a:gd name="connsiteX1" fmla="*/ 508317 w 1181676"/>
                <a:gd name="connsiteY1" fmla="*/ 5419 h 800571"/>
                <a:gd name="connsiteX2" fmla="*/ 902017 w 1181676"/>
                <a:gd name="connsiteY2" fmla="*/ 170520 h 800571"/>
                <a:gd name="connsiteX3" fmla="*/ 1181417 w 1181676"/>
                <a:gd name="connsiteY3" fmla="*/ 399119 h 800571"/>
                <a:gd name="connsiteX4" fmla="*/ 889317 w 1181676"/>
                <a:gd name="connsiteY4" fmla="*/ 627720 h 800571"/>
                <a:gd name="connsiteX5" fmla="*/ 508317 w 1181676"/>
                <a:gd name="connsiteY5" fmla="*/ 792819 h 800571"/>
                <a:gd name="connsiteX6" fmla="*/ 317 w 1181676"/>
                <a:gd name="connsiteY6" fmla="*/ 373719 h 800571"/>
                <a:gd name="connsiteX7" fmla="*/ 171767 w 1181676"/>
                <a:gd name="connsiteY7" fmla="*/ 386419 h 800571"/>
                <a:gd name="connsiteX8" fmla="*/ 508317 w 1181676"/>
                <a:gd name="connsiteY8" fmla="*/ 595969 h 800571"/>
                <a:gd name="connsiteX9" fmla="*/ 794067 w 1181676"/>
                <a:gd name="connsiteY9" fmla="*/ 399119 h 800571"/>
                <a:gd name="connsiteX10" fmla="*/ 508317 w 1181676"/>
                <a:gd name="connsiteY10" fmla="*/ 202269 h 800571"/>
                <a:gd name="connsiteX11" fmla="*/ 171767 w 1181676"/>
                <a:gd name="connsiteY11" fmla="*/ 386419 h 800571"/>
                <a:gd name="connsiteX0" fmla="*/ 351 w 1181710"/>
                <a:gd name="connsiteY0" fmla="*/ 373719 h 798379"/>
                <a:gd name="connsiteX1" fmla="*/ 508351 w 1181710"/>
                <a:gd name="connsiteY1" fmla="*/ 5419 h 798379"/>
                <a:gd name="connsiteX2" fmla="*/ 902051 w 1181710"/>
                <a:gd name="connsiteY2" fmla="*/ 170520 h 798379"/>
                <a:gd name="connsiteX3" fmla="*/ 1181451 w 1181710"/>
                <a:gd name="connsiteY3" fmla="*/ 399119 h 798379"/>
                <a:gd name="connsiteX4" fmla="*/ 889351 w 1181710"/>
                <a:gd name="connsiteY4" fmla="*/ 627720 h 798379"/>
                <a:gd name="connsiteX5" fmla="*/ 508351 w 1181710"/>
                <a:gd name="connsiteY5" fmla="*/ 792819 h 798379"/>
                <a:gd name="connsiteX6" fmla="*/ 351 w 1181710"/>
                <a:gd name="connsiteY6" fmla="*/ 373719 h 798379"/>
                <a:gd name="connsiteX7" fmla="*/ 171801 w 1181710"/>
                <a:gd name="connsiteY7" fmla="*/ 386419 h 798379"/>
                <a:gd name="connsiteX8" fmla="*/ 508351 w 1181710"/>
                <a:gd name="connsiteY8" fmla="*/ 595969 h 798379"/>
                <a:gd name="connsiteX9" fmla="*/ 794101 w 1181710"/>
                <a:gd name="connsiteY9" fmla="*/ 399119 h 798379"/>
                <a:gd name="connsiteX10" fmla="*/ 508351 w 1181710"/>
                <a:gd name="connsiteY10" fmla="*/ 202269 h 798379"/>
                <a:gd name="connsiteX11" fmla="*/ 171801 w 1181710"/>
                <a:gd name="connsiteY11" fmla="*/ 386419 h 798379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8351 w 1181710"/>
                <a:gd name="connsiteY10" fmla="*/ 197320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90552 h 815212"/>
                <a:gd name="connsiteX1" fmla="*/ 508351 w 1181710"/>
                <a:gd name="connsiteY1" fmla="*/ 22252 h 815212"/>
                <a:gd name="connsiteX2" fmla="*/ 902051 w 1181710"/>
                <a:gd name="connsiteY2" fmla="*/ 187353 h 815212"/>
                <a:gd name="connsiteX3" fmla="*/ 1181451 w 1181710"/>
                <a:gd name="connsiteY3" fmla="*/ 415952 h 815212"/>
                <a:gd name="connsiteX4" fmla="*/ 889351 w 1181710"/>
                <a:gd name="connsiteY4" fmla="*/ 644553 h 815212"/>
                <a:gd name="connsiteX5" fmla="*/ 508351 w 1181710"/>
                <a:gd name="connsiteY5" fmla="*/ 809652 h 815212"/>
                <a:gd name="connsiteX6" fmla="*/ 351 w 1181710"/>
                <a:gd name="connsiteY6" fmla="*/ 390552 h 815212"/>
                <a:gd name="connsiteX7" fmla="*/ 171801 w 1181710"/>
                <a:gd name="connsiteY7" fmla="*/ 403252 h 815212"/>
                <a:gd name="connsiteX8" fmla="*/ 508351 w 1181710"/>
                <a:gd name="connsiteY8" fmla="*/ 612802 h 815212"/>
                <a:gd name="connsiteX9" fmla="*/ 794101 w 1181710"/>
                <a:gd name="connsiteY9" fmla="*/ 415952 h 815212"/>
                <a:gd name="connsiteX10" fmla="*/ 505166 w 1181710"/>
                <a:gd name="connsiteY10" fmla="*/ 209547 h 815212"/>
                <a:gd name="connsiteX11" fmla="*/ 171801 w 1181710"/>
                <a:gd name="connsiteY11" fmla="*/ 403252 h 815212"/>
                <a:gd name="connsiteX0" fmla="*/ 215 w 1181574"/>
                <a:gd name="connsiteY0" fmla="*/ 376996 h 797132"/>
                <a:gd name="connsiteX1" fmla="*/ 457256 w 1181574"/>
                <a:gd name="connsiteY1" fmla="*/ 5511 h 797132"/>
                <a:gd name="connsiteX2" fmla="*/ 901915 w 1181574"/>
                <a:gd name="connsiteY2" fmla="*/ 173797 h 797132"/>
                <a:gd name="connsiteX3" fmla="*/ 1181315 w 1181574"/>
                <a:gd name="connsiteY3" fmla="*/ 402396 h 797132"/>
                <a:gd name="connsiteX4" fmla="*/ 889215 w 1181574"/>
                <a:gd name="connsiteY4" fmla="*/ 630997 h 797132"/>
                <a:gd name="connsiteX5" fmla="*/ 508215 w 1181574"/>
                <a:gd name="connsiteY5" fmla="*/ 796096 h 797132"/>
                <a:gd name="connsiteX6" fmla="*/ 215 w 1181574"/>
                <a:gd name="connsiteY6" fmla="*/ 376996 h 797132"/>
                <a:gd name="connsiteX7" fmla="*/ 171665 w 1181574"/>
                <a:gd name="connsiteY7" fmla="*/ 389696 h 797132"/>
                <a:gd name="connsiteX8" fmla="*/ 508215 w 1181574"/>
                <a:gd name="connsiteY8" fmla="*/ 599246 h 797132"/>
                <a:gd name="connsiteX9" fmla="*/ 793965 w 1181574"/>
                <a:gd name="connsiteY9" fmla="*/ 402396 h 797132"/>
                <a:gd name="connsiteX10" fmla="*/ 505030 w 1181574"/>
                <a:gd name="connsiteY10" fmla="*/ 195991 h 797132"/>
                <a:gd name="connsiteX11" fmla="*/ 171665 w 1181574"/>
                <a:gd name="connsiteY11" fmla="*/ 389696 h 797132"/>
                <a:gd name="connsiteX0" fmla="*/ 554 w 1181913"/>
                <a:gd name="connsiteY0" fmla="*/ 375244 h 795380"/>
                <a:gd name="connsiteX1" fmla="*/ 457595 w 1181913"/>
                <a:gd name="connsiteY1" fmla="*/ 3759 h 795380"/>
                <a:gd name="connsiteX2" fmla="*/ 902254 w 1181913"/>
                <a:gd name="connsiteY2" fmla="*/ 172045 h 795380"/>
                <a:gd name="connsiteX3" fmla="*/ 1181654 w 1181913"/>
                <a:gd name="connsiteY3" fmla="*/ 400644 h 795380"/>
                <a:gd name="connsiteX4" fmla="*/ 889554 w 1181913"/>
                <a:gd name="connsiteY4" fmla="*/ 629245 h 795380"/>
                <a:gd name="connsiteX5" fmla="*/ 508554 w 1181913"/>
                <a:gd name="connsiteY5" fmla="*/ 794344 h 795380"/>
                <a:gd name="connsiteX6" fmla="*/ 554 w 1181913"/>
                <a:gd name="connsiteY6" fmla="*/ 375244 h 795380"/>
                <a:gd name="connsiteX7" fmla="*/ 172004 w 1181913"/>
                <a:gd name="connsiteY7" fmla="*/ 387944 h 795380"/>
                <a:gd name="connsiteX8" fmla="*/ 508554 w 1181913"/>
                <a:gd name="connsiteY8" fmla="*/ 597494 h 795380"/>
                <a:gd name="connsiteX9" fmla="*/ 794304 w 1181913"/>
                <a:gd name="connsiteY9" fmla="*/ 400644 h 795380"/>
                <a:gd name="connsiteX10" fmla="*/ 505369 w 1181913"/>
                <a:gd name="connsiteY10" fmla="*/ 194239 h 795380"/>
                <a:gd name="connsiteX11" fmla="*/ 172004 w 1181913"/>
                <a:gd name="connsiteY11" fmla="*/ 387944 h 795380"/>
                <a:gd name="connsiteX0" fmla="*/ 554 w 1181913"/>
                <a:gd name="connsiteY0" fmla="*/ 375244 h 806020"/>
                <a:gd name="connsiteX1" fmla="*/ 457595 w 1181913"/>
                <a:gd name="connsiteY1" fmla="*/ 3759 h 806020"/>
                <a:gd name="connsiteX2" fmla="*/ 902254 w 1181913"/>
                <a:gd name="connsiteY2" fmla="*/ 172045 h 806020"/>
                <a:gd name="connsiteX3" fmla="*/ 1181654 w 1181913"/>
                <a:gd name="connsiteY3" fmla="*/ 400644 h 806020"/>
                <a:gd name="connsiteX4" fmla="*/ 889554 w 1181913"/>
                <a:gd name="connsiteY4" fmla="*/ 629245 h 806020"/>
                <a:gd name="connsiteX5" fmla="*/ 508554 w 1181913"/>
                <a:gd name="connsiteY5" fmla="*/ 794344 h 806020"/>
                <a:gd name="connsiteX6" fmla="*/ 554 w 1181913"/>
                <a:gd name="connsiteY6" fmla="*/ 375244 h 806020"/>
                <a:gd name="connsiteX7" fmla="*/ 172004 w 1181913"/>
                <a:gd name="connsiteY7" fmla="*/ 387944 h 806020"/>
                <a:gd name="connsiteX8" fmla="*/ 508554 w 1181913"/>
                <a:gd name="connsiteY8" fmla="*/ 597494 h 806020"/>
                <a:gd name="connsiteX9" fmla="*/ 794304 w 1181913"/>
                <a:gd name="connsiteY9" fmla="*/ 400644 h 806020"/>
                <a:gd name="connsiteX10" fmla="*/ 505369 w 1181913"/>
                <a:gd name="connsiteY10" fmla="*/ 194239 h 806020"/>
                <a:gd name="connsiteX11" fmla="*/ 172004 w 1181913"/>
                <a:gd name="connsiteY11" fmla="*/ 387944 h 806020"/>
                <a:gd name="connsiteX0" fmla="*/ 1076 w 1182435"/>
                <a:gd name="connsiteY0" fmla="*/ 375206 h 787319"/>
                <a:gd name="connsiteX1" fmla="*/ 458117 w 1182435"/>
                <a:gd name="connsiteY1" fmla="*/ 3721 h 787319"/>
                <a:gd name="connsiteX2" fmla="*/ 902776 w 1182435"/>
                <a:gd name="connsiteY2" fmla="*/ 172007 h 787319"/>
                <a:gd name="connsiteX3" fmla="*/ 1182176 w 1182435"/>
                <a:gd name="connsiteY3" fmla="*/ 400606 h 787319"/>
                <a:gd name="connsiteX4" fmla="*/ 890076 w 1182435"/>
                <a:gd name="connsiteY4" fmla="*/ 629207 h 787319"/>
                <a:gd name="connsiteX5" fmla="*/ 442192 w 1182435"/>
                <a:gd name="connsiteY5" fmla="*/ 775196 h 787319"/>
                <a:gd name="connsiteX6" fmla="*/ 1076 w 1182435"/>
                <a:gd name="connsiteY6" fmla="*/ 375206 h 787319"/>
                <a:gd name="connsiteX7" fmla="*/ 172526 w 1182435"/>
                <a:gd name="connsiteY7" fmla="*/ 387906 h 787319"/>
                <a:gd name="connsiteX8" fmla="*/ 509076 w 1182435"/>
                <a:gd name="connsiteY8" fmla="*/ 597456 h 787319"/>
                <a:gd name="connsiteX9" fmla="*/ 794826 w 1182435"/>
                <a:gd name="connsiteY9" fmla="*/ 400606 h 787319"/>
                <a:gd name="connsiteX10" fmla="*/ 505891 w 1182435"/>
                <a:gd name="connsiteY10" fmla="*/ 194201 h 787319"/>
                <a:gd name="connsiteX11" fmla="*/ 172526 w 1182435"/>
                <a:gd name="connsiteY11" fmla="*/ 387906 h 787319"/>
                <a:gd name="connsiteX0" fmla="*/ 159 w 1181518"/>
                <a:gd name="connsiteY0" fmla="*/ 375230 h 799781"/>
                <a:gd name="connsiteX1" fmla="*/ 457200 w 1181518"/>
                <a:gd name="connsiteY1" fmla="*/ 3745 h 799781"/>
                <a:gd name="connsiteX2" fmla="*/ 901859 w 1181518"/>
                <a:gd name="connsiteY2" fmla="*/ 172031 h 799781"/>
                <a:gd name="connsiteX3" fmla="*/ 1181259 w 1181518"/>
                <a:gd name="connsiteY3" fmla="*/ 400630 h 799781"/>
                <a:gd name="connsiteX4" fmla="*/ 889159 w 1181518"/>
                <a:gd name="connsiteY4" fmla="*/ 629231 h 799781"/>
                <a:gd name="connsiteX5" fmla="*/ 454015 w 1181518"/>
                <a:gd name="connsiteY5" fmla="*/ 787960 h 799781"/>
                <a:gd name="connsiteX6" fmla="*/ 159 w 1181518"/>
                <a:gd name="connsiteY6" fmla="*/ 375230 h 799781"/>
                <a:gd name="connsiteX7" fmla="*/ 171609 w 1181518"/>
                <a:gd name="connsiteY7" fmla="*/ 387930 h 799781"/>
                <a:gd name="connsiteX8" fmla="*/ 508159 w 1181518"/>
                <a:gd name="connsiteY8" fmla="*/ 597480 h 799781"/>
                <a:gd name="connsiteX9" fmla="*/ 793909 w 1181518"/>
                <a:gd name="connsiteY9" fmla="*/ 400630 h 799781"/>
                <a:gd name="connsiteX10" fmla="*/ 504974 w 1181518"/>
                <a:gd name="connsiteY10" fmla="*/ 194225 h 799781"/>
                <a:gd name="connsiteX11" fmla="*/ 171609 w 1181518"/>
                <a:gd name="connsiteY11" fmla="*/ 387930 h 799781"/>
                <a:gd name="connsiteX0" fmla="*/ 159 w 1181518"/>
                <a:gd name="connsiteY0" fmla="*/ 378958 h 803509"/>
                <a:gd name="connsiteX1" fmla="*/ 457200 w 1181518"/>
                <a:gd name="connsiteY1" fmla="*/ 7473 h 803509"/>
                <a:gd name="connsiteX2" fmla="*/ 901859 w 1181518"/>
                <a:gd name="connsiteY2" fmla="*/ 175759 h 803509"/>
                <a:gd name="connsiteX3" fmla="*/ 1181259 w 1181518"/>
                <a:gd name="connsiteY3" fmla="*/ 404358 h 803509"/>
                <a:gd name="connsiteX4" fmla="*/ 889159 w 1181518"/>
                <a:gd name="connsiteY4" fmla="*/ 632959 h 803509"/>
                <a:gd name="connsiteX5" fmla="*/ 454015 w 1181518"/>
                <a:gd name="connsiteY5" fmla="*/ 791688 h 803509"/>
                <a:gd name="connsiteX6" fmla="*/ 159 w 1181518"/>
                <a:gd name="connsiteY6" fmla="*/ 378958 h 803509"/>
                <a:gd name="connsiteX7" fmla="*/ 171609 w 1181518"/>
                <a:gd name="connsiteY7" fmla="*/ 391658 h 803509"/>
                <a:gd name="connsiteX8" fmla="*/ 508159 w 1181518"/>
                <a:gd name="connsiteY8" fmla="*/ 601208 h 803509"/>
                <a:gd name="connsiteX9" fmla="*/ 793909 w 1181518"/>
                <a:gd name="connsiteY9" fmla="*/ 404358 h 803509"/>
                <a:gd name="connsiteX10" fmla="*/ 504974 w 1181518"/>
                <a:gd name="connsiteY10" fmla="*/ 197953 h 803509"/>
                <a:gd name="connsiteX11" fmla="*/ 171609 w 1181518"/>
                <a:gd name="connsiteY11" fmla="*/ 391658 h 80350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1 w 1187730"/>
                <a:gd name="connsiteY0" fmla="*/ 396746 h 797476"/>
                <a:gd name="connsiteX1" fmla="*/ 463412 w 1187730"/>
                <a:gd name="connsiteY1" fmla="*/ 6151 h 797476"/>
                <a:gd name="connsiteX2" fmla="*/ 908071 w 1187730"/>
                <a:gd name="connsiteY2" fmla="*/ 174437 h 797476"/>
                <a:gd name="connsiteX3" fmla="*/ 1187471 w 1187730"/>
                <a:gd name="connsiteY3" fmla="*/ 403036 h 797476"/>
                <a:gd name="connsiteX4" fmla="*/ 895371 w 1187730"/>
                <a:gd name="connsiteY4" fmla="*/ 631637 h 797476"/>
                <a:gd name="connsiteX5" fmla="*/ 460227 w 1187730"/>
                <a:gd name="connsiteY5" fmla="*/ 790366 h 797476"/>
                <a:gd name="connsiteX6" fmla="*/ 1 w 1187730"/>
                <a:gd name="connsiteY6" fmla="*/ 396746 h 797476"/>
                <a:gd name="connsiteX7" fmla="*/ 177821 w 1187730"/>
                <a:gd name="connsiteY7" fmla="*/ 390336 h 797476"/>
                <a:gd name="connsiteX8" fmla="*/ 514371 w 1187730"/>
                <a:gd name="connsiteY8" fmla="*/ 599886 h 797476"/>
                <a:gd name="connsiteX9" fmla="*/ 800121 w 1187730"/>
                <a:gd name="connsiteY9" fmla="*/ 403036 h 797476"/>
                <a:gd name="connsiteX10" fmla="*/ 511186 w 1187730"/>
                <a:gd name="connsiteY10" fmla="*/ 196631 h 797476"/>
                <a:gd name="connsiteX11" fmla="*/ 177821 w 1187730"/>
                <a:gd name="connsiteY11" fmla="*/ 390336 h 797476"/>
                <a:gd name="connsiteX0" fmla="*/ 1 w 1187730"/>
                <a:gd name="connsiteY0" fmla="*/ 390777 h 791507"/>
                <a:gd name="connsiteX1" fmla="*/ 463412 w 1187730"/>
                <a:gd name="connsiteY1" fmla="*/ 182 h 791507"/>
                <a:gd name="connsiteX2" fmla="*/ 908071 w 1187730"/>
                <a:gd name="connsiteY2" fmla="*/ 168468 h 791507"/>
                <a:gd name="connsiteX3" fmla="*/ 1187471 w 1187730"/>
                <a:gd name="connsiteY3" fmla="*/ 397067 h 791507"/>
                <a:gd name="connsiteX4" fmla="*/ 895371 w 1187730"/>
                <a:gd name="connsiteY4" fmla="*/ 625668 h 791507"/>
                <a:gd name="connsiteX5" fmla="*/ 460227 w 1187730"/>
                <a:gd name="connsiteY5" fmla="*/ 784397 h 791507"/>
                <a:gd name="connsiteX6" fmla="*/ 1 w 1187730"/>
                <a:gd name="connsiteY6" fmla="*/ 390777 h 791507"/>
                <a:gd name="connsiteX7" fmla="*/ 177821 w 1187730"/>
                <a:gd name="connsiteY7" fmla="*/ 384367 h 791507"/>
                <a:gd name="connsiteX8" fmla="*/ 514371 w 1187730"/>
                <a:gd name="connsiteY8" fmla="*/ 593917 h 791507"/>
                <a:gd name="connsiteX9" fmla="*/ 800121 w 1187730"/>
                <a:gd name="connsiteY9" fmla="*/ 397067 h 791507"/>
                <a:gd name="connsiteX10" fmla="*/ 511186 w 1187730"/>
                <a:gd name="connsiteY10" fmla="*/ 190662 h 791507"/>
                <a:gd name="connsiteX11" fmla="*/ 177821 w 1187730"/>
                <a:gd name="connsiteY11" fmla="*/ 384367 h 791507"/>
                <a:gd name="connsiteX0" fmla="*/ 117 w 1187846"/>
                <a:gd name="connsiteY0" fmla="*/ 371704 h 772434"/>
                <a:gd name="connsiteX1" fmla="*/ 425308 w 1187846"/>
                <a:gd name="connsiteY1" fmla="*/ 219 h 772434"/>
                <a:gd name="connsiteX2" fmla="*/ 908187 w 1187846"/>
                <a:gd name="connsiteY2" fmla="*/ 149395 h 772434"/>
                <a:gd name="connsiteX3" fmla="*/ 1187587 w 1187846"/>
                <a:gd name="connsiteY3" fmla="*/ 377994 h 772434"/>
                <a:gd name="connsiteX4" fmla="*/ 895487 w 1187846"/>
                <a:gd name="connsiteY4" fmla="*/ 606595 h 772434"/>
                <a:gd name="connsiteX5" fmla="*/ 460343 w 1187846"/>
                <a:gd name="connsiteY5" fmla="*/ 765324 h 772434"/>
                <a:gd name="connsiteX6" fmla="*/ 117 w 1187846"/>
                <a:gd name="connsiteY6" fmla="*/ 371704 h 772434"/>
                <a:gd name="connsiteX7" fmla="*/ 177937 w 1187846"/>
                <a:gd name="connsiteY7" fmla="*/ 365294 h 772434"/>
                <a:gd name="connsiteX8" fmla="*/ 514487 w 1187846"/>
                <a:gd name="connsiteY8" fmla="*/ 574844 h 772434"/>
                <a:gd name="connsiteX9" fmla="*/ 800237 w 1187846"/>
                <a:gd name="connsiteY9" fmla="*/ 377994 h 772434"/>
                <a:gd name="connsiteX10" fmla="*/ 511302 w 1187846"/>
                <a:gd name="connsiteY10" fmla="*/ 171589 h 772434"/>
                <a:gd name="connsiteX11" fmla="*/ 177937 w 1187846"/>
                <a:gd name="connsiteY11" fmla="*/ 365294 h 772434"/>
                <a:gd name="connsiteX0" fmla="*/ 236 w 1187965"/>
                <a:gd name="connsiteY0" fmla="*/ 371520 h 772250"/>
                <a:gd name="connsiteX1" fmla="*/ 425427 w 1187965"/>
                <a:gd name="connsiteY1" fmla="*/ 35 h 772250"/>
                <a:gd name="connsiteX2" fmla="*/ 908306 w 1187965"/>
                <a:gd name="connsiteY2" fmla="*/ 149211 h 772250"/>
                <a:gd name="connsiteX3" fmla="*/ 1187706 w 1187965"/>
                <a:gd name="connsiteY3" fmla="*/ 377810 h 772250"/>
                <a:gd name="connsiteX4" fmla="*/ 895606 w 1187965"/>
                <a:gd name="connsiteY4" fmla="*/ 606411 h 772250"/>
                <a:gd name="connsiteX5" fmla="*/ 460462 w 1187965"/>
                <a:gd name="connsiteY5" fmla="*/ 765140 h 772250"/>
                <a:gd name="connsiteX6" fmla="*/ 236 w 1187965"/>
                <a:gd name="connsiteY6" fmla="*/ 371520 h 772250"/>
                <a:gd name="connsiteX7" fmla="*/ 178056 w 1187965"/>
                <a:gd name="connsiteY7" fmla="*/ 365110 h 772250"/>
                <a:gd name="connsiteX8" fmla="*/ 514606 w 1187965"/>
                <a:gd name="connsiteY8" fmla="*/ 574660 h 772250"/>
                <a:gd name="connsiteX9" fmla="*/ 800356 w 1187965"/>
                <a:gd name="connsiteY9" fmla="*/ 377810 h 772250"/>
                <a:gd name="connsiteX10" fmla="*/ 511421 w 1187965"/>
                <a:gd name="connsiteY10" fmla="*/ 171405 h 772250"/>
                <a:gd name="connsiteX11" fmla="*/ 178056 w 1187965"/>
                <a:gd name="connsiteY11" fmla="*/ 365110 h 772250"/>
                <a:gd name="connsiteX0" fmla="*/ 0 w 1187729"/>
                <a:gd name="connsiteY0" fmla="*/ 371520 h 766165"/>
                <a:gd name="connsiteX1" fmla="*/ 425191 w 1187729"/>
                <a:gd name="connsiteY1" fmla="*/ 35 h 766165"/>
                <a:gd name="connsiteX2" fmla="*/ 908070 w 1187729"/>
                <a:gd name="connsiteY2" fmla="*/ 149211 h 766165"/>
                <a:gd name="connsiteX3" fmla="*/ 1187470 w 1187729"/>
                <a:gd name="connsiteY3" fmla="*/ 377810 h 766165"/>
                <a:gd name="connsiteX4" fmla="*/ 895370 w 1187729"/>
                <a:gd name="connsiteY4" fmla="*/ 606411 h 766165"/>
                <a:gd name="connsiteX5" fmla="*/ 425191 w 1187729"/>
                <a:gd name="connsiteY5" fmla="*/ 758770 h 766165"/>
                <a:gd name="connsiteX6" fmla="*/ 0 w 1187729"/>
                <a:gd name="connsiteY6" fmla="*/ 371520 h 766165"/>
                <a:gd name="connsiteX7" fmla="*/ 177820 w 1187729"/>
                <a:gd name="connsiteY7" fmla="*/ 365110 h 766165"/>
                <a:gd name="connsiteX8" fmla="*/ 514370 w 1187729"/>
                <a:gd name="connsiteY8" fmla="*/ 574660 h 766165"/>
                <a:gd name="connsiteX9" fmla="*/ 800120 w 1187729"/>
                <a:gd name="connsiteY9" fmla="*/ 377810 h 766165"/>
                <a:gd name="connsiteX10" fmla="*/ 511185 w 1187729"/>
                <a:gd name="connsiteY10" fmla="*/ 171405 h 766165"/>
                <a:gd name="connsiteX11" fmla="*/ 177820 w 1187729"/>
                <a:gd name="connsiteY11" fmla="*/ 365110 h 766165"/>
                <a:gd name="connsiteX0" fmla="*/ 0 w 1187729"/>
                <a:gd name="connsiteY0" fmla="*/ 371520 h 758904"/>
                <a:gd name="connsiteX1" fmla="*/ 425191 w 1187729"/>
                <a:gd name="connsiteY1" fmla="*/ 35 h 758904"/>
                <a:gd name="connsiteX2" fmla="*/ 908070 w 1187729"/>
                <a:gd name="connsiteY2" fmla="*/ 149211 h 758904"/>
                <a:gd name="connsiteX3" fmla="*/ 1187470 w 1187729"/>
                <a:gd name="connsiteY3" fmla="*/ 377810 h 758904"/>
                <a:gd name="connsiteX4" fmla="*/ 895370 w 1187729"/>
                <a:gd name="connsiteY4" fmla="*/ 606411 h 758904"/>
                <a:gd name="connsiteX5" fmla="*/ 425191 w 1187729"/>
                <a:gd name="connsiteY5" fmla="*/ 758770 h 758904"/>
                <a:gd name="connsiteX6" fmla="*/ 0 w 1187729"/>
                <a:gd name="connsiteY6" fmla="*/ 371520 h 758904"/>
                <a:gd name="connsiteX7" fmla="*/ 177820 w 1187729"/>
                <a:gd name="connsiteY7" fmla="*/ 365110 h 758904"/>
                <a:gd name="connsiteX8" fmla="*/ 514370 w 1187729"/>
                <a:gd name="connsiteY8" fmla="*/ 574660 h 758904"/>
                <a:gd name="connsiteX9" fmla="*/ 800120 w 1187729"/>
                <a:gd name="connsiteY9" fmla="*/ 377810 h 758904"/>
                <a:gd name="connsiteX10" fmla="*/ 511185 w 1187729"/>
                <a:gd name="connsiteY10" fmla="*/ 171405 h 758904"/>
                <a:gd name="connsiteX11" fmla="*/ 177820 w 1187729"/>
                <a:gd name="connsiteY11" fmla="*/ 365110 h 758904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63199"/>
                <a:gd name="connsiteX1" fmla="*/ 425191 w 1187729"/>
                <a:gd name="connsiteY1" fmla="*/ 35 h 763199"/>
                <a:gd name="connsiteX2" fmla="*/ 908070 w 1187729"/>
                <a:gd name="connsiteY2" fmla="*/ 149211 h 763199"/>
                <a:gd name="connsiteX3" fmla="*/ 1187470 w 1187729"/>
                <a:gd name="connsiteY3" fmla="*/ 377810 h 763199"/>
                <a:gd name="connsiteX4" fmla="*/ 895370 w 1187729"/>
                <a:gd name="connsiteY4" fmla="*/ 568192 h 763199"/>
                <a:gd name="connsiteX5" fmla="*/ 425191 w 1187729"/>
                <a:gd name="connsiteY5" fmla="*/ 758770 h 763199"/>
                <a:gd name="connsiteX6" fmla="*/ 0 w 1187729"/>
                <a:gd name="connsiteY6" fmla="*/ 371520 h 763199"/>
                <a:gd name="connsiteX7" fmla="*/ 177820 w 1187729"/>
                <a:gd name="connsiteY7" fmla="*/ 365110 h 763199"/>
                <a:gd name="connsiteX8" fmla="*/ 514370 w 1187729"/>
                <a:gd name="connsiteY8" fmla="*/ 574660 h 763199"/>
                <a:gd name="connsiteX9" fmla="*/ 800120 w 1187729"/>
                <a:gd name="connsiteY9" fmla="*/ 377810 h 763199"/>
                <a:gd name="connsiteX10" fmla="*/ 511185 w 1187729"/>
                <a:gd name="connsiteY10" fmla="*/ 171405 h 763199"/>
                <a:gd name="connsiteX11" fmla="*/ 177820 w 1187729"/>
                <a:gd name="connsiteY11" fmla="*/ 365110 h 763199"/>
                <a:gd name="connsiteX0" fmla="*/ 0 w 1187729"/>
                <a:gd name="connsiteY0" fmla="*/ 371520 h 761049"/>
                <a:gd name="connsiteX1" fmla="*/ 425191 w 1187729"/>
                <a:gd name="connsiteY1" fmla="*/ 35 h 761049"/>
                <a:gd name="connsiteX2" fmla="*/ 908070 w 1187729"/>
                <a:gd name="connsiteY2" fmla="*/ 149211 h 761049"/>
                <a:gd name="connsiteX3" fmla="*/ 1187470 w 1187729"/>
                <a:gd name="connsiteY3" fmla="*/ 377810 h 761049"/>
                <a:gd name="connsiteX4" fmla="*/ 895370 w 1187729"/>
                <a:gd name="connsiteY4" fmla="*/ 568192 h 761049"/>
                <a:gd name="connsiteX5" fmla="*/ 425191 w 1187729"/>
                <a:gd name="connsiteY5" fmla="*/ 758770 h 761049"/>
                <a:gd name="connsiteX6" fmla="*/ 0 w 1187729"/>
                <a:gd name="connsiteY6" fmla="*/ 371520 h 761049"/>
                <a:gd name="connsiteX7" fmla="*/ 177820 w 1187729"/>
                <a:gd name="connsiteY7" fmla="*/ 365110 h 761049"/>
                <a:gd name="connsiteX8" fmla="*/ 514370 w 1187729"/>
                <a:gd name="connsiteY8" fmla="*/ 574660 h 761049"/>
                <a:gd name="connsiteX9" fmla="*/ 800120 w 1187729"/>
                <a:gd name="connsiteY9" fmla="*/ 377810 h 761049"/>
                <a:gd name="connsiteX10" fmla="*/ 511185 w 1187729"/>
                <a:gd name="connsiteY10" fmla="*/ 171405 h 761049"/>
                <a:gd name="connsiteX11" fmla="*/ 177820 w 1187729"/>
                <a:gd name="connsiteY11" fmla="*/ 365110 h 761049"/>
                <a:gd name="connsiteX0" fmla="*/ 0 w 1187640"/>
                <a:gd name="connsiteY0" fmla="*/ 371520 h 761825"/>
                <a:gd name="connsiteX1" fmla="*/ 425191 w 1187640"/>
                <a:gd name="connsiteY1" fmla="*/ 35 h 761825"/>
                <a:gd name="connsiteX2" fmla="*/ 908070 w 1187640"/>
                <a:gd name="connsiteY2" fmla="*/ 149211 h 761825"/>
                <a:gd name="connsiteX3" fmla="*/ 1187470 w 1187640"/>
                <a:gd name="connsiteY3" fmla="*/ 377810 h 761825"/>
                <a:gd name="connsiteX4" fmla="*/ 898555 w 1187640"/>
                <a:gd name="connsiteY4" fmla="*/ 542712 h 761825"/>
                <a:gd name="connsiteX5" fmla="*/ 425191 w 1187640"/>
                <a:gd name="connsiteY5" fmla="*/ 758770 h 761825"/>
                <a:gd name="connsiteX6" fmla="*/ 0 w 1187640"/>
                <a:gd name="connsiteY6" fmla="*/ 371520 h 761825"/>
                <a:gd name="connsiteX7" fmla="*/ 177820 w 1187640"/>
                <a:gd name="connsiteY7" fmla="*/ 365110 h 761825"/>
                <a:gd name="connsiteX8" fmla="*/ 514370 w 1187640"/>
                <a:gd name="connsiteY8" fmla="*/ 574660 h 761825"/>
                <a:gd name="connsiteX9" fmla="*/ 800120 w 1187640"/>
                <a:gd name="connsiteY9" fmla="*/ 377810 h 761825"/>
                <a:gd name="connsiteX10" fmla="*/ 511185 w 1187640"/>
                <a:gd name="connsiteY10" fmla="*/ 171405 h 761825"/>
                <a:gd name="connsiteX11" fmla="*/ 177820 w 1187640"/>
                <a:gd name="connsiteY11" fmla="*/ 365110 h 761825"/>
                <a:gd name="connsiteX0" fmla="*/ 0 w 1187640"/>
                <a:gd name="connsiteY0" fmla="*/ 371520 h 760381"/>
                <a:gd name="connsiteX1" fmla="*/ 425191 w 1187640"/>
                <a:gd name="connsiteY1" fmla="*/ 35 h 760381"/>
                <a:gd name="connsiteX2" fmla="*/ 908070 w 1187640"/>
                <a:gd name="connsiteY2" fmla="*/ 149211 h 760381"/>
                <a:gd name="connsiteX3" fmla="*/ 1187470 w 1187640"/>
                <a:gd name="connsiteY3" fmla="*/ 377810 h 760381"/>
                <a:gd name="connsiteX4" fmla="*/ 898555 w 1187640"/>
                <a:gd name="connsiteY4" fmla="*/ 542712 h 760381"/>
                <a:gd name="connsiteX5" fmla="*/ 425191 w 1187640"/>
                <a:gd name="connsiteY5" fmla="*/ 758770 h 760381"/>
                <a:gd name="connsiteX6" fmla="*/ 0 w 1187640"/>
                <a:gd name="connsiteY6" fmla="*/ 371520 h 760381"/>
                <a:gd name="connsiteX7" fmla="*/ 177820 w 1187640"/>
                <a:gd name="connsiteY7" fmla="*/ 365110 h 760381"/>
                <a:gd name="connsiteX8" fmla="*/ 514370 w 1187640"/>
                <a:gd name="connsiteY8" fmla="*/ 574660 h 760381"/>
                <a:gd name="connsiteX9" fmla="*/ 800120 w 1187640"/>
                <a:gd name="connsiteY9" fmla="*/ 377810 h 760381"/>
                <a:gd name="connsiteX10" fmla="*/ 511185 w 1187640"/>
                <a:gd name="connsiteY10" fmla="*/ 171405 h 760381"/>
                <a:gd name="connsiteX11" fmla="*/ 177820 w 1187640"/>
                <a:gd name="connsiteY11" fmla="*/ 365110 h 760381"/>
                <a:gd name="connsiteX0" fmla="*/ 0 w 1187488"/>
                <a:gd name="connsiteY0" fmla="*/ 373802 h 762663"/>
                <a:gd name="connsiteX1" fmla="*/ 425191 w 1187488"/>
                <a:gd name="connsiteY1" fmla="*/ 2317 h 762663"/>
                <a:gd name="connsiteX2" fmla="*/ 901700 w 1187488"/>
                <a:gd name="connsiteY2" fmla="*/ 224747 h 762663"/>
                <a:gd name="connsiteX3" fmla="*/ 1187470 w 1187488"/>
                <a:gd name="connsiteY3" fmla="*/ 380092 h 762663"/>
                <a:gd name="connsiteX4" fmla="*/ 898555 w 1187488"/>
                <a:gd name="connsiteY4" fmla="*/ 544994 h 762663"/>
                <a:gd name="connsiteX5" fmla="*/ 425191 w 1187488"/>
                <a:gd name="connsiteY5" fmla="*/ 761052 h 762663"/>
                <a:gd name="connsiteX6" fmla="*/ 0 w 1187488"/>
                <a:gd name="connsiteY6" fmla="*/ 373802 h 762663"/>
                <a:gd name="connsiteX7" fmla="*/ 177820 w 1187488"/>
                <a:gd name="connsiteY7" fmla="*/ 367392 h 762663"/>
                <a:gd name="connsiteX8" fmla="*/ 514370 w 1187488"/>
                <a:gd name="connsiteY8" fmla="*/ 576942 h 762663"/>
                <a:gd name="connsiteX9" fmla="*/ 800120 w 1187488"/>
                <a:gd name="connsiteY9" fmla="*/ 380092 h 762663"/>
                <a:gd name="connsiteX10" fmla="*/ 511185 w 1187488"/>
                <a:gd name="connsiteY10" fmla="*/ 173687 h 762663"/>
                <a:gd name="connsiteX11" fmla="*/ 177820 w 1187488"/>
                <a:gd name="connsiteY11" fmla="*/ 367392 h 762663"/>
                <a:gd name="connsiteX0" fmla="*/ 0 w 1187488"/>
                <a:gd name="connsiteY0" fmla="*/ 371782 h 760643"/>
                <a:gd name="connsiteX1" fmla="*/ 425191 w 1187488"/>
                <a:gd name="connsiteY1" fmla="*/ 297 h 760643"/>
                <a:gd name="connsiteX2" fmla="*/ 901700 w 1187488"/>
                <a:gd name="connsiteY2" fmla="*/ 222727 h 760643"/>
                <a:gd name="connsiteX3" fmla="*/ 1187470 w 1187488"/>
                <a:gd name="connsiteY3" fmla="*/ 378072 h 760643"/>
                <a:gd name="connsiteX4" fmla="*/ 898555 w 1187488"/>
                <a:gd name="connsiteY4" fmla="*/ 542974 h 760643"/>
                <a:gd name="connsiteX5" fmla="*/ 425191 w 1187488"/>
                <a:gd name="connsiteY5" fmla="*/ 759032 h 760643"/>
                <a:gd name="connsiteX6" fmla="*/ 0 w 1187488"/>
                <a:gd name="connsiteY6" fmla="*/ 371782 h 760643"/>
                <a:gd name="connsiteX7" fmla="*/ 177820 w 1187488"/>
                <a:gd name="connsiteY7" fmla="*/ 365372 h 760643"/>
                <a:gd name="connsiteX8" fmla="*/ 514370 w 1187488"/>
                <a:gd name="connsiteY8" fmla="*/ 574922 h 760643"/>
                <a:gd name="connsiteX9" fmla="*/ 800120 w 1187488"/>
                <a:gd name="connsiteY9" fmla="*/ 378072 h 760643"/>
                <a:gd name="connsiteX10" fmla="*/ 511185 w 1187488"/>
                <a:gd name="connsiteY10" fmla="*/ 171667 h 760643"/>
                <a:gd name="connsiteX11" fmla="*/ 177820 w 1187488"/>
                <a:gd name="connsiteY11" fmla="*/ 365372 h 760643"/>
                <a:gd name="connsiteX0" fmla="*/ 0 w 1187488"/>
                <a:gd name="connsiteY0" fmla="*/ 373659 h 762520"/>
                <a:gd name="connsiteX1" fmla="*/ 425191 w 1187488"/>
                <a:gd name="connsiteY1" fmla="*/ 2174 h 762520"/>
                <a:gd name="connsiteX2" fmla="*/ 901700 w 1187488"/>
                <a:gd name="connsiteY2" fmla="*/ 224604 h 762520"/>
                <a:gd name="connsiteX3" fmla="*/ 1187470 w 1187488"/>
                <a:gd name="connsiteY3" fmla="*/ 379949 h 762520"/>
                <a:gd name="connsiteX4" fmla="*/ 898555 w 1187488"/>
                <a:gd name="connsiteY4" fmla="*/ 544851 h 762520"/>
                <a:gd name="connsiteX5" fmla="*/ 425191 w 1187488"/>
                <a:gd name="connsiteY5" fmla="*/ 760909 h 762520"/>
                <a:gd name="connsiteX6" fmla="*/ 0 w 1187488"/>
                <a:gd name="connsiteY6" fmla="*/ 373659 h 762520"/>
                <a:gd name="connsiteX7" fmla="*/ 177820 w 1187488"/>
                <a:gd name="connsiteY7" fmla="*/ 367249 h 762520"/>
                <a:gd name="connsiteX8" fmla="*/ 514370 w 1187488"/>
                <a:gd name="connsiteY8" fmla="*/ 576799 h 762520"/>
                <a:gd name="connsiteX9" fmla="*/ 800120 w 1187488"/>
                <a:gd name="connsiteY9" fmla="*/ 379949 h 762520"/>
                <a:gd name="connsiteX10" fmla="*/ 511185 w 1187488"/>
                <a:gd name="connsiteY10" fmla="*/ 173544 h 762520"/>
                <a:gd name="connsiteX11" fmla="*/ 177820 w 1187488"/>
                <a:gd name="connsiteY11" fmla="*/ 367249 h 762520"/>
                <a:gd name="connsiteX0" fmla="*/ 0 w 1187488"/>
                <a:gd name="connsiteY0" fmla="*/ 374109 h 762970"/>
                <a:gd name="connsiteX1" fmla="*/ 425191 w 1187488"/>
                <a:gd name="connsiteY1" fmla="*/ 2624 h 762970"/>
                <a:gd name="connsiteX2" fmla="*/ 901700 w 1187488"/>
                <a:gd name="connsiteY2" fmla="*/ 225054 h 762970"/>
                <a:gd name="connsiteX3" fmla="*/ 1187470 w 1187488"/>
                <a:gd name="connsiteY3" fmla="*/ 380399 h 762970"/>
                <a:gd name="connsiteX4" fmla="*/ 898555 w 1187488"/>
                <a:gd name="connsiteY4" fmla="*/ 545301 h 762970"/>
                <a:gd name="connsiteX5" fmla="*/ 425191 w 1187488"/>
                <a:gd name="connsiteY5" fmla="*/ 761359 h 762970"/>
                <a:gd name="connsiteX6" fmla="*/ 0 w 1187488"/>
                <a:gd name="connsiteY6" fmla="*/ 374109 h 762970"/>
                <a:gd name="connsiteX7" fmla="*/ 177820 w 1187488"/>
                <a:gd name="connsiteY7" fmla="*/ 367699 h 762970"/>
                <a:gd name="connsiteX8" fmla="*/ 514370 w 1187488"/>
                <a:gd name="connsiteY8" fmla="*/ 577249 h 762970"/>
                <a:gd name="connsiteX9" fmla="*/ 800120 w 1187488"/>
                <a:gd name="connsiteY9" fmla="*/ 380399 h 762970"/>
                <a:gd name="connsiteX10" fmla="*/ 511185 w 1187488"/>
                <a:gd name="connsiteY10" fmla="*/ 173994 h 762970"/>
                <a:gd name="connsiteX11" fmla="*/ 177820 w 1187488"/>
                <a:gd name="connsiteY11" fmla="*/ 367699 h 76297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  <a:gd name="connsiteX0" fmla="*/ 0 w 1188236"/>
                <a:gd name="connsiteY0" fmla="*/ 374109 h 765790"/>
                <a:gd name="connsiteX1" fmla="*/ 425191 w 1188236"/>
                <a:gd name="connsiteY1" fmla="*/ 2624 h 765790"/>
                <a:gd name="connsiteX2" fmla="*/ 901700 w 1188236"/>
                <a:gd name="connsiteY2" fmla="*/ 225054 h 765790"/>
                <a:gd name="connsiteX3" fmla="*/ 1187470 w 1188236"/>
                <a:gd name="connsiteY3" fmla="*/ 380399 h 765790"/>
                <a:gd name="connsiteX4" fmla="*/ 898555 w 1188236"/>
                <a:gd name="connsiteY4" fmla="*/ 545301 h 765790"/>
                <a:gd name="connsiteX5" fmla="*/ 425191 w 1188236"/>
                <a:gd name="connsiteY5" fmla="*/ 761359 h 765790"/>
                <a:gd name="connsiteX6" fmla="*/ 0 w 1188236"/>
                <a:gd name="connsiteY6" fmla="*/ 374109 h 765790"/>
                <a:gd name="connsiteX7" fmla="*/ 177820 w 1188236"/>
                <a:gd name="connsiteY7" fmla="*/ 367699 h 765790"/>
                <a:gd name="connsiteX8" fmla="*/ 514370 w 1188236"/>
                <a:gd name="connsiteY8" fmla="*/ 577249 h 765790"/>
                <a:gd name="connsiteX9" fmla="*/ 800120 w 1188236"/>
                <a:gd name="connsiteY9" fmla="*/ 380399 h 765790"/>
                <a:gd name="connsiteX10" fmla="*/ 511185 w 1188236"/>
                <a:gd name="connsiteY10" fmla="*/ 173994 h 765790"/>
                <a:gd name="connsiteX11" fmla="*/ 177820 w 1188236"/>
                <a:gd name="connsiteY11" fmla="*/ 367699 h 76579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7488" h="765790">
                  <a:moveTo>
                    <a:pt x="0" y="374109"/>
                  </a:moveTo>
                  <a:cubicBezTo>
                    <a:pt x="0" y="247653"/>
                    <a:pt x="153880" y="-29864"/>
                    <a:pt x="425191" y="2624"/>
                  </a:cubicBezTo>
                  <a:cubicBezTo>
                    <a:pt x="696502" y="35112"/>
                    <a:pt x="789517" y="159437"/>
                    <a:pt x="901700" y="225054"/>
                  </a:cubicBezTo>
                  <a:cubicBezTo>
                    <a:pt x="1178983" y="201771"/>
                    <a:pt x="1187994" y="253771"/>
                    <a:pt x="1187470" y="380399"/>
                  </a:cubicBezTo>
                  <a:cubicBezTo>
                    <a:pt x="1186946" y="507027"/>
                    <a:pt x="1201238" y="543184"/>
                    <a:pt x="898555" y="545301"/>
                  </a:cubicBezTo>
                  <a:cubicBezTo>
                    <a:pt x="786372" y="610918"/>
                    <a:pt x="721458" y="716637"/>
                    <a:pt x="425191" y="761359"/>
                  </a:cubicBezTo>
                  <a:cubicBezTo>
                    <a:pt x="128924" y="806081"/>
                    <a:pt x="0" y="500565"/>
                    <a:pt x="0" y="374109"/>
                  </a:cubicBezTo>
                  <a:close/>
                  <a:moveTo>
                    <a:pt x="177820" y="367699"/>
                  </a:moveTo>
                  <a:cubicBezTo>
                    <a:pt x="178351" y="434908"/>
                    <a:pt x="251405" y="657941"/>
                    <a:pt x="514370" y="577249"/>
                  </a:cubicBezTo>
                  <a:cubicBezTo>
                    <a:pt x="777335" y="496557"/>
                    <a:pt x="800120" y="422232"/>
                    <a:pt x="800120" y="380399"/>
                  </a:cubicBezTo>
                  <a:cubicBezTo>
                    <a:pt x="803305" y="338566"/>
                    <a:pt x="742300" y="255734"/>
                    <a:pt x="511185" y="173994"/>
                  </a:cubicBezTo>
                  <a:cubicBezTo>
                    <a:pt x="280070" y="92254"/>
                    <a:pt x="177289" y="300490"/>
                    <a:pt x="177820" y="36769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scene3d>
              <a:camera prst="perspectiveFront">
                <a:rot lat="19799996" lon="0" rev="0"/>
              </a:camera>
              <a:lightRig rig="threePt" dir="t"/>
            </a:scene3d>
            <a:sp3d extrusionH="381000"/>
          </p:spPr>
          <p:txBody>
            <a:bodyPr anchor="ctr"/>
            <a:lstStyle/>
            <a:p>
              <a:pPr algn="ctr" defTabSz="914400">
                <a:defRPr/>
              </a:pPr>
              <a:endParaRPr lang="en-US" sz="1400" b="1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  <a:cs typeface="ＭＳ Ｐゴシック" charset="0"/>
              </a:endParaRPr>
            </a:p>
          </p:txBody>
        </p:sp>
        <p:sp>
          <p:nvSpPr>
            <p:cNvPr id="57" name="Donut 3"/>
            <p:cNvSpPr/>
            <p:nvPr/>
          </p:nvSpPr>
          <p:spPr>
            <a:xfrm>
              <a:off x="2947448" y="2026453"/>
              <a:ext cx="1802352" cy="1162305"/>
            </a:xfrm>
            <a:custGeom>
              <a:avLst/>
              <a:gdLst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196850 w 1346200"/>
                <a:gd name="connsiteY5" fmla="*/ 3937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196850 w 1346200"/>
                <a:gd name="connsiteY9" fmla="*/ 3937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181100"/>
                <a:gd name="connsiteY0" fmla="*/ 368384 h 787556"/>
                <a:gd name="connsiteX1" fmla="*/ 508000 w 1181100"/>
                <a:gd name="connsiteY1" fmla="*/ 84 h 787556"/>
                <a:gd name="connsiteX2" fmla="*/ 1181100 w 1181100"/>
                <a:gd name="connsiteY2" fmla="*/ 393784 h 787556"/>
                <a:gd name="connsiteX3" fmla="*/ 508000 w 1181100"/>
                <a:gd name="connsiteY3" fmla="*/ 787484 h 787556"/>
                <a:gd name="connsiteX4" fmla="*/ 0 w 1181100"/>
                <a:gd name="connsiteY4" fmla="*/ 368384 h 787556"/>
                <a:gd name="connsiteX5" fmla="*/ 171450 w 1181100"/>
                <a:gd name="connsiteY5" fmla="*/ 381084 h 787556"/>
                <a:gd name="connsiteX6" fmla="*/ 508000 w 1181100"/>
                <a:gd name="connsiteY6" fmla="*/ 590634 h 787556"/>
                <a:gd name="connsiteX7" fmla="*/ 984250 w 1181100"/>
                <a:gd name="connsiteY7" fmla="*/ 393784 h 787556"/>
                <a:gd name="connsiteX8" fmla="*/ 508000 w 1181100"/>
                <a:gd name="connsiteY8" fmla="*/ 196934 h 787556"/>
                <a:gd name="connsiteX9" fmla="*/ 171450 w 1181100"/>
                <a:gd name="connsiteY9" fmla="*/ 381084 h 787556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9846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345"/>
                <a:gd name="connsiteX1" fmla="*/ 508362 w 1181462"/>
                <a:gd name="connsiteY1" fmla="*/ 3723 h 791345"/>
                <a:gd name="connsiteX2" fmla="*/ 1181462 w 1181462"/>
                <a:gd name="connsiteY2" fmla="*/ 397423 h 791345"/>
                <a:gd name="connsiteX3" fmla="*/ 508362 w 1181462"/>
                <a:gd name="connsiteY3" fmla="*/ 791123 h 791345"/>
                <a:gd name="connsiteX4" fmla="*/ 362 w 1181462"/>
                <a:gd name="connsiteY4" fmla="*/ 372023 h 791345"/>
                <a:gd name="connsiteX5" fmla="*/ 171812 w 1181462"/>
                <a:gd name="connsiteY5" fmla="*/ 384723 h 791345"/>
                <a:gd name="connsiteX6" fmla="*/ 508362 w 1181462"/>
                <a:gd name="connsiteY6" fmla="*/ 594273 h 791345"/>
                <a:gd name="connsiteX7" fmla="*/ 794112 w 1181462"/>
                <a:gd name="connsiteY7" fmla="*/ 397423 h 791345"/>
                <a:gd name="connsiteX8" fmla="*/ 508362 w 1181462"/>
                <a:gd name="connsiteY8" fmla="*/ 200573 h 791345"/>
                <a:gd name="connsiteX9" fmla="*/ 171812 w 1181462"/>
                <a:gd name="connsiteY9" fmla="*/ 384723 h 791345"/>
                <a:gd name="connsiteX0" fmla="*/ 362 w 1192915"/>
                <a:gd name="connsiteY0" fmla="*/ 389409 h 808556"/>
                <a:gd name="connsiteX1" fmla="*/ 508362 w 1192915"/>
                <a:gd name="connsiteY1" fmla="*/ 21109 h 808556"/>
                <a:gd name="connsiteX2" fmla="*/ 902062 w 1192915"/>
                <a:gd name="connsiteY2" fmla="*/ 84610 h 808556"/>
                <a:gd name="connsiteX3" fmla="*/ 1181462 w 1192915"/>
                <a:gd name="connsiteY3" fmla="*/ 414809 h 808556"/>
                <a:gd name="connsiteX4" fmla="*/ 508362 w 1192915"/>
                <a:gd name="connsiteY4" fmla="*/ 808509 h 808556"/>
                <a:gd name="connsiteX5" fmla="*/ 362 w 1192915"/>
                <a:gd name="connsiteY5" fmla="*/ 389409 h 808556"/>
                <a:gd name="connsiteX6" fmla="*/ 171812 w 1192915"/>
                <a:gd name="connsiteY6" fmla="*/ 402109 h 808556"/>
                <a:gd name="connsiteX7" fmla="*/ 508362 w 1192915"/>
                <a:gd name="connsiteY7" fmla="*/ 611659 h 808556"/>
                <a:gd name="connsiteX8" fmla="*/ 794112 w 1192915"/>
                <a:gd name="connsiteY8" fmla="*/ 414809 h 808556"/>
                <a:gd name="connsiteX9" fmla="*/ 508362 w 1192915"/>
                <a:gd name="connsiteY9" fmla="*/ 217959 h 808556"/>
                <a:gd name="connsiteX10" fmla="*/ 171812 w 1192915"/>
                <a:gd name="connsiteY10" fmla="*/ 402109 h 808556"/>
                <a:gd name="connsiteX0" fmla="*/ 362 w 1192915"/>
                <a:gd name="connsiteY0" fmla="*/ 373719 h 792864"/>
                <a:gd name="connsiteX1" fmla="*/ 508362 w 1192915"/>
                <a:gd name="connsiteY1" fmla="*/ 5419 h 792864"/>
                <a:gd name="connsiteX2" fmla="*/ 902062 w 1192915"/>
                <a:gd name="connsiteY2" fmla="*/ 170520 h 792864"/>
                <a:gd name="connsiteX3" fmla="*/ 1181462 w 1192915"/>
                <a:gd name="connsiteY3" fmla="*/ 399119 h 792864"/>
                <a:gd name="connsiteX4" fmla="*/ 508362 w 1192915"/>
                <a:gd name="connsiteY4" fmla="*/ 792819 h 792864"/>
                <a:gd name="connsiteX5" fmla="*/ 362 w 1192915"/>
                <a:gd name="connsiteY5" fmla="*/ 373719 h 792864"/>
                <a:gd name="connsiteX6" fmla="*/ 171812 w 1192915"/>
                <a:gd name="connsiteY6" fmla="*/ 386419 h 792864"/>
                <a:gd name="connsiteX7" fmla="*/ 508362 w 1192915"/>
                <a:gd name="connsiteY7" fmla="*/ 595969 h 792864"/>
                <a:gd name="connsiteX8" fmla="*/ 794112 w 1192915"/>
                <a:gd name="connsiteY8" fmla="*/ 399119 h 792864"/>
                <a:gd name="connsiteX9" fmla="*/ 508362 w 1192915"/>
                <a:gd name="connsiteY9" fmla="*/ 202269 h 792864"/>
                <a:gd name="connsiteX10" fmla="*/ 171812 w 1192915"/>
                <a:gd name="connsiteY10" fmla="*/ 386419 h 792864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566"/>
                <a:gd name="connsiteY0" fmla="*/ 373719 h 800571"/>
                <a:gd name="connsiteX1" fmla="*/ 508317 w 1181566"/>
                <a:gd name="connsiteY1" fmla="*/ 5419 h 800571"/>
                <a:gd name="connsiteX2" fmla="*/ 902017 w 1181566"/>
                <a:gd name="connsiteY2" fmla="*/ 170520 h 800571"/>
                <a:gd name="connsiteX3" fmla="*/ 1181417 w 1181566"/>
                <a:gd name="connsiteY3" fmla="*/ 399119 h 800571"/>
                <a:gd name="connsiteX4" fmla="*/ 889317 w 1181566"/>
                <a:gd name="connsiteY4" fmla="*/ 627720 h 800571"/>
                <a:gd name="connsiteX5" fmla="*/ 508317 w 1181566"/>
                <a:gd name="connsiteY5" fmla="*/ 792819 h 800571"/>
                <a:gd name="connsiteX6" fmla="*/ 317 w 1181566"/>
                <a:gd name="connsiteY6" fmla="*/ 373719 h 800571"/>
                <a:gd name="connsiteX7" fmla="*/ 171767 w 1181566"/>
                <a:gd name="connsiteY7" fmla="*/ 386419 h 800571"/>
                <a:gd name="connsiteX8" fmla="*/ 508317 w 1181566"/>
                <a:gd name="connsiteY8" fmla="*/ 595969 h 800571"/>
                <a:gd name="connsiteX9" fmla="*/ 794067 w 1181566"/>
                <a:gd name="connsiteY9" fmla="*/ 399119 h 800571"/>
                <a:gd name="connsiteX10" fmla="*/ 508317 w 1181566"/>
                <a:gd name="connsiteY10" fmla="*/ 202269 h 800571"/>
                <a:gd name="connsiteX11" fmla="*/ 171767 w 1181566"/>
                <a:gd name="connsiteY11" fmla="*/ 386419 h 800571"/>
                <a:gd name="connsiteX0" fmla="*/ 317 w 1181676"/>
                <a:gd name="connsiteY0" fmla="*/ 373719 h 800571"/>
                <a:gd name="connsiteX1" fmla="*/ 508317 w 1181676"/>
                <a:gd name="connsiteY1" fmla="*/ 5419 h 800571"/>
                <a:gd name="connsiteX2" fmla="*/ 902017 w 1181676"/>
                <a:gd name="connsiteY2" fmla="*/ 170520 h 800571"/>
                <a:gd name="connsiteX3" fmla="*/ 1181417 w 1181676"/>
                <a:gd name="connsiteY3" fmla="*/ 399119 h 800571"/>
                <a:gd name="connsiteX4" fmla="*/ 889317 w 1181676"/>
                <a:gd name="connsiteY4" fmla="*/ 627720 h 800571"/>
                <a:gd name="connsiteX5" fmla="*/ 508317 w 1181676"/>
                <a:gd name="connsiteY5" fmla="*/ 792819 h 800571"/>
                <a:gd name="connsiteX6" fmla="*/ 317 w 1181676"/>
                <a:gd name="connsiteY6" fmla="*/ 373719 h 800571"/>
                <a:gd name="connsiteX7" fmla="*/ 171767 w 1181676"/>
                <a:gd name="connsiteY7" fmla="*/ 386419 h 800571"/>
                <a:gd name="connsiteX8" fmla="*/ 508317 w 1181676"/>
                <a:gd name="connsiteY8" fmla="*/ 595969 h 800571"/>
                <a:gd name="connsiteX9" fmla="*/ 794067 w 1181676"/>
                <a:gd name="connsiteY9" fmla="*/ 399119 h 800571"/>
                <a:gd name="connsiteX10" fmla="*/ 508317 w 1181676"/>
                <a:gd name="connsiteY10" fmla="*/ 202269 h 800571"/>
                <a:gd name="connsiteX11" fmla="*/ 171767 w 1181676"/>
                <a:gd name="connsiteY11" fmla="*/ 386419 h 800571"/>
                <a:gd name="connsiteX0" fmla="*/ 351 w 1181710"/>
                <a:gd name="connsiteY0" fmla="*/ 373719 h 798379"/>
                <a:gd name="connsiteX1" fmla="*/ 508351 w 1181710"/>
                <a:gd name="connsiteY1" fmla="*/ 5419 h 798379"/>
                <a:gd name="connsiteX2" fmla="*/ 902051 w 1181710"/>
                <a:gd name="connsiteY2" fmla="*/ 170520 h 798379"/>
                <a:gd name="connsiteX3" fmla="*/ 1181451 w 1181710"/>
                <a:gd name="connsiteY3" fmla="*/ 399119 h 798379"/>
                <a:gd name="connsiteX4" fmla="*/ 889351 w 1181710"/>
                <a:gd name="connsiteY4" fmla="*/ 627720 h 798379"/>
                <a:gd name="connsiteX5" fmla="*/ 508351 w 1181710"/>
                <a:gd name="connsiteY5" fmla="*/ 792819 h 798379"/>
                <a:gd name="connsiteX6" fmla="*/ 351 w 1181710"/>
                <a:gd name="connsiteY6" fmla="*/ 373719 h 798379"/>
                <a:gd name="connsiteX7" fmla="*/ 171801 w 1181710"/>
                <a:gd name="connsiteY7" fmla="*/ 386419 h 798379"/>
                <a:gd name="connsiteX8" fmla="*/ 508351 w 1181710"/>
                <a:gd name="connsiteY8" fmla="*/ 595969 h 798379"/>
                <a:gd name="connsiteX9" fmla="*/ 794101 w 1181710"/>
                <a:gd name="connsiteY9" fmla="*/ 399119 h 798379"/>
                <a:gd name="connsiteX10" fmla="*/ 508351 w 1181710"/>
                <a:gd name="connsiteY10" fmla="*/ 202269 h 798379"/>
                <a:gd name="connsiteX11" fmla="*/ 171801 w 1181710"/>
                <a:gd name="connsiteY11" fmla="*/ 386419 h 798379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8351 w 1181710"/>
                <a:gd name="connsiteY10" fmla="*/ 197320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90552 h 815212"/>
                <a:gd name="connsiteX1" fmla="*/ 508351 w 1181710"/>
                <a:gd name="connsiteY1" fmla="*/ 22252 h 815212"/>
                <a:gd name="connsiteX2" fmla="*/ 902051 w 1181710"/>
                <a:gd name="connsiteY2" fmla="*/ 187353 h 815212"/>
                <a:gd name="connsiteX3" fmla="*/ 1181451 w 1181710"/>
                <a:gd name="connsiteY3" fmla="*/ 415952 h 815212"/>
                <a:gd name="connsiteX4" fmla="*/ 889351 w 1181710"/>
                <a:gd name="connsiteY4" fmla="*/ 644553 h 815212"/>
                <a:gd name="connsiteX5" fmla="*/ 508351 w 1181710"/>
                <a:gd name="connsiteY5" fmla="*/ 809652 h 815212"/>
                <a:gd name="connsiteX6" fmla="*/ 351 w 1181710"/>
                <a:gd name="connsiteY6" fmla="*/ 390552 h 815212"/>
                <a:gd name="connsiteX7" fmla="*/ 171801 w 1181710"/>
                <a:gd name="connsiteY7" fmla="*/ 403252 h 815212"/>
                <a:gd name="connsiteX8" fmla="*/ 508351 w 1181710"/>
                <a:gd name="connsiteY8" fmla="*/ 612802 h 815212"/>
                <a:gd name="connsiteX9" fmla="*/ 794101 w 1181710"/>
                <a:gd name="connsiteY9" fmla="*/ 415952 h 815212"/>
                <a:gd name="connsiteX10" fmla="*/ 505166 w 1181710"/>
                <a:gd name="connsiteY10" fmla="*/ 209547 h 815212"/>
                <a:gd name="connsiteX11" fmla="*/ 171801 w 1181710"/>
                <a:gd name="connsiteY11" fmla="*/ 403252 h 815212"/>
                <a:gd name="connsiteX0" fmla="*/ 215 w 1181574"/>
                <a:gd name="connsiteY0" fmla="*/ 376996 h 797132"/>
                <a:gd name="connsiteX1" fmla="*/ 457256 w 1181574"/>
                <a:gd name="connsiteY1" fmla="*/ 5511 h 797132"/>
                <a:gd name="connsiteX2" fmla="*/ 901915 w 1181574"/>
                <a:gd name="connsiteY2" fmla="*/ 173797 h 797132"/>
                <a:gd name="connsiteX3" fmla="*/ 1181315 w 1181574"/>
                <a:gd name="connsiteY3" fmla="*/ 402396 h 797132"/>
                <a:gd name="connsiteX4" fmla="*/ 889215 w 1181574"/>
                <a:gd name="connsiteY4" fmla="*/ 630997 h 797132"/>
                <a:gd name="connsiteX5" fmla="*/ 508215 w 1181574"/>
                <a:gd name="connsiteY5" fmla="*/ 796096 h 797132"/>
                <a:gd name="connsiteX6" fmla="*/ 215 w 1181574"/>
                <a:gd name="connsiteY6" fmla="*/ 376996 h 797132"/>
                <a:gd name="connsiteX7" fmla="*/ 171665 w 1181574"/>
                <a:gd name="connsiteY7" fmla="*/ 389696 h 797132"/>
                <a:gd name="connsiteX8" fmla="*/ 508215 w 1181574"/>
                <a:gd name="connsiteY8" fmla="*/ 599246 h 797132"/>
                <a:gd name="connsiteX9" fmla="*/ 793965 w 1181574"/>
                <a:gd name="connsiteY9" fmla="*/ 402396 h 797132"/>
                <a:gd name="connsiteX10" fmla="*/ 505030 w 1181574"/>
                <a:gd name="connsiteY10" fmla="*/ 195991 h 797132"/>
                <a:gd name="connsiteX11" fmla="*/ 171665 w 1181574"/>
                <a:gd name="connsiteY11" fmla="*/ 389696 h 797132"/>
                <a:gd name="connsiteX0" fmla="*/ 554 w 1181913"/>
                <a:gd name="connsiteY0" fmla="*/ 375244 h 795380"/>
                <a:gd name="connsiteX1" fmla="*/ 457595 w 1181913"/>
                <a:gd name="connsiteY1" fmla="*/ 3759 h 795380"/>
                <a:gd name="connsiteX2" fmla="*/ 902254 w 1181913"/>
                <a:gd name="connsiteY2" fmla="*/ 172045 h 795380"/>
                <a:gd name="connsiteX3" fmla="*/ 1181654 w 1181913"/>
                <a:gd name="connsiteY3" fmla="*/ 400644 h 795380"/>
                <a:gd name="connsiteX4" fmla="*/ 889554 w 1181913"/>
                <a:gd name="connsiteY4" fmla="*/ 629245 h 795380"/>
                <a:gd name="connsiteX5" fmla="*/ 508554 w 1181913"/>
                <a:gd name="connsiteY5" fmla="*/ 794344 h 795380"/>
                <a:gd name="connsiteX6" fmla="*/ 554 w 1181913"/>
                <a:gd name="connsiteY6" fmla="*/ 375244 h 795380"/>
                <a:gd name="connsiteX7" fmla="*/ 172004 w 1181913"/>
                <a:gd name="connsiteY7" fmla="*/ 387944 h 795380"/>
                <a:gd name="connsiteX8" fmla="*/ 508554 w 1181913"/>
                <a:gd name="connsiteY8" fmla="*/ 597494 h 795380"/>
                <a:gd name="connsiteX9" fmla="*/ 794304 w 1181913"/>
                <a:gd name="connsiteY9" fmla="*/ 400644 h 795380"/>
                <a:gd name="connsiteX10" fmla="*/ 505369 w 1181913"/>
                <a:gd name="connsiteY10" fmla="*/ 194239 h 795380"/>
                <a:gd name="connsiteX11" fmla="*/ 172004 w 1181913"/>
                <a:gd name="connsiteY11" fmla="*/ 387944 h 795380"/>
                <a:gd name="connsiteX0" fmla="*/ 554 w 1181913"/>
                <a:gd name="connsiteY0" fmla="*/ 375244 h 806020"/>
                <a:gd name="connsiteX1" fmla="*/ 457595 w 1181913"/>
                <a:gd name="connsiteY1" fmla="*/ 3759 h 806020"/>
                <a:gd name="connsiteX2" fmla="*/ 902254 w 1181913"/>
                <a:gd name="connsiteY2" fmla="*/ 172045 h 806020"/>
                <a:gd name="connsiteX3" fmla="*/ 1181654 w 1181913"/>
                <a:gd name="connsiteY3" fmla="*/ 400644 h 806020"/>
                <a:gd name="connsiteX4" fmla="*/ 889554 w 1181913"/>
                <a:gd name="connsiteY4" fmla="*/ 629245 h 806020"/>
                <a:gd name="connsiteX5" fmla="*/ 508554 w 1181913"/>
                <a:gd name="connsiteY5" fmla="*/ 794344 h 806020"/>
                <a:gd name="connsiteX6" fmla="*/ 554 w 1181913"/>
                <a:gd name="connsiteY6" fmla="*/ 375244 h 806020"/>
                <a:gd name="connsiteX7" fmla="*/ 172004 w 1181913"/>
                <a:gd name="connsiteY7" fmla="*/ 387944 h 806020"/>
                <a:gd name="connsiteX8" fmla="*/ 508554 w 1181913"/>
                <a:gd name="connsiteY8" fmla="*/ 597494 h 806020"/>
                <a:gd name="connsiteX9" fmla="*/ 794304 w 1181913"/>
                <a:gd name="connsiteY9" fmla="*/ 400644 h 806020"/>
                <a:gd name="connsiteX10" fmla="*/ 505369 w 1181913"/>
                <a:gd name="connsiteY10" fmla="*/ 194239 h 806020"/>
                <a:gd name="connsiteX11" fmla="*/ 172004 w 1181913"/>
                <a:gd name="connsiteY11" fmla="*/ 387944 h 806020"/>
                <a:gd name="connsiteX0" fmla="*/ 1076 w 1182435"/>
                <a:gd name="connsiteY0" fmla="*/ 375206 h 787319"/>
                <a:gd name="connsiteX1" fmla="*/ 458117 w 1182435"/>
                <a:gd name="connsiteY1" fmla="*/ 3721 h 787319"/>
                <a:gd name="connsiteX2" fmla="*/ 902776 w 1182435"/>
                <a:gd name="connsiteY2" fmla="*/ 172007 h 787319"/>
                <a:gd name="connsiteX3" fmla="*/ 1182176 w 1182435"/>
                <a:gd name="connsiteY3" fmla="*/ 400606 h 787319"/>
                <a:gd name="connsiteX4" fmla="*/ 890076 w 1182435"/>
                <a:gd name="connsiteY4" fmla="*/ 629207 h 787319"/>
                <a:gd name="connsiteX5" fmla="*/ 442192 w 1182435"/>
                <a:gd name="connsiteY5" fmla="*/ 775196 h 787319"/>
                <a:gd name="connsiteX6" fmla="*/ 1076 w 1182435"/>
                <a:gd name="connsiteY6" fmla="*/ 375206 h 787319"/>
                <a:gd name="connsiteX7" fmla="*/ 172526 w 1182435"/>
                <a:gd name="connsiteY7" fmla="*/ 387906 h 787319"/>
                <a:gd name="connsiteX8" fmla="*/ 509076 w 1182435"/>
                <a:gd name="connsiteY8" fmla="*/ 597456 h 787319"/>
                <a:gd name="connsiteX9" fmla="*/ 794826 w 1182435"/>
                <a:gd name="connsiteY9" fmla="*/ 400606 h 787319"/>
                <a:gd name="connsiteX10" fmla="*/ 505891 w 1182435"/>
                <a:gd name="connsiteY10" fmla="*/ 194201 h 787319"/>
                <a:gd name="connsiteX11" fmla="*/ 172526 w 1182435"/>
                <a:gd name="connsiteY11" fmla="*/ 387906 h 787319"/>
                <a:gd name="connsiteX0" fmla="*/ 159 w 1181518"/>
                <a:gd name="connsiteY0" fmla="*/ 375230 h 799781"/>
                <a:gd name="connsiteX1" fmla="*/ 457200 w 1181518"/>
                <a:gd name="connsiteY1" fmla="*/ 3745 h 799781"/>
                <a:gd name="connsiteX2" fmla="*/ 901859 w 1181518"/>
                <a:gd name="connsiteY2" fmla="*/ 172031 h 799781"/>
                <a:gd name="connsiteX3" fmla="*/ 1181259 w 1181518"/>
                <a:gd name="connsiteY3" fmla="*/ 400630 h 799781"/>
                <a:gd name="connsiteX4" fmla="*/ 889159 w 1181518"/>
                <a:gd name="connsiteY4" fmla="*/ 629231 h 799781"/>
                <a:gd name="connsiteX5" fmla="*/ 454015 w 1181518"/>
                <a:gd name="connsiteY5" fmla="*/ 787960 h 799781"/>
                <a:gd name="connsiteX6" fmla="*/ 159 w 1181518"/>
                <a:gd name="connsiteY6" fmla="*/ 375230 h 799781"/>
                <a:gd name="connsiteX7" fmla="*/ 171609 w 1181518"/>
                <a:gd name="connsiteY7" fmla="*/ 387930 h 799781"/>
                <a:gd name="connsiteX8" fmla="*/ 508159 w 1181518"/>
                <a:gd name="connsiteY8" fmla="*/ 597480 h 799781"/>
                <a:gd name="connsiteX9" fmla="*/ 793909 w 1181518"/>
                <a:gd name="connsiteY9" fmla="*/ 400630 h 799781"/>
                <a:gd name="connsiteX10" fmla="*/ 504974 w 1181518"/>
                <a:gd name="connsiteY10" fmla="*/ 194225 h 799781"/>
                <a:gd name="connsiteX11" fmla="*/ 171609 w 1181518"/>
                <a:gd name="connsiteY11" fmla="*/ 387930 h 799781"/>
                <a:gd name="connsiteX0" fmla="*/ 159 w 1181518"/>
                <a:gd name="connsiteY0" fmla="*/ 378958 h 803509"/>
                <a:gd name="connsiteX1" fmla="*/ 457200 w 1181518"/>
                <a:gd name="connsiteY1" fmla="*/ 7473 h 803509"/>
                <a:gd name="connsiteX2" fmla="*/ 901859 w 1181518"/>
                <a:gd name="connsiteY2" fmla="*/ 175759 h 803509"/>
                <a:gd name="connsiteX3" fmla="*/ 1181259 w 1181518"/>
                <a:gd name="connsiteY3" fmla="*/ 404358 h 803509"/>
                <a:gd name="connsiteX4" fmla="*/ 889159 w 1181518"/>
                <a:gd name="connsiteY4" fmla="*/ 632959 h 803509"/>
                <a:gd name="connsiteX5" fmla="*/ 454015 w 1181518"/>
                <a:gd name="connsiteY5" fmla="*/ 791688 h 803509"/>
                <a:gd name="connsiteX6" fmla="*/ 159 w 1181518"/>
                <a:gd name="connsiteY6" fmla="*/ 378958 h 803509"/>
                <a:gd name="connsiteX7" fmla="*/ 171609 w 1181518"/>
                <a:gd name="connsiteY7" fmla="*/ 391658 h 803509"/>
                <a:gd name="connsiteX8" fmla="*/ 508159 w 1181518"/>
                <a:gd name="connsiteY8" fmla="*/ 601208 h 803509"/>
                <a:gd name="connsiteX9" fmla="*/ 793909 w 1181518"/>
                <a:gd name="connsiteY9" fmla="*/ 404358 h 803509"/>
                <a:gd name="connsiteX10" fmla="*/ 504974 w 1181518"/>
                <a:gd name="connsiteY10" fmla="*/ 197953 h 803509"/>
                <a:gd name="connsiteX11" fmla="*/ 171609 w 1181518"/>
                <a:gd name="connsiteY11" fmla="*/ 391658 h 80350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1 w 1187730"/>
                <a:gd name="connsiteY0" fmla="*/ 396746 h 797476"/>
                <a:gd name="connsiteX1" fmla="*/ 463412 w 1187730"/>
                <a:gd name="connsiteY1" fmla="*/ 6151 h 797476"/>
                <a:gd name="connsiteX2" fmla="*/ 908071 w 1187730"/>
                <a:gd name="connsiteY2" fmla="*/ 174437 h 797476"/>
                <a:gd name="connsiteX3" fmla="*/ 1187471 w 1187730"/>
                <a:gd name="connsiteY3" fmla="*/ 403036 h 797476"/>
                <a:gd name="connsiteX4" fmla="*/ 895371 w 1187730"/>
                <a:gd name="connsiteY4" fmla="*/ 631637 h 797476"/>
                <a:gd name="connsiteX5" fmla="*/ 460227 w 1187730"/>
                <a:gd name="connsiteY5" fmla="*/ 790366 h 797476"/>
                <a:gd name="connsiteX6" fmla="*/ 1 w 1187730"/>
                <a:gd name="connsiteY6" fmla="*/ 396746 h 797476"/>
                <a:gd name="connsiteX7" fmla="*/ 177821 w 1187730"/>
                <a:gd name="connsiteY7" fmla="*/ 390336 h 797476"/>
                <a:gd name="connsiteX8" fmla="*/ 514371 w 1187730"/>
                <a:gd name="connsiteY8" fmla="*/ 599886 h 797476"/>
                <a:gd name="connsiteX9" fmla="*/ 800121 w 1187730"/>
                <a:gd name="connsiteY9" fmla="*/ 403036 h 797476"/>
                <a:gd name="connsiteX10" fmla="*/ 511186 w 1187730"/>
                <a:gd name="connsiteY10" fmla="*/ 196631 h 797476"/>
                <a:gd name="connsiteX11" fmla="*/ 177821 w 1187730"/>
                <a:gd name="connsiteY11" fmla="*/ 390336 h 797476"/>
                <a:gd name="connsiteX0" fmla="*/ 1 w 1187730"/>
                <a:gd name="connsiteY0" fmla="*/ 390777 h 791507"/>
                <a:gd name="connsiteX1" fmla="*/ 463412 w 1187730"/>
                <a:gd name="connsiteY1" fmla="*/ 182 h 791507"/>
                <a:gd name="connsiteX2" fmla="*/ 908071 w 1187730"/>
                <a:gd name="connsiteY2" fmla="*/ 168468 h 791507"/>
                <a:gd name="connsiteX3" fmla="*/ 1187471 w 1187730"/>
                <a:gd name="connsiteY3" fmla="*/ 397067 h 791507"/>
                <a:gd name="connsiteX4" fmla="*/ 895371 w 1187730"/>
                <a:gd name="connsiteY4" fmla="*/ 625668 h 791507"/>
                <a:gd name="connsiteX5" fmla="*/ 460227 w 1187730"/>
                <a:gd name="connsiteY5" fmla="*/ 784397 h 791507"/>
                <a:gd name="connsiteX6" fmla="*/ 1 w 1187730"/>
                <a:gd name="connsiteY6" fmla="*/ 390777 h 791507"/>
                <a:gd name="connsiteX7" fmla="*/ 177821 w 1187730"/>
                <a:gd name="connsiteY7" fmla="*/ 384367 h 791507"/>
                <a:gd name="connsiteX8" fmla="*/ 514371 w 1187730"/>
                <a:gd name="connsiteY8" fmla="*/ 593917 h 791507"/>
                <a:gd name="connsiteX9" fmla="*/ 800121 w 1187730"/>
                <a:gd name="connsiteY9" fmla="*/ 397067 h 791507"/>
                <a:gd name="connsiteX10" fmla="*/ 511186 w 1187730"/>
                <a:gd name="connsiteY10" fmla="*/ 190662 h 791507"/>
                <a:gd name="connsiteX11" fmla="*/ 177821 w 1187730"/>
                <a:gd name="connsiteY11" fmla="*/ 384367 h 791507"/>
                <a:gd name="connsiteX0" fmla="*/ 117 w 1187846"/>
                <a:gd name="connsiteY0" fmla="*/ 371704 h 772434"/>
                <a:gd name="connsiteX1" fmla="*/ 425308 w 1187846"/>
                <a:gd name="connsiteY1" fmla="*/ 219 h 772434"/>
                <a:gd name="connsiteX2" fmla="*/ 908187 w 1187846"/>
                <a:gd name="connsiteY2" fmla="*/ 149395 h 772434"/>
                <a:gd name="connsiteX3" fmla="*/ 1187587 w 1187846"/>
                <a:gd name="connsiteY3" fmla="*/ 377994 h 772434"/>
                <a:gd name="connsiteX4" fmla="*/ 895487 w 1187846"/>
                <a:gd name="connsiteY4" fmla="*/ 606595 h 772434"/>
                <a:gd name="connsiteX5" fmla="*/ 460343 w 1187846"/>
                <a:gd name="connsiteY5" fmla="*/ 765324 h 772434"/>
                <a:gd name="connsiteX6" fmla="*/ 117 w 1187846"/>
                <a:gd name="connsiteY6" fmla="*/ 371704 h 772434"/>
                <a:gd name="connsiteX7" fmla="*/ 177937 w 1187846"/>
                <a:gd name="connsiteY7" fmla="*/ 365294 h 772434"/>
                <a:gd name="connsiteX8" fmla="*/ 514487 w 1187846"/>
                <a:gd name="connsiteY8" fmla="*/ 574844 h 772434"/>
                <a:gd name="connsiteX9" fmla="*/ 800237 w 1187846"/>
                <a:gd name="connsiteY9" fmla="*/ 377994 h 772434"/>
                <a:gd name="connsiteX10" fmla="*/ 511302 w 1187846"/>
                <a:gd name="connsiteY10" fmla="*/ 171589 h 772434"/>
                <a:gd name="connsiteX11" fmla="*/ 177937 w 1187846"/>
                <a:gd name="connsiteY11" fmla="*/ 365294 h 772434"/>
                <a:gd name="connsiteX0" fmla="*/ 236 w 1187965"/>
                <a:gd name="connsiteY0" fmla="*/ 371520 h 772250"/>
                <a:gd name="connsiteX1" fmla="*/ 425427 w 1187965"/>
                <a:gd name="connsiteY1" fmla="*/ 35 h 772250"/>
                <a:gd name="connsiteX2" fmla="*/ 908306 w 1187965"/>
                <a:gd name="connsiteY2" fmla="*/ 149211 h 772250"/>
                <a:gd name="connsiteX3" fmla="*/ 1187706 w 1187965"/>
                <a:gd name="connsiteY3" fmla="*/ 377810 h 772250"/>
                <a:gd name="connsiteX4" fmla="*/ 895606 w 1187965"/>
                <a:gd name="connsiteY4" fmla="*/ 606411 h 772250"/>
                <a:gd name="connsiteX5" fmla="*/ 460462 w 1187965"/>
                <a:gd name="connsiteY5" fmla="*/ 765140 h 772250"/>
                <a:gd name="connsiteX6" fmla="*/ 236 w 1187965"/>
                <a:gd name="connsiteY6" fmla="*/ 371520 h 772250"/>
                <a:gd name="connsiteX7" fmla="*/ 178056 w 1187965"/>
                <a:gd name="connsiteY7" fmla="*/ 365110 h 772250"/>
                <a:gd name="connsiteX8" fmla="*/ 514606 w 1187965"/>
                <a:gd name="connsiteY8" fmla="*/ 574660 h 772250"/>
                <a:gd name="connsiteX9" fmla="*/ 800356 w 1187965"/>
                <a:gd name="connsiteY9" fmla="*/ 377810 h 772250"/>
                <a:gd name="connsiteX10" fmla="*/ 511421 w 1187965"/>
                <a:gd name="connsiteY10" fmla="*/ 171405 h 772250"/>
                <a:gd name="connsiteX11" fmla="*/ 178056 w 1187965"/>
                <a:gd name="connsiteY11" fmla="*/ 365110 h 772250"/>
                <a:gd name="connsiteX0" fmla="*/ 0 w 1187729"/>
                <a:gd name="connsiteY0" fmla="*/ 371520 h 766165"/>
                <a:gd name="connsiteX1" fmla="*/ 425191 w 1187729"/>
                <a:gd name="connsiteY1" fmla="*/ 35 h 766165"/>
                <a:gd name="connsiteX2" fmla="*/ 908070 w 1187729"/>
                <a:gd name="connsiteY2" fmla="*/ 149211 h 766165"/>
                <a:gd name="connsiteX3" fmla="*/ 1187470 w 1187729"/>
                <a:gd name="connsiteY3" fmla="*/ 377810 h 766165"/>
                <a:gd name="connsiteX4" fmla="*/ 895370 w 1187729"/>
                <a:gd name="connsiteY4" fmla="*/ 606411 h 766165"/>
                <a:gd name="connsiteX5" fmla="*/ 425191 w 1187729"/>
                <a:gd name="connsiteY5" fmla="*/ 758770 h 766165"/>
                <a:gd name="connsiteX6" fmla="*/ 0 w 1187729"/>
                <a:gd name="connsiteY6" fmla="*/ 371520 h 766165"/>
                <a:gd name="connsiteX7" fmla="*/ 177820 w 1187729"/>
                <a:gd name="connsiteY7" fmla="*/ 365110 h 766165"/>
                <a:gd name="connsiteX8" fmla="*/ 514370 w 1187729"/>
                <a:gd name="connsiteY8" fmla="*/ 574660 h 766165"/>
                <a:gd name="connsiteX9" fmla="*/ 800120 w 1187729"/>
                <a:gd name="connsiteY9" fmla="*/ 377810 h 766165"/>
                <a:gd name="connsiteX10" fmla="*/ 511185 w 1187729"/>
                <a:gd name="connsiteY10" fmla="*/ 171405 h 766165"/>
                <a:gd name="connsiteX11" fmla="*/ 177820 w 1187729"/>
                <a:gd name="connsiteY11" fmla="*/ 365110 h 766165"/>
                <a:gd name="connsiteX0" fmla="*/ 0 w 1187729"/>
                <a:gd name="connsiteY0" fmla="*/ 371520 h 758904"/>
                <a:gd name="connsiteX1" fmla="*/ 425191 w 1187729"/>
                <a:gd name="connsiteY1" fmla="*/ 35 h 758904"/>
                <a:gd name="connsiteX2" fmla="*/ 908070 w 1187729"/>
                <a:gd name="connsiteY2" fmla="*/ 149211 h 758904"/>
                <a:gd name="connsiteX3" fmla="*/ 1187470 w 1187729"/>
                <a:gd name="connsiteY3" fmla="*/ 377810 h 758904"/>
                <a:gd name="connsiteX4" fmla="*/ 895370 w 1187729"/>
                <a:gd name="connsiteY4" fmla="*/ 606411 h 758904"/>
                <a:gd name="connsiteX5" fmla="*/ 425191 w 1187729"/>
                <a:gd name="connsiteY5" fmla="*/ 758770 h 758904"/>
                <a:gd name="connsiteX6" fmla="*/ 0 w 1187729"/>
                <a:gd name="connsiteY6" fmla="*/ 371520 h 758904"/>
                <a:gd name="connsiteX7" fmla="*/ 177820 w 1187729"/>
                <a:gd name="connsiteY7" fmla="*/ 365110 h 758904"/>
                <a:gd name="connsiteX8" fmla="*/ 514370 w 1187729"/>
                <a:gd name="connsiteY8" fmla="*/ 574660 h 758904"/>
                <a:gd name="connsiteX9" fmla="*/ 800120 w 1187729"/>
                <a:gd name="connsiteY9" fmla="*/ 377810 h 758904"/>
                <a:gd name="connsiteX10" fmla="*/ 511185 w 1187729"/>
                <a:gd name="connsiteY10" fmla="*/ 171405 h 758904"/>
                <a:gd name="connsiteX11" fmla="*/ 177820 w 1187729"/>
                <a:gd name="connsiteY11" fmla="*/ 365110 h 758904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63199"/>
                <a:gd name="connsiteX1" fmla="*/ 425191 w 1187729"/>
                <a:gd name="connsiteY1" fmla="*/ 35 h 763199"/>
                <a:gd name="connsiteX2" fmla="*/ 908070 w 1187729"/>
                <a:gd name="connsiteY2" fmla="*/ 149211 h 763199"/>
                <a:gd name="connsiteX3" fmla="*/ 1187470 w 1187729"/>
                <a:gd name="connsiteY3" fmla="*/ 377810 h 763199"/>
                <a:gd name="connsiteX4" fmla="*/ 895370 w 1187729"/>
                <a:gd name="connsiteY4" fmla="*/ 568192 h 763199"/>
                <a:gd name="connsiteX5" fmla="*/ 425191 w 1187729"/>
                <a:gd name="connsiteY5" fmla="*/ 758770 h 763199"/>
                <a:gd name="connsiteX6" fmla="*/ 0 w 1187729"/>
                <a:gd name="connsiteY6" fmla="*/ 371520 h 763199"/>
                <a:gd name="connsiteX7" fmla="*/ 177820 w 1187729"/>
                <a:gd name="connsiteY7" fmla="*/ 365110 h 763199"/>
                <a:gd name="connsiteX8" fmla="*/ 514370 w 1187729"/>
                <a:gd name="connsiteY8" fmla="*/ 574660 h 763199"/>
                <a:gd name="connsiteX9" fmla="*/ 800120 w 1187729"/>
                <a:gd name="connsiteY9" fmla="*/ 377810 h 763199"/>
                <a:gd name="connsiteX10" fmla="*/ 511185 w 1187729"/>
                <a:gd name="connsiteY10" fmla="*/ 171405 h 763199"/>
                <a:gd name="connsiteX11" fmla="*/ 177820 w 1187729"/>
                <a:gd name="connsiteY11" fmla="*/ 365110 h 763199"/>
                <a:gd name="connsiteX0" fmla="*/ 0 w 1187729"/>
                <a:gd name="connsiteY0" fmla="*/ 371520 h 761049"/>
                <a:gd name="connsiteX1" fmla="*/ 425191 w 1187729"/>
                <a:gd name="connsiteY1" fmla="*/ 35 h 761049"/>
                <a:gd name="connsiteX2" fmla="*/ 908070 w 1187729"/>
                <a:gd name="connsiteY2" fmla="*/ 149211 h 761049"/>
                <a:gd name="connsiteX3" fmla="*/ 1187470 w 1187729"/>
                <a:gd name="connsiteY3" fmla="*/ 377810 h 761049"/>
                <a:gd name="connsiteX4" fmla="*/ 895370 w 1187729"/>
                <a:gd name="connsiteY4" fmla="*/ 568192 h 761049"/>
                <a:gd name="connsiteX5" fmla="*/ 425191 w 1187729"/>
                <a:gd name="connsiteY5" fmla="*/ 758770 h 761049"/>
                <a:gd name="connsiteX6" fmla="*/ 0 w 1187729"/>
                <a:gd name="connsiteY6" fmla="*/ 371520 h 761049"/>
                <a:gd name="connsiteX7" fmla="*/ 177820 w 1187729"/>
                <a:gd name="connsiteY7" fmla="*/ 365110 h 761049"/>
                <a:gd name="connsiteX8" fmla="*/ 514370 w 1187729"/>
                <a:gd name="connsiteY8" fmla="*/ 574660 h 761049"/>
                <a:gd name="connsiteX9" fmla="*/ 800120 w 1187729"/>
                <a:gd name="connsiteY9" fmla="*/ 377810 h 761049"/>
                <a:gd name="connsiteX10" fmla="*/ 511185 w 1187729"/>
                <a:gd name="connsiteY10" fmla="*/ 171405 h 761049"/>
                <a:gd name="connsiteX11" fmla="*/ 177820 w 1187729"/>
                <a:gd name="connsiteY11" fmla="*/ 365110 h 761049"/>
                <a:gd name="connsiteX0" fmla="*/ 0 w 1187640"/>
                <a:gd name="connsiteY0" fmla="*/ 371520 h 761825"/>
                <a:gd name="connsiteX1" fmla="*/ 425191 w 1187640"/>
                <a:gd name="connsiteY1" fmla="*/ 35 h 761825"/>
                <a:gd name="connsiteX2" fmla="*/ 908070 w 1187640"/>
                <a:gd name="connsiteY2" fmla="*/ 149211 h 761825"/>
                <a:gd name="connsiteX3" fmla="*/ 1187470 w 1187640"/>
                <a:gd name="connsiteY3" fmla="*/ 377810 h 761825"/>
                <a:gd name="connsiteX4" fmla="*/ 898555 w 1187640"/>
                <a:gd name="connsiteY4" fmla="*/ 542712 h 761825"/>
                <a:gd name="connsiteX5" fmla="*/ 425191 w 1187640"/>
                <a:gd name="connsiteY5" fmla="*/ 758770 h 761825"/>
                <a:gd name="connsiteX6" fmla="*/ 0 w 1187640"/>
                <a:gd name="connsiteY6" fmla="*/ 371520 h 761825"/>
                <a:gd name="connsiteX7" fmla="*/ 177820 w 1187640"/>
                <a:gd name="connsiteY7" fmla="*/ 365110 h 761825"/>
                <a:gd name="connsiteX8" fmla="*/ 514370 w 1187640"/>
                <a:gd name="connsiteY8" fmla="*/ 574660 h 761825"/>
                <a:gd name="connsiteX9" fmla="*/ 800120 w 1187640"/>
                <a:gd name="connsiteY9" fmla="*/ 377810 h 761825"/>
                <a:gd name="connsiteX10" fmla="*/ 511185 w 1187640"/>
                <a:gd name="connsiteY10" fmla="*/ 171405 h 761825"/>
                <a:gd name="connsiteX11" fmla="*/ 177820 w 1187640"/>
                <a:gd name="connsiteY11" fmla="*/ 365110 h 761825"/>
                <a:gd name="connsiteX0" fmla="*/ 0 w 1187640"/>
                <a:gd name="connsiteY0" fmla="*/ 371520 h 760381"/>
                <a:gd name="connsiteX1" fmla="*/ 425191 w 1187640"/>
                <a:gd name="connsiteY1" fmla="*/ 35 h 760381"/>
                <a:gd name="connsiteX2" fmla="*/ 908070 w 1187640"/>
                <a:gd name="connsiteY2" fmla="*/ 149211 h 760381"/>
                <a:gd name="connsiteX3" fmla="*/ 1187470 w 1187640"/>
                <a:gd name="connsiteY3" fmla="*/ 377810 h 760381"/>
                <a:gd name="connsiteX4" fmla="*/ 898555 w 1187640"/>
                <a:gd name="connsiteY4" fmla="*/ 542712 h 760381"/>
                <a:gd name="connsiteX5" fmla="*/ 425191 w 1187640"/>
                <a:gd name="connsiteY5" fmla="*/ 758770 h 760381"/>
                <a:gd name="connsiteX6" fmla="*/ 0 w 1187640"/>
                <a:gd name="connsiteY6" fmla="*/ 371520 h 760381"/>
                <a:gd name="connsiteX7" fmla="*/ 177820 w 1187640"/>
                <a:gd name="connsiteY7" fmla="*/ 365110 h 760381"/>
                <a:gd name="connsiteX8" fmla="*/ 514370 w 1187640"/>
                <a:gd name="connsiteY8" fmla="*/ 574660 h 760381"/>
                <a:gd name="connsiteX9" fmla="*/ 800120 w 1187640"/>
                <a:gd name="connsiteY9" fmla="*/ 377810 h 760381"/>
                <a:gd name="connsiteX10" fmla="*/ 511185 w 1187640"/>
                <a:gd name="connsiteY10" fmla="*/ 171405 h 760381"/>
                <a:gd name="connsiteX11" fmla="*/ 177820 w 1187640"/>
                <a:gd name="connsiteY11" fmla="*/ 365110 h 760381"/>
                <a:gd name="connsiteX0" fmla="*/ 0 w 1187488"/>
                <a:gd name="connsiteY0" fmla="*/ 373802 h 762663"/>
                <a:gd name="connsiteX1" fmla="*/ 425191 w 1187488"/>
                <a:gd name="connsiteY1" fmla="*/ 2317 h 762663"/>
                <a:gd name="connsiteX2" fmla="*/ 901700 w 1187488"/>
                <a:gd name="connsiteY2" fmla="*/ 224747 h 762663"/>
                <a:gd name="connsiteX3" fmla="*/ 1187470 w 1187488"/>
                <a:gd name="connsiteY3" fmla="*/ 380092 h 762663"/>
                <a:gd name="connsiteX4" fmla="*/ 898555 w 1187488"/>
                <a:gd name="connsiteY4" fmla="*/ 544994 h 762663"/>
                <a:gd name="connsiteX5" fmla="*/ 425191 w 1187488"/>
                <a:gd name="connsiteY5" fmla="*/ 761052 h 762663"/>
                <a:gd name="connsiteX6" fmla="*/ 0 w 1187488"/>
                <a:gd name="connsiteY6" fmla="*/ 373802 h 762663"/>
                <a:gd name="connsiteX7" fmla="*/ 177820 w 1187488"/>
                <a:gd name="connsiteY7" fmla="*/ 367392 h 762663"/>
                <a:gd name="connsiteX8" fmla="*/ 514370 w 1187488"/>
                <a:gd name="connsiteY8" fmla="*/ 576942 h 762663"/>
                <a:gd name="connsiteX9" fmla="*/ 800120 w 1187488"/>
                <a:gd name="connsiteY9" fmla="*/ 380092 h 762663"/>
                <a:gd name="connsiteX10" fmla="*/ 511185 w 1187488"/>
                <a:gd name="connsiteY10" fmla="*/ 173687 h 762663"/>
                <a:gd name="connsiteX11" fmla="*/ 177820 w 1187488"/>
                <a:gd name="connsiteY11" fmla="*/ 367392 h 762663"/>
                <a:gd name="connsiteX0" fmla="*/ 0 w 1187488"/>
                <a:gd name="connsiteY0" fmla="*/ 371782 h 760643"/>
                <a:gd name="connsiteX1" fmla="*/ 425191 w 1187488"/>
                <a:gd name="connsiteY1" fmla="*/ 297 h 760643"/>
                <a:gd name="connsiteX2" fmla="*/ 901700 w 1187488"/>
                <a:gd name="connsiteY2" fmla="*/ 222727 h 760643"/>
                <a:gd name="connsiteX3" fmla="*/ 1187470 w 1187488"/>
                <a:gd name="connsiteY3" fmla="*/ 378072 h 760643"/>
                <a:gd name="connsiteX4" fmla="*/ 898555 w 1187488"/>
                <a:gd name="connsiteY4" fmla="*/ 542974 h 760643"/>
                <a:gd name="connsiteX5" fmla="*/ 425191 w 1187488"/>
                <a:gd name="connsiteY5" fmla="*/ 759032 h 760643"/>
                <a:gd name="connsiteX6" fmla="*/ 0 w 1187488"/>
                <a:gd name="connsiteY6" fmla="*/ 371782 h 760643"/>
                <a:gd name="connsiteX7" fmla="*/ 177820 w 1187488"/>
                <a:gd name="connsiteY7" fmla="*/ 365372 h 760643"/>
                <a:gd name="connsiteX8" fmla="*/ 514370 w 1187488"/>
                <a:gd name="connsiteY8" fmla="*/ 574922 h 760643"/>
                <a:gd name="connsiteX9" fmla="*/ 800120 w 1187488"/>
                <a:gd name="connsiteY9" fmla="*/ 378072 h 760643"/>
                <a:gd name="connsiteX10" fmla="*/ 511185 w 1187488"/>
                <a:gd name="connsiteY10" fmla="*/ 171667 h 760643"/>
                <a:gd name="connsiteX11" fmla="*/ 177820 w 1187488"/>
                <a:gd name="connsiteY11" fmla="*/ 365372 h 760643"/>
                <a:gd name="connsiteX0" fmla="*/ 0 w 1187488"/>
                <a:gd name="connsiteY0" fmla="*/ 373659 h 762520"/>
                <a:gd name="connsiteX1" fmla="*/ 425191 w 1187488"/>
                <a:gd name="connsiteY1" fmla="*/ 2174 h 762520"/>
                <a:gd name="connsiteX2" fmla="*/ 901700 w 1187488"/>
                <a:gd name="connsiteY2" fmla="*/ 224604 h 762520"/>
                <a:gd name="connsiteX3" fmla="*/ 1187470 w 1187488"/>
                <a:gd name="connsiteY3" fmla="*/ 379949 h 762520"/>
                <a:gd name="connsiteX4" fmla="*/ 898555 w 1187488"/>
                <a:gd name="connsiteY4" fmla="*/ 544851 h 762520"/>
                <a:gd name="connsiteX5" fmla="*/ 425191 w 1187488"/>
                <a:gd name="connsiteY5" fmla="*/ 760909 h 762520"/>
                <a:gd name="connsiteX6" fmla="*/ 0 w 1187488"/>
                <a:gd name="connsiteY6" fmla="*/ 373659 h 762520"/>
                <a:gd name="connsiteX7" fmla="*/ 177820 w 1187488"/>
                <a:gd name="connsiteY7" fmla="*/ 367249 h 762520"/>
                <a:gd name="connsiteX8" fmla="*/ 514370 w 1187488"/>
                <a:gd name="connsiteY8" fmla="*/ 576799 h 762520"/>
                <a:gd name="connsiteX9" fmla="*/ 800120 w 1187488"/>
                <a:gd name="connsiteY9" fmla="*/ 379949 h 762520"/>
                <a:gd name="connsiteX10" fmla="*/ 511185 w 1187488"/>
                <a:gd name="connsiteY10" fmla="*/ 173544 h 762520"/>
                <a:gd name="connsiteX11" fmla="*/ 177820 w 1187488"/>
                <a:gd name="connsiteY11" fmla="*/ 367249 h 762520"/>
                <a:gd name="connsiteX0" fmla="*/ 0 w 1187488"/>
                <a:gd name="connsiteY0" fmla="*/ 374109 h 762970"/>
                <a:gd name="connsiteX1" fmla="*/ 425191 w 1187488"/>
                <a:gd name="connsiteY1" fmla="*/ 2624 h 762970"/>
                <a:gd name="connsiteX2" fmla="*/ 901700 w 1187488"/>
                <a:gd name="connsiteY2" fmla="*/ 225054 h 762970"/>
                <a:gd name="connsiteX3" fmla="*/ 1187470 w 1187488"/>
                <a:gd name="connsiteY3" fmla="*/ 380399 h 762970"/>
                <a:gd name="connsiteX4" fmla="*/ 898555 w 1187488"/>
                <a:gd name="connsiteY4" fmla="*/ 545301 h 762970"/>
                <a:gd name="connsiteX5" fmla="*/ 425191 w 1187488"/>
                <a:gd name="connsiteY5" fmla="*/ 761359 h 762970"/>
                <a:gd name="connsiteX6" fmla="*/ 0 w 1187488"/>
                <a:gd name="connsiteY6" fmla="*/ 374109 h 762970"/>
                <a:gd name="connsiteX7" fmla="*/ 177820 w 1187488"/>
                <a:gd name="connsiteY7" fmla="*/ 367699 h 762970"/>
                <a:gd name="connsiteX8" fmla="*/ 514370 w 1187488"/>
                <a:gd name="connsiteY8" fmla="*/ 577249 h 762970"/>
                <a:gd name="connsiteX9" fmla="*/ 800120 w 1187488"/>
                <a:gd name="connsiteY9" fmla="*/ 380399 h 762970"/>
                <a:gd name="connsiteX10" fmla="*/ 511185 w 1187488"/>
                <a:gd name="connsiteY10" fmla="*/ 173994 h 762970"/>
                <a:gd name="connsiteX11" fmla="*/ 177820 w 1187488"/>
                <a:gd name="connsiteY11" fmla="*/ 367699 h 76297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  <a:gd name="connsiteX0" fmla="*/ 0 w 1188236"/>
                <a:gd name="connsiteY0" fmla="*/ 374109 h 765790"/>
                <a:gd name="connsiteX1" fmla="*/ 425191 w 1188236"/>
                <a:gd name="connsiteY1" fmla="*/ 2624 h 765790"/>
                <a:gd name="connsiteX2" fmla="*/ 901700 w 1188236"/>
                <a:gd name="connsiteY2" fmla="*/ 225054 h 765790"/>
                <a:gd name="connsiteX3" fmla="*/ 1187470 w 1188236"/>
                <a:gd name="connsiteY3" fmla="*/ 380399 h 765790"/>
                <a:gd name="connsiteX4" fmla="*/ 898555 w 1188236"/>
                <a:gd name="connsiteY4" fmla="*/ 545301 h 765790"/>
                <a:gd name="connsiteX5" fmla="*/ 425191 w 1188236"/>
                <a:gd name="connsiteY5" fmla="*/ 761359 h 765790"/>
                <a:gd name="connsiteX6" fmla="*/ 0 w 1188236"/>
                <a:gd name="connsiteY6" fmla="*/ 374109 h 765790"/>
                <a:gd name="connsiteX7" fmla="*/ 177820 w 1188236"/>
                <a:gd name="connsiteY7" fmla="*/ 367699 h 765790"/>
                <a:gd name="connsiteX8" fmla="*/ 514370 w 1188236"/>
                <a:gd name="connsiteY8" fmla="*/ 577249 h 765790"/>
                <a:gd name="connsiteX9" fmla="*/ 800120 w 1188236"/>
                <a:gd name="connsiteY9" fmla="*/ 380399 h 765790"/>
                <a:gd name="connsiteX10" fmla="*/ 511185 w 1188236"/>
                <a:gd name="connsiteY10" fmla="*/ 173994 h 765790"/>
                <a:gd name="connsiteX11" fmla="*/ 177820 w 1188236"/>
                <a:gd name="connsiteY11" fmla="*/ 367699 h 76579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7488" h="765790">
                  <a:moveTo>
                    <a:pt x="0" y="374109"/>
                  </a:moveTo>
                  <a:cubicBezTo>
                    <a:pt x="0" y="247653"/>
                    <a:pt x="153880" y="-29864"/>
                    <a:pt x="425191" y="2624"/>
                  </a:cubicBezTo>
                  <a:cubicBezTo>
                    <a:pt x="696502" y="35112"/>
                    <a:pt x="789517" y="159437"/>
                    <a:pt x="901700" y="225054"/>
                  </a:cubicBezTo>
                  <a:cubicBezTo>
                    <a:pt x="1178983" y="201771"/>
                    <a:pt x="1187994" y="253771"/>
                    <a:pt x="1187470" y="380399"/>
                  </a:cubicBezTo>
                  <a:cubicBezTo>
                    <a:pt x="1186946" y="507027"/>
                    <a:pt x="1201238" y="543184"/>
                    <a:pt x="898555" y="545301"/>
                  </a:cubicBezTo>
                  <a:cubicBezTo>
                    <a:pt x="786372" y="610918"/>
                    <a:pt x="721458" y="716637"/>
                    <a:pt x="425191" y="761359"/>
                  </a:cubicBezTo>
                  <a:cubicBezTo>
                    <a:pt x="128924" y="806081"/>
                    <a:pt x="0" y="500565"/>
                    <a:pt x="0" y="374109"/>
                  </a:cubicBezTo>
                  <a:close/>
                  <a:moveTo>
                    <a:pt x="177820" y="367699"/>
                  </a:moveTo>
                  <a:cubicBezTo>
                    <a:pt x="178351" y="434908"/>
                    <a:pt x="251405" y="657941"/>
                    <a:pt x="514370" y="577249"/>
                  </a:cubicBezTo>
                  <a:cubicBezTo>
                    <a:pt x="777335" y="496557"/>
                    <a:pt x="800120" y="422232"/>
                    <a:pt x="800120" y="380399"/>
                  </a:cubicBezTo>
                  <a:cubicBezTo>
                    <a:pt x="803305" y="338566"/>
                    <a:pt x="742300" y="255734"/>
                    <a:pt x="511185" y="173994"/>
                  </a:cubicBezTo>
                  <a:cubicBezTo>
                    <a:pt x="280070" y="92254"/>
                    <a:pt x="177289" y="300490"/>
                    <a:pt x="177820" y="36769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scene3d>
              <a:camera prst="perspectiveFront">
                <a:rot lat="19799996" lon="0" rev="0"/>
              </a:camera>
              <a:lightRig rig="threePt" dir="t"/>
            </a:scene3d>
            <a:sp3d extrusionH="381000"/>
          </p:spPr>
          <p:txBody>
            <a:bodyPr anchor="ctr"/>
            <a:lstStyle/>
            <a:p>
              <a:pPr algn="ctr" defTabSz="914400">
                <a:defRPr/>
              </a:pPr>
              <a:endParaRPr lang="en-US" sz="1400" b="1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  <a:cs typeface="ＭＳ Ｐゴシック" charset="0"/>
              </a:endParaRPr>
            </a:p>
          </p:txBody>
        </p:sp>
        <p:sp>
          <p:nvSpPr>
            <p:cNvPr id="70" name="Donut 3"/>
            <p:cNvSpPr/>
            <p:nvPr/>
          </p:nvSpPr>
          <p:spPr>
            <a:xfrm>
              <a:off x="1588548" y="2013753"/>
              <a:ext cx="1815052" cy="1162305"/>
            </a:xfrm>
            <a:custGeom>
              <a:avLst/>
              <a:gdLst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196850 w 1346200"/>
                <a:gd name="connsiteY5" fmla="*/ 3937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196850 w 1346200"/>
                <a:gd name="connsiteY9" fmla="*/ 3937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181100"/>
                <a:gd name="connsiteY0" fmla="*/ 368384 h 787556"/>
                <a:gd name="connsiteX1" fmla="*/ 508000 w 1181100"/>
                <a:gd name="connsiteY1" fmla="*/ 84 h 787556"/>
                <a:gd name="connsiteX2" fmla="*/ 1181100 w 1181100"/>
                <a:gd name="connsiteY2" fmla="*/ 393784 h 787556"/>
                <a:gd name="connsiteX3" fmla="*/ 508000 w 1181100"/>
                <a:gd name="connsiteY3" fmla="*/ 787484 h 787556"/>
                <a:gd name="connsiteX4" fmla="*/ 0 w 1181100"/>
                <a:gd name="connsiteY4" fmla="*/ 368384 h 787556"/>
                <a:gd name="connsiteX5" fmla="*/ 171450 w 1181100"/>
                <a:gd name="connsiteY5" fmla="*/ 381084 h 787556"/>
                <a:gd name="connsiteX6" fmla="*/ 508000 w 1181100"/>
                <a:gd name="connsiteY6" fmla="*/ 590634 h 787556"/>
                <a:gd name="connsiteX7" fmla="*/ 984250 w 1181100"/>
                <a:gd name="connsiteY7" fmla="*/ 393784 h 787556"/>
                <a:gd name="connsiteX8" fmla="*/ 508000 w 1181100"/>
                <a:gd name="connsiteY8" fmla="*/ 196934 h 787556"/>
                <a:gd name="connsiteX9" fmla="*/ 171450 w 1181100"/>
                <a:gd name="connsiteY9" fmla="*/ 381084 h 787556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9846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345"/>
                <a:gd name="connsiteX1" fmla="*/ 508362 w 1181462"/>
                <a:gd name="connsiteY1" fmla="*/ 3723 h 791345"/>
                <a:gd name="connsiteX2" fmla="*/ 1181462 w 1181462"/>
                <a:gd name="connsiteY2" fmla="*/ 397423 h 791345"/>
                <a:gd name="connsiteX3" fmla="*/ 508362 w 1181462"/>
                <a:gd name="connsiteY3" fmla="*/ 791123 h 791345"/>
                <a:gd name="connsiteX4" fmla="*/ 362 w 1181462"/>
                <a:gd name="connsiteY4" fmla="*/ 372023 h 791345"/>
                <a:gd name="connsiteX5" fmla="*/ 171812 w 1181462"/>
                <a:gd name="connsiteY5" fmla="*/ 384723 h 791345"/>
                <a:gd name="connsiteX6" fmla="*/ 508362 w 1181462"/>
                <a:gd name="connsiteY6" fmla="*/ 594273 h 791345"/>
                <a:gd name="connsiteX7" fmla="*/ 794112 w 1181462"/>
                <a:gd name="connsiteY7" fmla="*/ 397423 h 791345"/>
                <a:gd name="connsiteX8" fmla="*/ 508362 w 1181462"/>
                <a:gd name="connsiteY8" fmla="*/ 200573 h 791345"/>
                <a:gd name="connsiteX9" fmla="*/ 171812 w 1181462"/>
                <a:gd name="connsiteY9" fmla="*/ 384723 h 791345"/>
                <a:gd name="connsiteX0" fmla="*/ 362 w 1192915"/>
                <a:gd name="connsiteY0" fmla="*/ 389409 h 808556"/>
                <a:gd name="connsiteX1" fmla="*/ 508362 w 1192915"/>
                <a:gd name="connsiteY1" fmla="*/ 21109 h 808556"/>
                <a:gd name="connsiteX2" fmla="*/ 902062 w 1192915"/>
                <a:gd name="connsiteY2" fmla="*/ 84610 h 808556"/>
                <a:gd name="connsiteX3" fmla="*/ 1181462 w 1192915"/>
                <a:gd name="connsiteY3" fmla="*/ 414809 h 808556"/>
                <a:gd name="connsiteX4" fmla="*/ 508362 w 1192915"/>
                <a:gd name="connsiteY4" fmla="*/ 808509 h 808556"/>
                <a:gd name="connsiteX5" fmla="*/ 362 w 1192915"/>
                <a:gd name="connsiteY5" fmla="*/ 389409 h 808556"/>
                <a:gd name="connsiteX6" fmla="*/ 171812 w 1192915"/>
                <a:gd name="connsiteY6" fmla="*/ 402109 h 808556"/>
                <a:gd name="connsiteX7" fmla="*/ 508362 w 1192915"/>
                <a:gd name="connsiteY7" fmla="*/ 611659 h 808556"/>
                <a:gd name="connsiteX8" fmla="*/ 794112 w 1192915"/>
                <a:gd name="connsiteY8" fmla="*/ 414809 h 808556"/>
                <a:gd name="connsiteX9" fmla="*/ 508362 w 1192915"/>
                <a:gd name="connsiteY9" fmla="*/ 217959 h 808556"/>
                <a:gd name="connsiteX10" fmla="*/ 171812 w 1192915"/>
                <a:gd name="connsiteY10" fmla="*/ 402109 h 808556"/>
                <a:gd name="connsiteX0" fmla="*/ 362 w 1192915"/>
                <a:gd name="connsiteY0" fmla="*/ 373719 h 792864"/>
                <a:gd name="connsiteX1" fmla="*/ 508362 w 1192915"/>
                <a:gd name="connsiteY1" fmla="*/ 5419 h 792864"/>
                <a:gd name="connsiteX2" fmla="*/ 902062 w 1192915"/>
                <a:gd name="connsiteY2" fmla="*/ 170520 h 792864"/>
                <a:gd name="connsiteX3" fmla="*/ 1181462 w 1192915"/>
                <a:gd name="connsiteY3" fmla="*/ 399119 h 792864"/>
                <a:gd name="connsiteX4" fmla="*/ 508362 w 1192915"/>
                <a:gd name="connsiteY4" fmla="*/ 792819 h 792864"/>
                <a:gd name="connsiteX5" fmla="*/ 362 w 1192915"/>
                <a:gd name="connsiteY5" fmla="*/ 373719 h 792864"/>
                <a:gd name="connsiteX6" fmla="*/ 171812 w 1192915"/>
                <a:gd name="connsiteY6" fmla="*/ 386419 h 792864"/>
                <a:gd name="connsiteX7" fmla="*/ 508362 w 1192915"/>
                <a:gd name="connsiteY7" fmla="*/ 595969 h 792864"/>
                <a:gd name="connsiteX8" fmla="*/ 794112 w 1192915"/>
                <a:gd name="connsiteY8" fmla="*/ 399119 h 792864"/>
                <a:gd name="connsiteX9" fmla="*/ 508362 w 1192915"/>
                <a:gd name="connsiteY9" fmla="*/ 202269 h 792864"/>
                <a:gd name="connsiteX10" fmla="*/ 171812 w 1192915"/>
                <a:gd name="connsiteY10" fmla="*/ 386419 h 792864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566"/>
                <a:gd name="connsiteY0" fmla="*/ 373719 h 800571"/>
                <a:gd name="connsiteX1" fmla="*/ 508317 w 1181566"/>
                <a:gd name="connsiteY1" fmla="*/ 5419 h 800571"/>
                <a:gd name="connsiteX2" fmla="*/ 902017 w 1181566"/>
                <a:gd name="connsiteY2" fmla="*/ 170520 h 800571"/>
                <a:gd name="connsiteX3" fmla="*/ 1181417 w 1181566"/>
                <a:gd name="connsiteY3" fmla="*/ 399119 h 800571"/>
                <a:gd name="connsiteX4" fmla="*/ 889317 w 1181566"/>
                <a:gd name="connsiteY4" fmla="*/ 627720 h 800571"/>
                <a:gd name="connsiteX5" fmla="*/ 508317 w 1181566"/>
                <a:gd name="connsiteY5" fmla="*/ 792819 h 800571"/>
                <a:gd name="connsiteX6" fmla="*/ 317 w 1181566"/>
                <a:gd name="connsiteY6" fmla="*/ 373719 h 800571"/>
                <a:gd name="connsiteX7" fmla="*/ 171767 w 1181566"/>
                <a:gd name="connsiteY7" fmla="*/ 386419 h 800571"/>
                <a:gd name="connsiteX8" fmla="*/ 508317 w 1181566"/>
                <a:gd name="connsiteY8" fmla="*/ 595969 h 800571"/>
                <a:gd name="connsiteX9" fmla="*/ 794067 w 1181566"/>
                <a:gd name="connsiteY9" fmla="*/ 399119 h 800571"/>
                <a:gd name="connsiteX10" fmla="*/ 508317 w 1181566"/>
                <a:gd name="connsiteY10" fmla="*/ 202269 h 800571"/>
                <a:gd name="connsiteX11" fmla="*/ 171767 w 1181566"/>
                <a:gd name="connsiteY11" fmla="*/ 386419 h 800571"/>
                <a:gd name="connsiteX0" fmla="*/ 317 w 1181676"/>
                <a:gd name="connsiteY0" fmla="*/ 373719 h 800571"/>
                <a:gd name="connsiteX1" fmla="*/ 508317 w 1181676"/>
                <a:gd name="connsiteY1" fmla="*/ 5419 h 800571"/>
                <a:gd name="connsiteX2" fmla="*/ 902017 w 1181676"/>
                <a:gd name="connsiteY2" fmla="*/ 170520 h 800571"/>
                <a:gd name="connsiteX3" fmla="*/ 1181417 w 1181676"/>
                <a:gd name="connsiteY3" fmla="*/ 399119 h 800571"/>
                <a:gd name="connsiteX4" fmla="*/ 889317 w 1181676"/>
                <a:gd name="connsiteY4" fmla="*/ 627720 h 800571"/>
                <a:gd name="connsiteX5" fmla="*/ 508317 w 1181676"/>
                <a:gd name="connsiteY5" fmla="*/ 792819 h 800571"/>
                <a:gd name="connsiteX6" fmla="*/ 317 w 1181676"/>
                <a:gd name="connsiteY6" fmla="*/ 373719 h 800571"/>
                <a:gd name="connsiteX7" fmla="*/ 171767 w 1181676"/>
                <a:gd name="connsiteY7" fmla="*/ 386419 h 800571"/>
                <a:gd name="connsiteX8" fmla="*/ 508317 w 1181676"/>
                <a:gd name="connsiteY8" fmla="*/ 595969 h 800571"/>
                <a:gd name="connsiteX9" fmla="*/ 794067 w 1181676"/>
                <a:gd name="connsiteY9" fmla="*/ 399119 h 800571"/>
                <a:gd name="connsiteX10" fmla="*/ 508317 w 1181676"/>
                <a:gd name="connsiteY10" fmla="*/ 202269 h 800571"/>
                <a:gd name="connsiteX11" fmla="*/ 171767 w 1181676"/>
                <a:gd name="connsiteY11" fmla="*/ 386419 h 800571"/>
                <a:gd name="connsiteX0" fmla="*/ 351 w 1181710"/>
                <a:gd name="connsiteY0" fmla="*/ 373719 h 798379"/>
                <a:gd name="connsiteX1" fmla="*/ 508351 w 1181710"/>
                <a:gd name="connsiteY1" fmla="*/ 5419 h 798379"/>
                <a:gd name="connsiteX2" fmla="*/ 902051 w 1181710"/>
                <a:gd name="connsiteY2" fmla="*/ 170520 h 798379"/>
                <a:gd name="connsiteX3" fmla="*/ 1181451 w 1181710"/>
                <a:gd name="connsiteY3" fmla="*/ 399119 h 798379"/>
                <a:gd name="connsiteX4" fmla="*/ 889351 w 1181710"/>
                <a:gd name="connsiteY4" fmla="*/ 627720 h 798379"/>
                <a:gd name="connsiteX5" fmla="*/ 508351 w 1181710"/>
                <a:gd name="connsiteY5" fmla="*/ 792819 h 798379"/>
                <a:gd name="connsiteX6" fmla="*/ 351 w 1181710"/>
                <a:gd name="connsiteY6" fmla="*/ 373719 h 798379"/>
                <a:gd name="connsiteX7" fmla="*/ 171801 w 1181710"/>
                <a:gd name="connsiteY7" fmla="*/ 386419 h 798379"/>
                <a:gd name="connsiteX8" fmla="*/ 508351 w 1181710"/>
                <a:gd name="connsiteY8" fmla="*/ 595969 h 798379"/>
                <a:gd name="connsiteX9" fmla="*/ 794101 w 1181710"/>
                <a:gd name="connsiteY9" fmla="*/ 399119 h 798379"/>
                <a:gd name="connsiteX10" fmla="*/ 508351 w 1181710"/>
                <a:gd name="connsiteY10" fmla="*/ 202269 h 798379"/>
                <a:gd name="connsiteX11" fmla="*/ 171801 w 1181710"/>
                <a:gd name="connsiteY11" fmla="*/ 386419 h 798379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8351 w 1181710"/>
                <a:gd name="connsiteY10" fmla="*/ 197320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90552 h 815212"/>
                <a:gd name="connsiteX1" fmla="*/ 508351 w 1181710"/>
                <a:gd name="connsiteY1" fmla="*/ 22252 h 815212"/>
                <a:gd name="connsiteX2" fmla="*/ 902051 w 1181710"/>
                <a:gd name="connsiteY2" fmla="*/ 187353 h 815212"/>
                <a:gd name="connsiteX3" fmla="*/ 1181451 w 1181710"/>
                <a:gd name="connsiteY3" fmla="*/ 415952 h 815212"/>
                <a:gd name="connsiteX4" fmla="*/ 889351 w 1181710"/>
                <a:gd name="connsiteY4" fmla="*/ 644553 h 815212"/>
                <a:gd name="connsiteX5" fmla="*/ 508351 w 1181710"/>
                <a:gd name="connsiteY5" fmla="*/ 809652 h 815212"/>
                <a:gd name="connsiteX6" fmla="*/ 351 w 1181710"/>
                <a:gd name="connsiteY6" fmla="*/ 390552 h 815212"/>
                <a:gd name="connsiteX7" fmla="*/ 171801 w 1181710"/>
                <a:gd name="connsiteY7" fmla="*/ 403252 h 815212"/>
                <a:gd name="connsiteX8" fmla="*/ 508351 w 1181710"/>
                <a:gd name="connsiteY8" fmla="*/ 612802 h 815212"/>
                <a:gd name="connsiteX9" fmla="*/ 794101 w 1181710"/>
                <a:gd name="connsiteY9" fmla="*/ 415952 h 815212"/>
                <a:gd name="connsiteX10" fmla="*/ 505166 w 1181710"/>
                <a:gd name="connsiteY10" fmla="*/ 209547 h 815212"/>
                <a:gd name="connsiteX11" fmla="*/ 171801 w 1181710"/>
                <a:gd name="connsiteY11" fmla="*/ 403252 h 815212"/>
                <a:gd name="connsiteX0" fmla="*/ 215 w 1181574"/>
                <a:gd name="connsiteY0" fmla="*/ 376996 h 797132"/>
                <a:gd name="connsiteX1" fmla="*/ 457256 w 1181574"/>
                <a:gd name="connsiteY1" fmla="*/ 5511 h 797132"/>
                <a:gd name="connsiteX2" fmla="*/ 901915 w 1181574"/>
                <a:gd name="connsiteY2" fmla="*/ 173797 h 797132"/>
                <a:gd name="connsiteX3" fmla="*/ 1181315 w 1181574"/>
                <a:gd name="connsiteY3" fmla="*/ 402396 h 797132"/>
                <a:gd name="connsiteX4" fmla="*/ 889215 w 1181574"/>
                <a:gd name="connsiteY4" fmla="*/ 630997 h 797132"/>
                <a:gd name="connsiteX5" fmla="*/ 508215 w 1181574"/>
                <a:gd name="connsiteY5" fmla="*/ 796096 h 797132"/>
                <a:gd name="connsiteX6" fmla="*/ 215 w 1181574"/>
                <a:gd name="connsiteY6" fmla="*/ 376996 h 797132"/>
                <a:gd name="connsiteX7" fmla="*/ 171665 w 1181574"/>
                <a:gd name="connsiteY7" fmla="*/ 389696 h 797132"/>
                <a:gd name="connsiteX8" fmla="*/ 508215 w 1181574"/>
                <a:gd name="connsiteY8" fmla="*/ 599246 h 797132"/>
                <a:gd name="connsiteX9" fmla="*/ 793965 w 1181574"/>
                <a:gd name="connsiteY9" fmla="*/ 402396 h 797132"/>
                <a:gd name="connsiteX10" fmla="*/ 505030 w 1181574"/>
                <a:gd name="connsiteY10" fmla="*/ 195991 h 797132"/>
                <a:gd name="connsiteX11" fmla="*/ 171665 w 1181574"/>
                <a:gd name="connsiteY11" fmla="*/ 389696 h 797132"/>
                <a:gd name="connsiteX0" fmla="*/ 554 w 1181913"/>
                <a:gd name="connsiteY0" fmla="*/ 375244 h 795380"/>
                <a:gd name="connsiteX1" fmla="*/ 457595 w 1181913"/>
                <a:gd name="connsiteY1" fmla="*/ 3759 h 795380"/>
                <a:gd name="connsiteX2" fmla="*/ 902254 w 1181913"/>
                <a:gd name="connsiteY2" fmla="*/ 172045 h 795380"/>
                <a:gd name="connsiteX3" fmla="*/ 1181654 w 1181913"/>
                <a:gd name="connsiteY3" fmla="*/ 400644 h 795380"/>
                <a:gd name="connsiteX4" fmla="*/ 889554 w 1181913"/>
                <a:gd name="connsiteY4" fmla="*/ 629245 h 795380"/>
                <a:gd name="connsiteX5" fmla="*/ 508554 w 1181913"/>
                <a:gd name="connsiteY5" fmla="*/ 794344 h 795380"/>
                <a:gd name="connsiteX6" fmla="*/ 554 w 1181913"/>
                <a:gd name="connsiteY6" fmla="*/ 375244 h 795380"/>
                <a:gd name="connsiteX7" fmla="*/ 172004 w 1181913"/>
                <a:gd name="connsiteY7" fmla="*/ 387944 h 795380"/>
                <a:gd name="connsiteX8" fmla="*/ 508554 w 1181913"/>
                <a:gd name="connsiteY8" fmla="*/ 597494 h 795380"/>
                <a:gd name="connsiteX9" fmla="*/ 794304 w 1181913"/>
                <a:gd name="connsiteY9" fmla="*/ 400644 h 795380"/>
                <a:gd name="connsiteX10" fmla="*/ 505369 w 1181913"/>
                <a:gd name="connsiteY10" fmla="*/ 194239 h 795380"/>
                <a:gd name="connsiteX11" fmla="*/ 172004 w 1181913"/>
                <a:gd name="connsiteY11" fmla="*/ 387944 h 795380"/>
                <a:gd name="connsiteX0" fmla="*/ 554 w 1181913"/>
                <a:gd name="connsiteY0" fmla="*/ 375244 h 806020"/>
                <a:gd name="connsiteX1" fmla="*/ 457595 w 1181913"/>
                <a:gd name="connsiteY1" fmla="*/ 3759 h 806020"/>
                <a:gd name="connsiteX2" fmla="*/ 902254 w 1181913"/>
                <a:gd name="connsiteY2" fmla="*/ 172045 h 806020"/>
                <a:gd name="connsiteX3" fmla="*/ 1181654 w 1181913"/>
                <a:gd name="connsiteY3" fmla="*/ 400644 h 806020"/>
                <a:gd name="connsiteX4" fmla="*/ 889554 w 1181913"/>
                <a:gd name="connsiteY4" fmla="*/ 629245 h 806020"/>
                <a:gd name="connsiteX5" fmla="*/ 508554 w 1181913"/>
                <a:gd name="connsiteY5" fmla="*/ 794344 h 806020"/>
                <a:gd name="connsiteX6" fmla="*/ 554 w 1181913"/>
                <a:gd name="connsiteY6" fmla="*/ 375244 h 806020"/>
                <a:gd name="connsiteX7" fmla="*/ 172004 w 1181913"/>
                <a:gd name="connsiteY7" fmla="*/ 387944 h 806020"/>
                <a:gd name="connsiteX8" fmla="*/ 508554 w 1181913"/>
                <a:gd name="connsiteY8" fmla="*/ 597494 h 806020"/>
                <a:gd name="connsiteX9" fmla="*/ 794304 w 1181913"/>
                <a:gd name="connsiteY9" fmla="*/ 400644 h 806020"/>
                <a:gd name="connsiteX10" fmla="*/ 505369 w 1181913"/>
                <a:gd name="connsiteY10" fmla="*/ 194239 h 806020"/>
                <a:gd name="connsiteX11" fmla="*/ 172004 w 1181913"/>
                <a:gd name="connsiteY11" fmla="*/ 387944 h 806020"/>
                <a:gd name="connsiteX0" fmla="*/ 1076 w 1182435"/>
                <a:gd name="connsiteY0" fmla="*/ 375206 h 787319"/>
                <a:gd name="connsiteX1" fmla="*/ 458117 w 1182435"/>
                <a:gd name="connsiteY1" fmla="*/ 3721 h 787319"/>
                <a:gd name="connsiteX2" fmla="*/ 902776 w 1182435"/>
                <a:gd name="connsiteY2" fmla="*/ 172007 h 787319"/>
                <a:gd name="connsiteX3" fmla="*/ 1182176 w 1182435"/>
                <a:gd name="connsiteY3" fmla="*/ 400606 h 787319"/>
                <a:gd name="connsiteX4" fmla="*/ 890076 w 1182435"/>
                <a:gd name="connsiteY4" fmla="*/ 629207 h 787319"/>
                <a:gd name="connsiteX5" fmla="*/ 442192 w 1182435"/>
                <a:gd name="connsiteY5" fmla="*/ 775196 h 787319"/>
                <a:gd name="connsiteX6" fmla="*/ 1076 w 1182435"/>
                <a:gd name="connsiteY6" fmla="*/ 375206 h 787319"/>
                <a:gd name="connsiteX7" fmla="*/ 172526 w 1182435"/>
                <a:gd name="connsiteY7" fmla="*/ 387906 h 787319"/>
                <a:gd name="connsiteX8" fmla="*/ 509076 w 1182435"/>
                <a:gd name="connsiteY8" fmla="*/ 597456 h 787319"/>
                <a:gd name="connsiteX9" fmla="*/ 794826 w 1182435"/>
                <a:gd name="connsiteY9" fmla="*/ 400606 h 787319"/>
                <a:gd name="connsiteX10" fmla="*/ 505891 w 1182435"/>
                <a:gd name="connsiteY10" fmla="*/ 194201 h 787319"/>
                <a:gd name="connsiteX11" fmla="*/ 172526 w 1182435"/>
                <a:gd name="connsiteY11" fmla="*/ 387906 h 787319"/>
                <a:gd name="connsiteX0" fmla="*/ 159 w 1181518"/>
                <a:gd name="connsiteY0" fmla="*/ 375230 h 799781"/>
                <a:gd name="connsiteX1" fmla="*/ 457200 w 1181518"/>
                <a:gd name="connsiteY1" fmla="*/ 3745 h 799781"/>
                <a:gd name="connsiteX2" fmla="*/ 901859 w 1181518"/>
                <a:gd name="connsiteY2" fmla="*/ 172031 h 799781"/>
                <a:gd name="connsiteX3" fmla="*/ 1181259 w 1181518"/>
                <a:gd name="connsiteY3" fmla="*/ 400630 h 799781"/>
                <a:gd name="connsiteX4" fmla="*/ 889159 w 1181518"/>
                <a:gd name="connsiteY4" fmla="*/ 629231 h 799781"/>
                <a:gd name="connsiteX5" fmla="*/ 454015 w 1181518"/>
                <a:gd name="connsiteY5" fmla="*/ 787960 h 799781"/>
                <a:gd name="connsiteX6" fmla="*/ 159 w 1181518"/>
                <a:gd name="connsiteY6" fmla="*/ 375230 h 799781"/>
                <a:gd name="connsiteX7" fmla="*/ 171609 w 1181518"/>
                <a:gd name="connsiteY7" fmla="*/ 387930 h 799781"/>
                <a:gd name="connsiteX8" fmla="*/ 508159 w 1181518"/>
                <a:gd name="connsiteY8" fmla="*/ 597480 h 799781"/>
                <a:gd name="connsiteX9" fmla="*/ 793909 w 1181518"/>
                <a:gd name="connsiteY9" fmla="*/ 400630 h 799781"/>
                <a:gd name="connsiteX10" fmla="*/ 504974 w 1181518"/>
                <a:gd name="connsiteY10" fmla="*/ 194225 h 799781"/>
                <a:gd name="connsiteX11" fmla="*/ 171609 w 1181518"/>
                <a:gd name="connsiteY11" fmla="*/ 387930 h 799781"/>
                <a:gd name="connsiteX0" fmla="*/ 159 w 1181518"/>
                <a:gd name="connsiteY0" fmla="*/ 378958 h 803509"/>
                <a:gd name="connsiteX1" fmla="*/ 457200 w 1181518"/>
                <a:gd name="connsiteY1" fmla="*/ 7473 h 803509"/>
                <a:gd name="connsiteX2" fmla="*/ 901859 w 1181518"/>
                <a:gd name="connsiteY2" fmla="*/ 175759 h 803509"/>
                <a:gd name="connsiteX3" fmla="*/ 1181259 w 1181518"/>
                <a:gd name="connsiteY3" fmla="*/ 404358 h 803509"/>
                <a:gd name="connsiteX4" fmla="*/ 889159 w 1181518"/>
                <a:gd name="connsiteY4" fmla="*/ 632959 h 803509"/>
                <a:gd name="connsiteX5" fmla="*/ 454015 w 1181518"/>
                <a:gd name="connsiteY5" fmla="*/ 791688 h 803509"/>
                <a:gd name="connsiteX6" fmla="*/ 159 w 1181518"/>
                <a:gd name="connsiteY6" fmla="*/ 378958 h 803509"/>
                <a:gd name="connsiteX7" fmla="*/ 171609 w 1181518"/>
                <a:gd name="connsiteY7" fmla="*/ 391658 h 803509"/>
                <a:gd name="connsiteX8" fmla="*/ 508159 w 1181518"/>
                <a:gd name="connsiteY8" fmla="*/ 601208 h 803509"/>
                <a:gd name="connsiteX9" fmla="*/ 793909 w 1181518"/>
                <a:gd name="connsiteY9" fmla="*/ 404358 h 803509"/>
                <a:gd name="connsiteX10" fmla="*/ 504974 w 1181518"/>
                <a:gd name="connsiteY10" fmla="*/ 197953 h 803509"/>
                <a:gd name="connsiteX11" fmla="*/ 171609 w 1181518"/>
                <a:gd name="connsiteY11" fmla="*/ 391658 h 80350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1 w 1187730"/>
                <a:gd name="connsiteY0" fmla="*/ 396746 h 797476"/>
                <a:gd name="connsiteX1" fmla="*/ 463412 w 1187730"/>
                <a:gd name="connsiteY1" fmla="*/ 6151 h 797476"/>
                <a:gd name="connsiteX2" fmla="*/ 908071 w 1187730"/>
                <a:gd name="connsiteY2" fmla="*/ 174437 h 797476"/>
                <a:gd name="connsiteX3" fmla="*/ 1187471 w 1187730"/>
                <a:gd name="connsiteY3" fmla="*/ 403036 h 797476"/>
                <a:gd name="connsiteX4" fmla="*/ 895371 w 1187730"/>
                <a:gd name="connsiteY4" fmla="*/ 631637 h 797476"/>
                <a:gd name="connsiteX5" fmla="*/ 460227 w 1187730"/>
                <a:gd name="connsiteY5" fmla="*/ 790366 h 797476"/>
                <a:gd name="connsiteX6" fmla="*/ 1 w 1187730"/>
                <a:gd name="connsiteY6" fmla="*/ 396746 h 797476"/>
                <a:gd name="connsiteX7" fmla="*/ 177821 w 1187730"/>
                <a:gd name="connsiteY7" fmla="*/ 390336 h 797476"/>
                <a:gd name="connsiteX8" fmla="*/ 514371 w 1187730"/>
                <a:gd name="connsiteY8" fmla="*/ 599886 h 797476"/>
                <a:gd name="connsiteX9" fmla="*/ 800121 w 1187730"/>
                <a:gd name="connsiteY9" fmla="*/ 403036 h 797476"/>
                <a:gd name="connsiteX10" fmla="*/ 511186 w 1187730"/>
                <a:gd name="connsiteY10" fmla="*/ 196631 h 797476"/>
                <a:gd name="connsiteX11" fmla="*/ 177821 w 1187730"/>
                <a:gd name="connsiteY11" fmla="*/ 390336 h 797476"/>
                <a:gd name="connsiteX0" fmla="*/ 1 w 1187730"/>
                <a:gd name="connsiteY0" fmla="*/ 390777 h 791507"/>
                <a:gd name="connsiteX1" fmla="*/ 463412 w 1187730"/>
                <a:gd name="connsiteY1" fmla="*/ 182 h 791507"/>
                <a:gd name="connsiteX2" fmla="*/ 908071 w 1187730"/>
                <a:gd name="connsiteY2" fmla="*/ 168468 h 791507"/>
                <a:gd name="connsiteX3" fmla="*/ 1187471 w 1187730"/>
                <a:gd name="connsiteY3" fmla="*/ 397067 h 791507"/>
                <a:gd name="connsiteX4" fmla="*/ 895371 w 1187730"/>
                <a:gd name="connsiteY4" fmla="*/ 625668 h 791507"/>
                <a:gd name="connsiteX5" fmla="*/ 460227 w 1187730"/>
                <a:gd name="connsiteY5" fmla="*/ 784397 h 791507"/>
                <a:gd name="connsiteX6" fmla="*/ 1 w 1187730"/>
                <a:gd name="connsiteY6" fmla="*/ 390777 h 791507"/>
                <a:gd name="connsiteX7" fmla="*/ 177821 w 1187730"/>
                <a:gd name="connsiteY7" fmla="*/ 384367 h 791507"/>
                <a:gd name="connsiteX8" fmla="*/ 514371 w 1187730"/>
                <a:gd name="connsiteY8" fmla="*/ 593917 h 791507"/>
                <a:gd name="connsiteX9" fmla="*/ 800121 w 1187730"/>
                <a:gd name="connsiteY9" fmla="*/ 397067 h 791507"/>
                <a:gd name="connsiteX10" fmla="*/ 511186 w 1187730"/>
                <a:gd name="connsiteY10" fmla="*/ 190662 h 791507"/>
                <a:gd name="connsiteX11" fmla="*/ 177821 w 1187730"/>
                <a:gd name="connsiteY11" fmla="*/ 384367 h 791507"/>
                <a:gd name="connsiteX0" fmla="*/ 117 w 1187846"/>
                <a:gd name="connsiteY0" fmla="*/ 371704 h 772434"/>
                <a:gd name="connsiteX1" fmla="*/ 425308 w 1187846"/>
                <a:gd name="connsiteY1" fmla="*/ 219 h 772434"/>
                <a:gd name="connsiteX2" fmla="*/ 908187 w 1187846"/>
                <a:gd name="connsiteY2" fmla="*/ 149395 h 772434"/>
                <a:gd name="connsiteX3" fmla="*/ 1187587 w 1187846"/>
                <a:gd name="connsiteY3" fmla="*/ 377994 h 772434"/>
                <a:gd name="connsiteX4" fmla="*/ 895487 w 1187846"/>
                <a:gd name="connsiteY4" fmla="*/ 606595 h 772434"/>
                <a:gd name="connsiteX5" fmla="*/ 460343 w 1187846"/>
                <a:gd name="connsiteY5" fmla="*/ 765324 h 772434"/>
                <a:gd name="connsiteX6" fmla="*/ 117 w 1187846"/>
                <a:gd name="connsiteY6" fmla="*/ 371704 h 772434"/>
                <a:gd name="connsiteX7" fmla="*/ 177937 w 1187846"/>
                <a:gd name="connsiteY7" fmla="*/ 365294 h 772434"/>
                <a:gd name="connsiteX8" fmla="*/ 514487 w 1187846"/>
                <a:gd name="connsiteY8" fmla="*/ 574844 h 772434"/>
                <a:gd name="connsiteX9" fmla="*/ 800237 w 1187846"/>
                <a:gd name="connsiteY9" fmla="*/ 377994 h 772434"/>
                <a:gd name="connsiteX10" fmla="*/ 511302 w 1187846"/>
                <a:gd name="connsiteY10" fmla="*/ 171589 h 772434"/>
                <a:gd name="connsiteX11" fmla="*/ 177937 w 1187846"/>
                <a:gd name="connsiteY11" fmla="*/ 365294 h 772434"/>
                <a:gd name="connsiteX0" fmla="*/ 236 w 1187965"/>
                <a:gd name="connsiteY0" fmla="*/ 371520 h 772250"/>
                <a:gd name="connsiteX1" fmla="*/ 425427 w 1187965"/>
                <a:gd name="connsiteY1" fmla="*/ 35 h 772250"/>
                <a:gd name="connsiteX2" fmla="*/ 908306 w 1187965"/>
                <a:gd name="connsiteY2" fmla="*/ 149211 h 772250"/>
                <a:gd name="connsiteX3" fmla="*/ 1187706 w 1187965"/>
                <a:gd name="connsiteY3" fmla="*/ 377810 h 772250"/>
                <a:gd name="connsiteX4" fmla="*/ 895606 w 1187965"/>
                <a:gd name="connsiteY4" fmla="*/ 606411 h 772250"/>
                <a:gd name="connsiteX5" fmla="*/ 460462 w 1187965"/>
                <a:gd name="connsiteY5" fmla="*/ 765140 h 772250"/>
                <a:gd name="connsiteX6" fmla="*/ 236 w 1187965"/>
                <a:gd name="connsiteY6" fmla="*/ 371520 h 772250"/>
                <a:gd name="connsiteX7" fmla="*/ 178056 w 1187965"/>
                <a:gd name="connsiteY7" fmla="*/ 365110 h 772250"/>
                <a:gd name="connsiteX8" fmla="*/ 514606 w 1187965"/>
                <a:gd name="connsiteY8" fmla="*/ 574660 h 772250"/>
                <a:gd name="connsiteX9" fmla="*/ 800356 w 1187965"/>
                <a:gd name="connsiteY9" fmla="*/ 377810 h 772250"/>
                <a:gd name="connsiteX10" fmla="*/ 511421 w 1187965"/>
                <a:gd name="connsiteY10" fmla="*/ 171405 h 772250"/>
                <a:gd name="connsiteX11" fmla="*/ 178056 w 1187965"/>
                <a:gd name="connsiteY11" fmla="*/ 365110 h 772250"/>
                <a:gd name="connsiteX0" fmla="*/ 0 w 1187729"/>
                <a:gd name="connsiteY0" fmla="*/ 371520 h 766165"/>
                <a:gd name="connsiteX1" fmla="*/ 425191 w 1187729"/>
                <a:gd name="connsiteY1" fmla="*/ 35 h 766165"/>
                <a:gd name="connsiteX2" fmla="*/ 908070 w 1187729"/>
                <a:gd name="connsiteY2" fmla="*/ 149211 h 766165"/>
                <a:gd name="connsiteX3" fmla="*/ 1187470 w 1187729"/>
                <a:gd name="connsiteY3" fmla="*/ 377810 h 766165"/>
                <a:gd name="connsiteX4" fmla="*/ 895370 w 1187729"/>
                <a:gd name="connsiteY4" fmla="*/ 606411 h 766165"/>
                <a:gd name="connsiteX5" fmla="*/ 425191 w 1187729"/>
                <a:gd name="connsiteY5" fmla="*/ 758770 h 766165"/>
                <a:gd name="connsiteX6" fmla="*/ 0 w 1187729"/>
                <a:gd name="connsiteY6" fmla="*/ 371520 h 766165"/>
                <a:gd name="connsiteX7" fmla="*/ 177820 w 1187729"/>
                <a:gd name="connsiteY7" fmla="*/ 365110 h 766165"/>
                <a:gd name="connsiteX8" fmla="*/ 514370 w 1187729"/>
                <a:gd name="connsiteY8" fmla="*/ 574660 h 766165"/>
                <a:gd name="connsiteX9" fmla="*/ 800120 w 1187729"/>
                <a:gd name="connsiteY9" fmla="*/ 377810 h 766165"/>
                <a:gd name="connsiteX10" fmla="*/ 511185 w 1187729"/>
                <a:gd name="connsiteY10" fmla="*/ 171405 h 766165"/>
                <a:gd name="connsiteX11" fmla="*/ 177820 w 1187729"/>
                <a:gd name="connsiteY11" fmla="*/ 365110 h 766165"/>
                <a:gd name="connsiteX0" fmla="*/ 0 w 1187729"/>
                <a:gd name="connsiteY0" fmla="*/ 371520 h 758904"/>
                <a:gd name="connsiteX1" fmla="*/ 425191 w 1187729"/>
                <a:gd name="connsiteY1" fmla="*/ 35 h 758904"/>
                <a:gd name="connsiteX2" fmla="*/ 908070 w 1187729"/>
                <a:gd name="connsiteY2" fmla="*/ 149211 h 758904"/>
                <a:gd name="connsiteX3" fmla="*/ 1187470 w 1187729"/>
                <a:gd name="connsiteY3" fmla="*/ 377810 h 758904"/>
                <a:gd name="connsiteX4" fmla="*/ 895370 w 1187729"/>
                <a:gd name="connsiteY4" fmla="*/ 606411 h 758904"/>
                <a:gd name="connsiteX5" fmla="*/ 425191 w 1187729"/>
                <a:gd name="connsiteY5" fmla="*/ 758770 h 758904"/>
                <a:gd name="connsiteX6" fmla="*/ 0 w 1187729"/>
                <a:gd name="connsiteY6" fmla="*/ 371520 h 758904"/>
                <a:gd name="connsiteX7" fmla="*/ 177820 w 1187729"/>
                <a:gd name="connsiteY7" fmla="*/ 365110 h 758904"/>
                <a:gd name="connsiteX8" fmla="*/ 514370 w 1187729"/>
                <a:gd name="connsiteY8" fmla="*/ 574660 h 758904"/>
                <a:gd name="connsiteX9" fmla="*/ 800120 w 1187729"/>
                <a:gd name="connsiteY9" fmla="*/ 377810 h 758904"/>
                <a:gd name="connsiteX10" fmla="*/ 511185 w 1187729"/>
                <a:gd name="connsiteY10" fmla="*/ 171405 h 758904"/>
                <a:gd name="connsiteX11" fmla="*/ 177820 w 1187729"/>
                <a:gd name="connsiteY11" fmla="*/ 365110 h 758904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63199"/>
                <a:gd name="connsiteX1" fmla="*/ 425191 w 1187729"/>
                <a:gd name="connsiteY1" fmla="*/ 35 h 763199"/>
                <a:gd name="connsiteX2" fmla="*/ 908070 w 1187729"/>
                <a:gd name="connsiteY2" fmla="*/ 149211 h 763199"/>
                <a:gd name="connsiteX3" fmla="*/ 1187470 w 1187729"/>
                <a:gd name="connsiteY3" fmla="*/ 377810 h 763199"/>
                <a:gd name="connsiteX4" fmla="*/ 895370 w 1187729"/>
                <a:gd name="connsiteY4" fmla="*/ 568192 h 763199"/>
                <a:gd name="connsiteX5" fmla="*/ 425191 w 1187729"/>
                <a:gd name="connsiteY5" fmla="*/ 758770 h 763199"/>
                <a:gd name="connsiteX6" fmla="*/ 0 w 1187729"/>
                <a:gd name="connsiteY6" fmla="*/ 371520 h 763199"/>
                <a:gd name="connsiteX7" fmla="*/ 177820 w 1187729"/>
                <a:gd name="connsiteY7" fmla="*/ 365110 h 763199"/>
                <a:gd name="connsiteX8" fmla="*/ 514370 w 1187729"/>
                <a:gd name="connsiteY8" fmla="*/ 574660 h 763199"/>
                <a:gd name="connsiteX9" fmla="*/ 800120 w 1187729"/>
                <a:gd name="connsiteY9" fmla="*/ 377810 h 763199"/>
                <a:gd name="connsiteX10" fmla="*/ 511185 w 1187729"/>
                <a:gd name="connsiteY10" fmla="*/ 171405 h 763199"/>
                <a:gd name="connsiteX11" fmla="*/ 177820 w 1187729"/>
                <a:gd name="connsiteY11" fmla="*/ 365110 h 763199"/>
                <a:gd name="connsiteX0" fmla="*/ 0 w 1187729"/>
                <a:gd name="connsiteY0" fmla="*/ 371520 h 761049"/>
                <a:gd name="connsiteX1" fmla="*/ 425191 w 1187729"/>
                <a:gd name="connsiteY1" fmla="*/ 35 h 761049"/>
                <a:gd name="connsiteX2" fmla="*/ 908070 w 1187729"/>
                <a:gd name="connsiteY2" fmla="*/ 149211 h 761049"/>
                <a:gd name="connsiteX3" fmla="*/ 1187470 w 1187729"/>
                <a:gd name="connsiteY3" fmla="*/ 377810 h 761049"/>
                <a:gd name="connsiteX4" fmla="*/ 895370 w 1187729"/>
                <a:gd name="connsiteY4" fmla="*/ 568192 h 761049"/>
                <a:gd name="connsiteX5" fmla="*/ 425191 w 1187729"/>
                <a:gd name="connsiteY5" fmla="*/ 758770 h 761049"/>
                <a:gd name="connsiteX6" fmla="*/ 0 w 1187729"/>
                <a:gd name="connsiteY6" fmla="*/ 371520 h 761049"/>
                <a:gd name="connsiteX7" fmla="*/ 177820 w 1187729"/>
                <a:gd name="connsiteY7" fmla="*/ 365110 h 761049"/>
                <a:gd name="connsiteX8" fmla="*/ 514370 w 1187729"/>
                <a:gd name="connsiteY8" fmla="*/ 574660 h 761049"/>
                <a:gd name="connsiteX9" fmla="*/ 800120 w 1187729"/>
                <a:gd name="connsiteY9" fmla="*/ 377810 h 761049"/>
                <a:gd name="connsiteX10" fmla="*/ 511185 w 1187729"/>
                <a:gd name="connsiteY10" fmla="*/ 171405 h 761049"/>
                <a:gd name="connsiteX11" fmla="*/ 177820 w 1187729"/>
                <a:gd name="connsiteY11" fmla="*/ 365110 h 761049"/>
                <a:gd name="connsiteX0" fmla="*/ 0 w 1187640"/>
                <a:gd name="connsiteY0" fmla="*/ 371520 h 761825"/>
                <a:gd name="connsiteX1" fmla="*/ 425191 w 1187640"/>
                <a:gd name="connsiteY1" fmla="*/ 35 h 761825"/>
                <a:gd name="connsiteX2" fmla="*/ 908070 w 1187640"/>
                <a:gd name="connsiteY2" fmla="*/ 149211 h 761825"/>
                <a:gd name="connsiteX3" fmla="*/ 1187470 w 1187640"/>
                <a:gd name="connsiteY3" fmla="*/ 377810 h 761825"/>
                <a:gd name="connsiteX4" fmla="*/ 898555 w 1187640"/>
                <a:gd name="connsiteY4" fmla="*/ 542712 h 761825"/>
                <a:gd name="connsiteX5" fmla="*/ 425191 w 1187640"/>
                <a:gd name="connsiteY5" fmla="*/ 758770 h 761825"/>
                <a:gd name="connsiteX6" fmla="*/ 0 w 1187640"/>
                <a:gd name="connsiteY6" fmla="*/ 371520 h 761825"/>
                <a:gd name="connsiteX7" fmla="*/ 177820 w 1187640"/>
                <a:gd name="connsiteY7" fmla="*/ 365110 h 761825"/>
                <a:gd name="connsiteX8" fmla="*/ 514370 w 1187640"/>
                <a:gd name="connsiteY8" fmla="*/ 574660 h 761825"/>
                <a:gd name="connsiteX9" fmla="*/ 800120 w 1187640"/>
                <a:gd name="connsiteY9" fmla="*/ 377810 h 761825"/>
                <a:gd name="connsiteX10" fmla="*/ 511185 w 1187640"/>
                <a:gd name="connsiteY10" fmla="*/ 171405 h 761825"/>
                <a:gd name="connsiteX11" fmla="*/ 177820 w 1187640"/>
                <a:gd name="connsiteY11" fmla="*/ 365110 h 761825"/>
                <a:gd name="connsiteX0" fmla="*/ 0 w 1187640"/>
                <a:gd name="connsiteY0" fmla="*/ 371520 h 760381"/>
                <a:gd name="connsiteX1" fmla="*/ 425191 w 1187640"/>
                <a:gd name="connsiteY1" fmla="*/ 35 h 760381"/>
                <a:gd name="connsiteX2" fmla="*/ 908070 w 1187640"/>
                <a:gd name="connsiteY2" fmla="*/ 149211 h 760381"/>
                <a:gd name="connsiteX3" fmla="*/ 1187470 w 1187640"/>
                <a:gd name="connsiteY3" fmla="*/ 377810 h 760381"/>
                <a:gd name="connsiteX4" fmla="*/ 898555 w 1187640"/>
                <a:gd name="connsiteY4" fmla="*/ 542712 h 760381"/>
                <a:gd name="connsiteX5" fmla="*/ 425191 w 1187640"/>
                <a:gd name="connsiteY5" fmla="*/ 758770 h 760381"/>
                <a:gd name="connsiteX6" fmla="*/ 0 w 1187640"/>
                <a:gd name="connsiteY6" fmla="*/ 371520 h 760381"/>
                <a:gd name="connsiteX7" fmla="*/ 177820 w 1187640"/>
                <a:gd name="connsiteY7" fmla="*/ 365110 h 760381"/>
                <a:gd name="connsiteX8" fmla="*/ 514370 w 1187640"/>
                <a:gd name="connsiteY8" fmla="*/ 574660 h 760381"/>
                <a:gd name="connsiteX9" fmla="*/ 800120 w 1187640"/>
                <a:gd name="connsiteY9" fmla="*/ 377810 h 760381"/>
                <a:gd name="connsiteX10" fmla="*/ 511185 w 1187640"/>
                <a:gd name="connsiteY10" fmla="*/ 171405 h 760381"/>
                <a:gd name="connsiteX11" fmla="*/ 177820 w 1187640"/>
                <a:gd name="connsiteY11" fmla="*/ 365110 h 760381"/>
                <a:gd name="connsiteX0" fmla="*/ 0 w 1187488"/>
                <a:gd name="connsiteY0" fmla="*/ 373802 h 762663"/>
                <a:gd name="connsiteX1" fmla="*/ 425191 w 1187488"/>
                <a:gd name="connsiteY1" fmla="*/ 2317 h 762663"/>
                <a:gd name="connsiteX2" fmla="*/ 901700 w 1187488"/>
                <a:gd name="connsiteY2" fmla="*/ 224747 h 762663"/>
                <a:gd name="connsiteX3" fmla="*/ 1187470 w 1187488"/>
                <a:gd name="connsiteY3" fmla="*/ 380092 h 762663"/>
                <a:gd name="connsiteX4" fmla="*/ 898555 w 1187488"/>
                <a:gd name="connsiteY4" fmla="*/ 544994 h 762663"/>
                <a:gd name="connsiteX5" fmla="*/ 425191 w 1187488"/>
                <a:gd name="connsiteY5" fmla="*/ 761052 h 762663"/>
                <a:gd name="connsiteX6" fmla="*/ 0 w 1187488"/>
                <a:gd name="connsiteY6" fmla="*/ 373802 h 762663"/>
                <a:gd name="connsiteX7" fmla="*/ 177820 w 1187488"/>
                <a:gd name="connsiteY7" fmla="*/ 367392 h 762663"/>
                <a:gd name="connsiteX8" fmla="*/ 514370 w 1187488"/>
                <a:gd name="connsiteY8" fmla="*/ 576942 h 762663"/>
                <a:gd name="connsiteX9" fmla="*/ 800120 w 1187488"/>
                <a:gd name="connsiteY9" fmla="*/ 380092 h 762663"/>
                <a:gd name="connsiteX10" fmla="*/ 511185 w 1187488"/>
                <a:gd name="connsiteY10" fmla="*/ 173687 h 762663"/>
                <a:gd name="connsiteX11" fmla="*/ 177820 w 1187488"/>
                <a:gd name="connsiteY11" fmla="*/ 367392 h 762663"/>
                <a:gd name="connsiteX0" fmla="*/ 0 w 1187488"/>
                <a:gd name="connsiteY0" fmla="*/ 371782 h 760643"/>
                <a:gd name="connsiteX1" fmla="*/ 425191 w 1187488"/>
                <a:gd name="connsiteY1" fmla="*/ 297 h 760643"/>
                <a:gd name="connsiteX2" fmla="*/ 901700 w 1187488"/>
                <a:gd name="connsiteY2" fmla="*/ 222727 h 760643"/>
                <a:gd name="connsiteX3" fmla="*/ 1187470 w 1187488"/>
                <a:gd name="connsiteY3" fmla="*/ 378072 h 760643"/>
                <a:gd name="connsiteX4" fmla="*/ 898555 w 1187488"/>
                <a:gd name="connsiteY4" fmla="*/ 542974 h 760643"/>
                <a:gd name="connsiteX5" fmla="*/ 425191 w 1187488"/>
                <a:gd name="connsiteY5" fmla="*/ 759032 h 760643"/>
                <a:gd name="connsiteX6" fmla="*/ 0 w 1187488"/>
                <a:gd name="connsiteY6" fmla="*/ 371782 h 760643"/>
                <a:gd name="connsiteX7" fmla="*/ 177820 w 1187488"/>
                <a:gd name="connsiteY7" fmla="*/ 365372 h 760643"/>
                <a:gd name="connsiteX8" fmla="*/ 514370 w 1187488"/>
                <a:gd name="connsiteY8" fmla="*/ 574922 h 760643"/>
                <a:gd name="connsiteX9" fmla="*/ 800120 w 1187488"/>
                <a:gd name="connsiteY9" fmla="*/ 378072 h 760643"/>
                <a:gd name="connsiteX10" fmla="*/ 511185 w 1187488"/>
                <a:gd name="connsiteY10" fmla="*/ 171667 h 760643"/>
                <a:gd name="connsiteX11" fmla="*/ 177820 w 1187488"/>
                <a:gd name="connsiteY11" fmla="*/ 365372 h 760643"/>
                <a:gd name="connsiteX0" fmla="*/ 0 w 1187488"/>
                <a:gd name="connsiteY0" fmla="*/ 373659 h 762520"/>
                <a:gd name="connsiteX1" fmla="*/ 425191 w 1187488"/>
                <a:gd name="connsiteY1" fmla="*/ 2174 h 762520"/>
                <a:gd name="connsiteX2" fmla="*/ 901700 w 1187488"/>
                <a:gd name="connsiteY2" fmla="*/ 224604 h 762520"/>
                <a:gd name="connsiteX3" fmla="*/ 1187470 w 1187488"/>
                <a:gd name="connsiteY3" fmla="*/ 379949 h 762520"/>
                <a:gd name="connsiteX4" fmla="*/ 898555 w 1187488"/>
                <a:gd name="connsiteY4" fmla="*/ 544851 h 762520"/>
                <a:gd name="connsiteX5" fmla="*/ 425191 w 1187488"/>
                <a:gd name="connsiteY5" fmla="*/ 760909 h 762520"/>
                <a:gd name="connsiteX6" fmla="*/ 0 w 1187488"/>
                <a:gd name="connsiteY6" fmla="*/ 373659 h 762520"/>
                <a:gd name="connsiteX7" fmla="*/ 177820 w 1187488"/>
                <a:gd name="connsiteY7" fmla="*/ 367249 h 762520"/>
                <a:gd name="connsiteX8" fmla="*/ 514370 w 1187488"/>
                <a:gd name="connsiteY8" fmla="*/ 576799 h 762520"/>
                <a:gd name="connsiteX9" fmla="*/ 800120 w 1187488"/>
                <a:gd name="connsiteY9" fmla="*/ 379949 h 762520"/>
                <a:gd name="connsiteX10" fmla="*/ 511185 w 1187488"/>
                <a:gd name="connsiteY10" fmla="*/ 173544 h 762520"/>
                <a:gd name="connsiteX11" fmla="*/ 177820 w 1187488"/>
                <a:gd name="connsiteY11" fmla="*/ 367249 h 762520"/>
                <a:gd name="connsiteX0" fmla="*/ 0 w 1187488"/>
                <a:gd name="connsiteY0" fmla="*/ 374109 h 762970"/>
                <a:gd name="connsiteX1" fmla="*/ 425191 w 1187488"/>
                <a:gd name="connsiteY1" fmla="*/ 2624 h 762970"/>
                <a:gd name="connsiteX2" fmla="*/ 901700 w 1187488"/>
                <a:gd name="connsiteY2" fmla="*/ 225054 h 762970"/>
                <a:gd name="connsiteX3" fmla="*/ 1187470 w 1187488"/>
                <a:gd name="connsiteY3" fmla="*/ 380399 h 762970"/>
                <a:gd name="connsiteX4" fmla="*/ 898555 w 1187488"/>
                <a:gd name="connsiteY4" fmla="*/ 545301 h 762970"/>
                <a:gd name="connsiteX5" fmla="*/ 425191 w 1187488"/>
                <a:gd name="connsiteY5" fmla="*/ 761359 h 762970"/>
                <a:gd name="connsiteX6" fmla="*/ 0 w 1187488"/>
                <a:gd name="connsiteY6" fmla="*/ 374109 h 762970"/>
                <a:gd name="connsiteX7" fmla="*/ 177820 w 1187488"/>
                <a:gd name="connsiteY7" fmla="*/ 367699 h 762970"/>
                <a:gd name="connsiteX8" fmla="*/ 514370 w 1187488"/>
                <a:gd name="connsiteY8" fmla="*/ 577249 h 762970"/>
                <a:gd name="connsiteX9" fmla="*/ 800120 w 1187488"/>
                <a:gd name="connsiteY9" fmla="*/ 380399 h 762970"/>
                <a:gd name="connsiteX10" fmla="*/ 511185 w 1187488"/>
                <a:gd name="connsiteY10" fmla="*/ 173994 h 762970"/>
                <a:gd name="connsiteX11" fmla="*/ 177820 w 1187488"/>
                <a:gd name="connsiteY11" fmla="*/ 367699 h 76297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  <a:gd name="connsiteX0" fmla="*/ 0 w 1188236"/>
                <a:gd name="connsiteY0" fmla="*/ 374109 h 765790"/>
                <a:gd name="connsiteX1" fmla="*/ 425191 w 1188236"/>
                <a:gd name="connsiteY1" fmla="*/ 2624 h 765790"/>
                <a:gd name="connsiteX2" fmla="*/ 901700 w 1188236"/>
                <a:gd name="connsiteY2" fmla="*/ 225054 h 765790"/>
                <a:gd name="connsiteX3" fmla="*/ 1187470 w 1188236"/>
                <a:gd name="connsiteY3" fmla="*/ 380399 h 765790"/>
                <a:gd name="connsiteX4" fmla="*/ 898555 w 1188236"/>
                <a:gd name="connsiteY4" fmla="*/ 545301 h 765790"/>
                <a:gd name="connsiteX5" fmla="*/ 425191 w 1188236"/>
                <a:gd name="connsiteY5" fmla="*/ 761359 h 765790"/>
                <a:gd name="connsiteX6" fmla="*/ 0 w 1188236"/>
                <a:gd name="connsiteY6" fmla="*/ 374109 h 765790"/>
                <a:gd name="connsiteX7" fmla="*/ 177820 w 1188236"/>
                <a:gd name="connsiteY7" fmla="*/ 367699 h 765790"/>
                <a:gd name="connsiteX8" fmla="*/ 514370 w 1188236"/>
                <a:gd name="connsiteY8" fmla="*/ 577249 h 765790"/>
                <a:gd name="connsiteX9" fmla="*/ 800120 w 1188236"/>
                <a:gd name="connsiteY9" fmla="*/ 380399 h 765790"/>
                <a:gd name="connsiteX10" fmla="*/ 511185 w 1188236"/>
                <a:gd name="connsiteY10" fmla="*/ 173994 h 765790"/>
                <a:gd name="connsiteX11" fmla="*/ 177820 w 1188236"/>
                <a:gd name="connsiteY11" fmla="*/ 367699 h 76579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7488" h="765790">
                  <a:moveTo>
                    <a:pt x="0" y="374109"/>
                  </a:moveTo>
                  <a:cubicBezTo>
                    <a:pt x="0" y="247653"/>
                    <a:pt x="153880" y="-29864"/>
                    <a:pt x="425191" y="2624"/>
                  </a:cubicBezTo>
                  <a:cubicBezTo>
                    <a:pt x="696502" y="35112"/>
                    <a:pt x="789517" y="159437"/>
                    <a:pt x="901700" y="225054"/>
                  </a:cubicBezTo>
                  <a:cubicBezTo>
                    <a:pt x="1178983" y="201771"/>
                    <a:pt x="1187994" y="253771"/>
                    <a:pt x="1187470" y="380399"/>
                  </a:cubicBezTo>
                  <a:cubicBezTo>
                    <a:pt x="1186946" y="507027"/>
                    <a:pt x="1201238" y="543184"/>
                    <a:pt x="898555" y="545301"/>
                  </a:cubicBezTo>
                  <a:cubicBezTo>
                    <a:pt x="786372" y="610918"/>
                    <a:pt x="721458" y="716637"/>
                    <a:pt x="425191" y="761359"/>
                  </a:cubicBezTo>
                  <a:cubicBezTo>
                    <a:pt x="128924" y="806081"/>
                    <a:pt x="0" y="500565"/>
                    <a:pt x="0" y="374109"/>
                  </a:cubicBezTo>
                  <a:close/>
                  <a:moveTo>
                    <a:pt x="177820" y="367699"/>
                  </a:moveTo>
                  <a:cubicBezTo>
                    <a:pt x="178351" y="434908"/>
                    <a:pt x="251405" y="657941"/>
                    <a:pt x="514370" y="577249"/>
                  </a:cubicBezTo>
                  <a:cubicBezTo>
                    <a:pt x="777335" y="496557"/>
                    <a:pt x="800120" y="422232"/>
                    <a:pt x="800120" y="380399"/>
                  </a:cubicBezTo>
                  <a:cubicBezTo>
                    <a:pt x="803305" y="338566"/>
                    <a:pt x="742300" y="255734"/>
                    <a:pt x="511185" y="173994"/>
                  </a:cubicBezTo>
                  <a:cubicBezTo>
                    <a:pt x="280070" y="92254"/>
                    <a:pt x="177289" y="300490"/>
                    <a:pt x="177820" y="36769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scene3d>
              <a:camera prst="perspectiveFront">
                <a:rot lat="19799996" lon="0" rev="0"/>
              </a:camera>
              <a:lightRig rig="threePt" dir="t"/>
            </a:scene3d>
            <a:sp3d extrusionH="381000"/>
          </p:spPr>
          <p:txBody>
            <a:bodyPr anchor="ctr"/>
            <a:lstStyle/>
            <a:p>
              <a:pPr algn="ctr" defTabSz="914400">
                <a:defRPr/>
              </a:pPr>
              <a:endParaRPr lang="en-US" sz="1400" b="1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  <a:cs typeface="ＭＳ Ｐゴシック" charset="0"/>
              </a:endParaRPr>
            </a:p>
          </p:txBody>
        </p:sp>
        <p:sp>
          <p:nvSpPr>
            <p:cNvPr id="72" name="Donut 3"/>
            <p:cNvSpPr/>
            <p:nvPr/>
          </p:nvSpPr>
          <p:spPr>
            <a:xfrm>
              <a:off x="267748" y="2013753"/>
              <a:ext cx="1802352" cy="1162305"/>
            </a:xfrm>
            <a:custGeom>
              <a:avLst/>
              <a:gdLst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196850 w 1346200"/>
                <a:gd name="connsiteY5" fmla="*/ 3937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196850 w 1346200"/>
                <a:gd name="connsiteY9" fmla="*/ 3937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346200"/>
                <a:gd name="connsiteY0" fmla="*/ 393700 h 787400"/>
                <a:gd name="connsiteX1" fmla="*/ 673100 w 1346200"/>
                <a:gd name="connsiteY1" fmla="*/ 0 h 787400"/>
                <a:gd name="connsiteX2" fmla="*/ 1346200 w 1346200"/>
                <a:gd name="connsiteY2" fmla="*/ 393700 h 787400"/>
                <a:gd name="connsiteX3" fmla="*/ 673100 w 1346200"/>
                <a:gd name="connsiteY3" fmla="*/ 787400 h 787400"/>
                <a:gd name="connsiteX4" fmla="*/ 0 w 1346200"/>
                <a:gd name="connsiteY4" fmla="*/ 393700 h 787400"/>
                <a:gd name="connsiteX5" fmla="*/ 336550 w 1346200"/>
                <a:gd name="connsiteY5" fmla="*/ 381000 h 787400"/>
                <a:gd name="connsiteX6" fmla="*/ 673100 w 1346200"/>
                <a:gd name="connsiteY6" fmla="*/ 590550 h 787400"/>
                <a:gd name="connsiteX7" fmla="*/ 1149350 w 1346200"/>
                <a:gd name="connsiteY7" fmla="*/ 393700 h 787400"/>
                <a:gd name="connsiteX8" fmla="*/ 673100 w 1346200"/>
                <a:gd name="connsiteY8" fmla="*/ 196850 h 787400"/>
                <a:gd name="connsiteX9" fmla="*/ 336550 w 1346200"/>
                <a:gd name="connsiteY9" fmla="*/ 381000 h 787400"/>
                <a:gd name="connsiteX0" fmla="*/ 0 w 1181100"/>
                <a:gd name="connsiteY0" fmla="*/ 368384 h 787556"/>
                <a:gd name="connsiteX1" fmla="*/ 508000 w 1181100"/>
                <a:gd name="connsiteY1" fmla="*/ 84 h 787556"/>
                <a:gd name="connsiteX2" fmla="*/ 1181100 w 1181100"/>
                <a:gd name="connsiteY2" fmla="*/ 393784 h 787556"/>
                <a:gd name="connsiteX3" fmla="*/ 508000 w 1181100"/>
                <a:gd name="connsiteY3" fmla="*/ 787484 h 787556"/>
                <a:gd name="connsiteX4" fmla="*/ 0 w 1181100"/>
                <a:gd name="connsiteY4" fmla="*/ 368384 h 787556"/>
                <a:gd name="connsiteX5" fmla="*/ 171450 w 1181100"/>
                <a:gd name="connsiteY5" fmla="*/ 381084 h 787556"/>
                <a:gd name="connsiteX6" fmla="*/ 508000 w 1181100"/>
                <a:gd name="connsiteY6" fmla="*/ 590634 h 787556"/>
                <a:gd name="connsiteX7" fmla="*/ 984250 w 1181100"/>
                <a:gd name="connsiteY7" fmla="*/ 393784 h 787556"/>
                <a:gd name="connsiteX8" fmla="*/ 508000 w 1181100"/>
                <a:gd name="connsiteY8" fmla="*/ 196934 h 787556"/>
                <a:gd name="connsiteX9" fmla="*/ 171450 w 1181100"/>
                <a:gd name="connsiteY9" fmla="*/ 381084 h 787556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9846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195"/>
                <a:gd name="connsiteX1" fmla="*/ 508362 w 1181462"/>
                <a:gd name="connsiteY1" fmla="*/ 3723 h 791195"/>
                <a:gd name="connsiteX2" fmla="*/ 1181462 w 1181462"/>
                <a:gd name="connsiteY2" fmla="*/ 397423 h 791195"/>
                <a:gd name="connsiteX3" fmla="*/ 508362 w 1181462"/>
                <a:gd name="connsiteY3" fmla="*/ 791123 h 791195"/>
                <a:gd name="connsiteX4" fmla="*/ 362 w 1181462"/>
                <a:gd name="connsiteY4" fmla="*/ 372023 h 791195"/>
                <a:gd name="connsiteX5" fmla="*/ 171812 w 1181462"/>
                <a:gd name="connsiteY5" fmla="*/ 384723 h 791195"/>
                <a:gd name="connsiteX6" fmla="*/ 508362 w 1181462"/>
                <a:gd name="connsiteY6" fmla="*/ 594273 h 791195"/>
                <a:gd name="connsiteX7" fmla="*/ 794112 w 1181462"/>
                <a:gd name="connsiteY7" fmla="*/ 397423 h 791195"/>
                <a:gd name="connsiteX8" fmla="*/ 508362 w 1181462"/>
                <a:gd name="connsiteY8" fmla="*/ 200573 h 791195"/>
                <a:gd name="connsiteX9" fmla="*/ 171812 w 1181462"/>
                <a:gd name="connsiteY9" fmla="*/ 384723 h 791195"/>
                <a:gd name="connsiteX0" fmla="*/ 362 w 1181462"/>
                <a:gd name="connsiteY0" fmla="*/ 372023 h 791345"/>
                <a:gd name="connsiteX1" fmla="*/ 508362 w 1181462"/>
                <a:gd name="connsiteY1" fmla="*/ 3723 h 791345"/>
                <a:gd name="connsiteX2" fmla="*/ 1181462 w 1181462"/>
                <a:gd name="connsiteY2" fmla="*/ 397423 h 791345"/>
                <a:gd name="connsiteX3" fmla="*/ 508362 w 1181462"/>
                <a:gd name="connsiteY3" fmla="*/ 791123 h 791345"/>
                <a:gd name="connsiteX4" fmla="*/ 362 w 1181462"/>
                <a:gd name="connsiteY4" fmla="*/ 372023 h 791345"/>
                <a:gd name="connsiteX5" fmla="*/ 171812 w 1181462"/>
                <a:gd name="connsiteY5" fmla="*/ 384723 h 791345"/>
                <a:gd name="connsiteX6" fmla="*/ 508362 w 1181462"/>
                <a:gd name="connsiteY6" fmla="*/ 594273 h 791345"/>
                <a:gd name="connsiteX7" fmla="*/ 794112 w 1181462"/>
                <a:gd name="connsiteY7" fmla="*/ 397423 h 791345"/>
                <a:gd name="connsiteX8" fmla="*/ 508362 w 1181462"/>
                <a:gd name="connsiteY8" fmla="*/ 200573 h 791345"/>
                <a:gd name="connsiteX9" fmla="*/ 171812 w 1181462"/>
                <a:gd name="connsiteY9" fmla="*/ 384723 h 791345"/>
                <a:gd name="connsiteX0" fmla="*/ 362 w 1192915"/>
                <a:gd name="connsiteY0" fmla="*/ 389409 h 808556"/>
                <a:gd name="connsiteX1" fmla="*/ 508362 w 1192915"/>
                <a:gd name="connsiteY1" fmla="*/ 21109 h 808556"/>
                <a:gd name="connsiteX2" fmla="*/ 902062 w 1192915"/>
                <a:gd name="connsiteY2" fmla="*/ 84610 h 808556"/>
                <a:gd name="connsiteX3" fmla="*/ 1181462 w 1192915"/>
                <a:gd name="connsiteY3" fmla="*/ 414809 h 808556"/>
                <a:gd name="connsiteX4" fmla="*/ 508362 w 1192915"/>
                <a:gd name="connsiteY4" fmla="*/ 808509 h 808556"/>
                <a:gd name="connsiteX5" fmla="*/ 362 w 1192915"/>
                <a:gd name="connsiteY5" fmla="*/ 389409 h 808556"/>
                <a:gd name="connsiteX6" fmla="*/ 171812 w 1192915"/>
                <a:gd name="connsiteY6" fmla="*/ 402109 h 808556"/>
                <a:gd name="connsiteX7" fmla="*/ 508362 w 1192915"/>
                <a:gd name="connsiteY7" fmla="*/ 611659 h 808556"/>
                <a:gd name="connsiteX8" fmla="*/ 794112 w 1192915"/>
                <a:gd name="connsiteY8" fmla="*/ 414809 h 808556"/>
                <a:gd name="connsiteX9" fmla="*/ 508362 w 1192915"/>
                <a:gd name="connsiteY9" fmla="*/ 217959 h 808556"/>
                <a:gd name="connsiteX10" fmla="*/ 171812 w 1192915"/>
                <a:gd name="connsiteY10" fmla="*/ 402109 h 808556"/>
                <a:gd name="connsiteX0" fmla="*/ 362 w 1192915"/>
                <a:gd name="connsiteY0" fmla="*/ 373719 h 792864"/>
                <a:gd name="connsiteX1" fmla="*/ 508362 w 1192915"/>
                <a:gd name="connsiteY1" fmla="*/ 5419 h 792864"/>
                <a:gd name="connsiteX2" fmla="*/ 902062 w 1192915"/>
                <a:gd name="connsiteY2" fmla="*/ 170520 h 792864"/>
                <a:gd name="connsiteX3" fmla="*/ 1181462 w 1192915"/>
                <a:gd name="connsiteY3" fmla="*/ 399119 h 792864"/>
                <a:gd name="connsiteX4" fmla="*/ 508362 w 1192915"/>
                <a:gd name="connsiteY4" fmla="*/ 792819 h 792864"/>
                <a:gd name="connsiteX5" fmla="*/ 362 w 1192915"/>
                <a:gd name="connsiteY5" fmla="*/ 373719 h 792864"/>
                <a:gd name="connsiteX6" fmla="*/ 171812 w 1192915"/>
                <a:gd name="connsiteY6" fmla="*/ 386419 h 792864"/>
                <a:gd name="connsiteX7" fmla="*/ 508362 w 1192915"/>
                <a:gd name="connsiteY7" fmla="*/ 595969 h 792864"/>
                <a:gd name="connsiteX8" fmla="*/ 794112 w 1192915"/>
                <a:gd name="connsiteY8" fmla="*/ 399119 h 792864"/>
                <a:gd name="connsiteX9" fmla="*/ 508362 w 1192915"/>
                <a:gd name="connsiteY9" fmla="*/ 202269 h 792864"/>
                <a:gd name="connsiteX10" fmla="*/ 171812 w 1192915"/>
                <a:gd name="connsiteY10" fmla="*/ 386419 h 792864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436"/>
                <a:gd name="connsiteY0" fmla="*/ 373719 h 800571"/>
                <a:gd name="connsiteX1" fmla="*/ 508317 w 1181436"/>
                <a:gd name="connsiteY1" fmla="*/ 5419 h 800571"/>
                <a:gd name="connsiteX2" fmla="*/ 902017 w 1181436"/>
                <a:gd name="connsiteY2" fmla="*/ 170520 h 800571"/>
                <a:gd name="connsiteX3" fmla="*/ 1181417 w 1181436"/>
                <a:gd name="connsiteY3" fmla="*/ 399119 h 800571"/>
                <a:gd name="connsiteX4" fmla="*/ 889317 w 1181436"/>
                <a:gd name="connsiteY4" fmla="*/ 627720 h 800571"/>
                <a:gd name="connsiteX5" fmla="*/ 508317 w 1181436"/>
                <a:gd name="connsiteY5" fmla="*/ 792819 h 800571"/>
                <a:gd name="connsiteX6" fmla="*/ 317 w 1181436"/>
                <a:gd name="connsiteY6" fmla="*/ 373719 h 800571"/>
                <a:gd name="connsiteX7" fmla="*/ 171767 w 1181436"/>
                <a:gd name="connsiteY7" fmla="*/ 386419 h 800571"/>
                <a:gd name="connsiteX8" fmla="*/ 508317 w 1181436"/>
                <a:gd name="connsiteY8" fmla="*/ 595969 h 800571"/>
                <a:gd name="connsiteX9" fmla="*/ 794067 w 1181436"/>
                <a:gd name="connsiteY9" fmla="*/ 399119 h 800571"/>
                <a:gd name="connsiteX10" fmla="*/ 508317 w 1181436"/>
                <a:gd name="connsiteY10" fmla="*/ 202269 h 800571"/>
                <a:gd name="connsiteX11" fmla="*/ 171767 w 1181436"/>
                <a:gd name="connsiteY11" fmla="*/ 386419 h 800571"/>
                <a:gd name="connsiteX0" fmla="*/ 317 w 1181566"/>
                <a:gd name="connsiteY0" fmla="*/ 373719 h 800571"/>
                <a:gd name="connsiteX1" fmla="*/ 508317 w 1181566"/>
                <a:gd name="connsiteY1" fmla="*/ 5419 h 800571"/>
                <a:gd name="connsiteX2" fmla="*/ 902017 w 1181566"/>
                <a:gd name="connsiteY2" fmla="*/ 170520 h 800571"/>
                <a:gd name="connsiteX3" fmla="*/ 1181417 w 1181566"/>
                <a:gd name="connsiteY3" fmla="*/ 399119 h 800571"/>
                <a:gd name="connsiteX4" fmla="*/ 889317 w 1181566"/>
                <a:gd name="connsiteY4" fmla="*/ 627720 h 800571"/>
                <a:gd name="connsiteX5" fmla="*/ 508317 w 1181566"/>
                <a:gd name="connsiteY5" fmla="*/ 792819 h 800571"/>
                <a:gd name="connsiteX6" fmla="*/ 317 w 1181566"/>
                <a:gd name="connsiteY6" fmla="*/ 373719 h 800571"/>
                <a:gd name="connsiteX7" fmla="*/ 171767 w 1181566"/>
                <a:gd name="connsiteY7" fmla="*/ 386419 h 800571"/>
                <a:gd name="connsiteX8" fmla="*/ 508317 w 1181566"/>
                <a:gd name="connsiteY8" fmla="*/ 595969 h 800571"/>
                <a:gd name="connsiteX9" fmla="*/ 794067 w 1181566"/>
                <a:gd name="connsiteY9" fmla="*/ 399119 h 800571"/>
                <a:gd name="connsiteX10" fmla="*/ 508317 w 1181566"/>
                <a:gd name="connsiteY10" fmla="*/ 202269 h 800571"/>
                <a:gd name="connsiteX11" fmla="*/ 171767 w 1181566"/>
                <a:gd name="connsiteY11" fmla="*/ 386419 h 800571"/>
                <a:gd name="connsiteX0" fmla="*/ 317 w 1181676"/>
                <a:gd name="connsiteY0" fmla="*/ 373719 h 800571"/>
                <a:gd name="connsiteX1" fmla="*/ 508317 w 1181676"/>
                <a:gd name="connsiteY1" fmla="*/ 5419 h 800571"/>
                <a:gd name="connsiteX2" fmla="*/ 902017 w 1181676"/>
                <a:gd name="connsiteY2" fmla="*/ 170520 h 800571"/>
                <a:gd name="connsiteX3" fmla="*/ 1181417 w 1181676"/>
                <a:gd name="connsiteY3" fmla="*/ 399119 h 800571"/>
                <a:gd name="connsiteX4" fmla="*/ 889317 w 1181676"/>
                <a:gd name="connsiteY4" fmla="*/ 627720 h 800571"/>
                <a:gd name="connsiteX5" fmla="*/ 508317 w 1181676"/>
                <a:gd name="connsiteY5" fmla="*/ 792819 h 800571"/>
                <a:gd name="connsiteX6" fmla="*/ 317 w 1181676"/>
                <a:gd name="connsiteY6" fmla="*/ 373719 h 800571"/>
                <a:gd name="connsiteX7" fmla="*/ 171767 w 1181676"/>
                <a:gd name="connsiteY7" fmla="*/ 386419 h 800571"/>
                <a:gd name="connsiteX8" fmla="*/ 508317 w 1181676"/>
                <a:gd name="connsiteY8" fmla="*/ 595969 h 800571"/>
                <a:gd name="connsiteX9" fmla="*/ 794067 w 1181676"/>
                <a:gd name="connsiteY9" fmla="*/ 399119 h 800571"/>
                <a:gd name="connsiteX10" fmla="*/ 508317 w 1181676"/>
                <a:gd name="connsiteY10" fmla="*/ 202269 h 800571"/>
                <a:gd name="connsiteX11" fmla="*/ 171767 w 1181676"/>
                <a:gd name="connsiteY11" fmla="*/ 386419 h 800571"/>
                <a:gd name="connsiteX0" fmla="*/ 351 w 1181710"/>
                <a:gd name="connsiteY0" fmla="*/ 373719 h 798379"/>
                <a:gd name="connsiteX1" fmla="*/ 508351 w 1181710"/>
                <a:gd name="connsiteY1" fmla="*/ 5419 h 798379"/>
                <a:gd name="connsiteX2" fmla="*/ 902051 w 1181710"/>
                <a:gd name="connsiteY2" fmla="*/ 170520 h 798379"/>
                <a:gd name="connsiteX3" fmla="*/ 1181451 w 1181710"/>
                <a:gd name="connsiteY3" fmla="*/ 399119 h 798379"/>
                <a:gd name="connsiteX4" fmla="*/ 889351 w 1181710"/>
                <a:gd name="connsiteY4" fmla="*/ 627720 h 798379"/>
                <a:gd name="connsiteX5" fmla="*/ 508351 w 1181710"/>
                <a:gd name="connsiteY5" fmla="*/ 792819 h 798379"/>
                <a:gd name="connsiteX6" fmla="*/ 351 w 1181710"/>
                <a:gd name="connsiteY6" fmla="*/ 373719 h 798379"/>
                <a:gd name="connsiteX7" fmla="*/ 171801 w 1181710"/>
                <a:gd name="connsiteY7" fmla="*/ 386419 h 798379"/>
                <a:gd name="connsiteX8" fmla="*/ 508351 w 1181710"/>
                <a:gd name="connsiteY8" fmla="*/ 595969 h 798379"/>
                <a:gd name="connsiteX9" fmla="*/ 794101 w 1181710"/>
                <a:gd name="connsiteY9" fmla="*/ 399119 h 798379"/>
                <a:gd name="connsiteX10" fmla="*/ 508351 w 1181710"/>
                <a:gd name="connsiteY10" fmla="*/ 202269 h 798379"/>
                <a:gd name="connsiteX11" fmla="*/ 171801 w 1181710"/>
                <a:gd name="connsiteY11" fmla="*/ 386419 h 798379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8351 w 1181710"/>
                <a:gd name="connsiteY10" fmla="*/ 197320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68770 h 793430"/>
                <a:gd name="connsiteX1" fmla="*/ 508351 w 1181710"/>
                <a:gd name="connsiteY1" fmla="*/ 470 h 793430"/>
                <a:gd name="connsiteX2" fmla="*/ 902051 w 1181710"/>
                <a:gd name="connsiteY2" fmla="*/ 165571 h 793430"/>
                <a:gd name="connsiteX3" fmla="*/ 1181451 w 1181710"/>
                <a:gd name="connsiteY3" fmla="*/ 394170 h 793430"/>
                <a:gd name="connsiteX4" fmla="*/ 889351 w 1181710"/>
                <a:gd name="connsiteY4" fmla="*/ 622771 h 793430"/>
                <a:gd name="connsiteX5" fmla="*/ 508351 w 1181710"/>
                <a:gd name="connsiteY5" fmla="*/ 787870 h 793430"/>
                <a:gd name="connsiteX6" fmla="*/ 351 w 1181710"/>
                <a:gd name="connsiteY6" fmla="*/ 368770 h 793430"/>
                <a:gd name="connsiteX7" fmla="*/ 171801 w 1181710"/>
                <a:gd name="connsiteY7" fmla="*/ 381470 h 793430"/>
                <a:gd name="connsiteX8" fmla="*/ 508351 w 1181710"/>
                <a:gd name="connsiteY8" fmla="*/ 591020 h 793430"/>
                <a:gd name="connsiteX9" fmla="*/ 794101 w 1181710"/>
                <a:gd name="connsiteY9" fmla="*/ 394170 h 793430"/>
                <a:gd name="connsiteX10" fmla="*/ 505166 w 1181710"/>
                <a:gd name="connsiteY10" fmla="*/ 187765 h 793430"/>
                <a:gd name="connsiteX11" fmla="*/ 171801 w 1181710"/>
                <a:gd name="connsiteY11" fmla="*/ 381470 h 793430"/>
                <a:gd name="connsiteX0" fmla="*/ 351 w 1181710"/>
                <a:gd name="connsiteY0" fmla="*/ 390552 h 815212"/>
                <a:gd name="connsiteX1" fmla="*/ 508351 w 1181710"/>
                <a:gd name="connsiteY1" fmla="*/ 22252 h 815212"/>
                <a:gd name="connsiteX2" fmla="*/ 902051 w 1181710"/>
                <a:gd name="connsiteY2" fmla="*/ 187353 h 815212"/>
                <a:gd name="connsiteX3" fmla="*/ 1181451 w 1181710"/>
                <a:gd name="connsiteY3" fmla="*/ 415952 h 815212"/>
                <a:gd name="connsiteX4" fmla="*/ 889351 w 1181710"/>
                <a:gd name="connsiteY4" fmla="*/ 644553 h 815212"/>
                <a:gd name="connsiteX5" fmla="*/ 508351 w 1181710"/>
                <a:gd name="connsiteY5" fmla="*/ 809652 h 815212"/>
                <a:gd name="connsiteX6" fmla="*/ 351 w 1181710"/>
                <a:gd name="connsiteY6" fmla="*/ 390552 h 815212"/>
                <a:gd name="connsiteX7" fmla="*/ 171801 w 1181710"/>
                <a:gd name="connsiteY7" fmla="*/ 403252 h 815212"/>
                <a:gd name="connsiteX8" fmla="*/ 508351 w 1181710"/>
                <a:gd name="connsiteY8" fmla="*/ 612802 h 815212"/>
                <a:gd name="connsiteX9" fmla="*/ 794101 w 1181710"/>
                <a:gd name="connsiteY9" fmla="*/ 415952 h 815212"/>
                <a:gd name="connsiteX10" fmla="*/ 505166 w 1181710"/>
                <a:gd name="connsiteY10" fmla="*/ 209547 h 815212"/>
                <a:gd name="connsiteX11" fmla="*/ 171801 w 1181710"/>
                <a:gd name="connsiteY11" fmla="*/ 403252 h 815212"/>
                <a:gd name="connsiteX0" fmla="*/ 215 w 1181574"/>
                <a:gd name="connsiteY0" fmla="*/ 376996 h 797132"/>
                <a:gd name="connsiteX1" fmla="*/ 457256 w 1181574"/>
                <a:gd name="connsiteY1" fmla="*/ 5511 h 797132"/>
                <a:gd name="connsiteX2" fmla="*/ 901915 w 1181574"/>
                <a:gd name="connsiteY2" fmla="*/ 173797 h 797132"/>
                <a:gd name="connsiteX3" fmla="*/ 1181315 w 1181574"/>
                <a:gd name="connsiteY3" fmla="*/ 402396 h 797132"/>
                <a:gd name="connsiteX4" fmla="*/ 889215 w 1181574"/>
                <a:gd name="connsiteY4" fmla="*/ 630997 h 797132"/>
                <a:gd name="connsiteX5" fmla="*/ 508215 w 1181574"/>
                <a:gd name="connsiteY5" fmla="*/ 796096 h 797132"/>
                <a:gd name="connsiteX6" fmla="*/ 215 w 1181574"/>
                <a:gd name="connsiteY6" fmla="*/ 376996 h 797132"/>
                <a:gd name="connsiteX7" fmla="*/ 171665 w 1181574"/>
                <a:gd name="connsiteY7" fmla="*/ 389696 h 797132"/>
                <a:gd name="connsiteX8" fmla="*/ 508215 w 1181574"/>
                <a:gd name="connsiteY8" fmla="*/ 599246 h 797132"/>
                <a:gd name="connsiteX9" fmla="*/ 793965 w 1181574"/>
                <a:gd name="connsiteY9" fmla="*/ 402396 h 797132"/>
                <a:gd name="connsiteX10" fmla="*/ 505030 w 1181574"/>
                <a:gd name="connsiteY10" fmla="*/ 195991 h 797132"/>
                <a:gd name="connsiteX11" fmla="*/ 171665 w 1181574"/>
                <a:gd name="connsiteY11" fmla="*/ 389696 h 797132"/>
                <a:gd name="connsiteX0" fmla="*/ 554 w 1181913"/>
                <a:gd name="connsiteY0" fmla="*/ 375244 h 795380"/>
                <a:gd name="connsiteX1" fmla="*/ 457595 w 1181913"/>
                <a:gd name="connsiteY1" fmla="*/ 3759 h 795380"/>
                <a:gd name="connsiteX2" fmla="*/ 902254 w 1181913"/>
                <a:gd name="connsiteY2" fmla="*/ 172045 h 795380"/>
                <a:gd name="connsiteX3" fmla="*/ 1181654 w 1181913"/>
                <a:gd name="connsiteY3" fmla="*/ 400644 h 795380"/>
                <a:gd name="connsiteX4" fmla="*/ 889554 w 1181913"/>
                <a:gd name="connsiteY4" fmla="*/ 629245 h 795380"/>
                <a:gd name="connsiteX5" fmla="*/ 508554 w 1181913"/>
                <a:gd name="connsiteY5" fmla="*/ 794344 h 795380"/>
                <a:gd name="connsiteX6" fmla="*/ 554 w 1181913"/>
                <a:gd name="connsiteY6" fmla="*/ 375244 h 795380"/>
                <a:gd name="connsiteX7" fmla="*/ 172004 w 1181913"/>
                <a:gd name="connsiteY7" fmla="*/ 387944 h 795380"/>
                <a:gd name="connsiteX8" fmla="*/ 508554 w 1181913"/>
                <a:gd name="connsiteY8" fmla="*/ 597494 h 795380"/>
                <a:gd name="connsiteX9" fmla="*/ 794304 w 1181913"/>
                <a:gd name="connsiteY9" fmla="*/ 400644 h 795380"/>
                <a:gd name="connsiteX10" fmla="*/ 505369 w 1181913"/>
                <a:gd name="connsiteY10" fmla="*/ 194239 h 795380"/>
                <a:gd name="connsiteX11" fmla="*/ 172004 w 1181913"/>
                <a:gd name="connsiteY11" fmla="*/ 387944 h 795380"/>
                <a:gd name="connsiteX0" fmla="*/ 554 w 1181913"/>
                <a:gd name="connsiteY0" fmla="*/ 375244 h 806020"/>
                <a:gd name="connsiteX1" fmla="*/ 457595 w 1181913"/>
                <a:gd name="connsiteY1" fmla="*/ 3759 h 806020"/>
                <a:gd name="connsiteX2" fmla="*/ 902254 w 1181913"/>
                <a:gd name="connsiteY2" fmla="*/ 172045 h 806020"/>
                <a:gd name="connsiteX3" fmla="*/ 1181654 w 1181913"/>
                <a:gd name="connsiteY3" fmla="*/ 400644 h 806020"/>
                <a:gd name="connsiteX4" fmla="*/ 889554 w 1181913"/>
                <a:gd name="connsiteY4" fmla="*/ 629245 h 806020"/>
                <a:gd name="connsiteX5" fmla="*/ 508554 w 1181913"/>
                <a:gd name="connsiteY5" fmla="*/ 794344 h 806020"/>
                <a:gd name="connsiteX6" fmla="*/ 554 w 1181913"/>
                <a:gd name="connsiteY6" fmla="*/ 375244 h 806020"/>
                <a:gd name="connsiteX7" fmla="*/ 172004 w 1181913"/>
                <a:gd name="connsiteY7" fmla="*/ 387944 h 806020"/>
                <a:gd name="connsiteX8" fmla="*/ 508554 w 1181913"/>
                <a:gd name="connsiteY8" fmla="*/ 597494 h 806020"/>
                <a:gd name="connsiteX9" fmla="*/ 794304 w 1181913"/>
                <a:gd name="connsiteY9" fmla="*/ 400644 h 806020"/>
                <a:gd name="connsiteX10" fmla="*/ 505369 w 1181913"/>
                <a:gd name="connsiteY10" fmla="*/ 194239 h 806020"/>
                <a:gd name="connsiteX11" fmla="*/ 172004 w 1181913"/>
                <a:gd name="connsiteY11" fmla="*/ 387944 h 806020"/>
                <a:gd name="connsiteX0" fmla="*/ 1076 w 1182435"/>
                <a:gd name="connsiteY0" fmla="*/ 375206 h 787319"/>
                <a:gd name="connsiteX1" fmla="*/ 458117 w 1182435"/>
                <a:gd name="connsiteY1" fmla="*/ 3721 h 787319"/>
                <a:gd name="connsiteX2" fmla="*/ 902776 w 1182435"/>
                <a:gd name="connsiteY2" fmla="*/ 172007 h 787319"/>
                <a:gd name="connsiteX3" fmla="*/ 1182176 w 1182435"/>
                <a:gd name="connsiteY3" fmla="*/ 400606 h 787319"/>
                <a:gd name="connsiteX4" fmla="*/ 890076 w 1182435"/>
                <a:gd name="connsiteY4" fmla="*/ 629207 h 787319"/>
                <a:gd name="connsiteX5" fmla="*/ 442192 w 1182435"/>
                <a:gd name="connsiteY5" fmla="*/ 775196 h 787319"/>
                <a:gd name="connsiteX6" fmla="*/ 1076 w 1182435"/>
                <a:gd name="connsiteY6" fmla="*/ 375206 h 787319"/>
                <a:gd name="connsiteX7" fmla="*/ 172526 w 1182435"/>
                <a:gd name="connsiteY7" fmla="*/ 387906 h 787319"/>
                <a:gd name="connsiteX8" fmla="*/ 509076 w 1182435"/>
                <a:gd name="connsiteY8" fmla="*/ 597456 h 787319"/>
                <a:gd name="connsiteX9" fmla="*/ 794826 w 1182435"/>
                <a:gd name="connsiteY9" fmla="*/ 400606 h 787319"/>
                <a:gd name="connsiteX10" fmla="*/ 505891 w 1182435"/>
                <a:gd name="connsiteY10" fmla="*/ 194201 h 787319"/>
                <a:gd name="connsiteX11" fmla="*/ 172526 w 1182435"/>
                <a:gd name="connsiteY11" fmla="*/ 387906 h 787319"/>
                <a:gd name="connsiteX0" fmla="*/ 159 w 1181518"/>
                <a:gd name="connsiteY0" fmla="*/ 375230 h 799781"/>
                <a:gd name="connsiteX1" fmla="*/ 457200 w 1181518"/>
                <a:gd name="connsiteY1" fmla="*/ 3745 h 799781"/>
                <a:gd name="connsiteX2" fmla="*/ 901859 w 1181518"/>
                <a:gd name="connsiteY2" fmla="*/ 172031 h 799781"/>
                <a:gd name="connsiteX3" fmla="*/ 1181259 w 1181518"/>
                <a:gd name="connsiteY3" fmla="*/ 400630 h 799781"/>
                <a:gd name="connsiteX4" fmla="*/ 889159 w 1181518"/>
                <a:gd name="connsiteY4" fmla="*/ 629231 h 799781"/>
                <a:gd name="connsiteX5" fmla="*/ 454015 w 1181518"/>
                <a:gd name="connsiteY5" fmla="*/ 787960 h 799781"/>
                <a:gd name="connsiteX6" fmla="*/ 159 w 1181518"/>
                <a:gd name="connsiteY6" fmla="*/ 375230 h 799781"/>
                <a:gd name="connsiteX7" fmla="*/ 171609 w 1181518"/>
                <a:gd name="connsiteY7" fmla="*/ 387930 h 799781"/>
                <a:gd name="connsiteX8" fmla="*/ 508159 w 1181518"/>
                <a:gd name="connsiteY8" fmla="*/ 597480 h 799781"/>
                <a:gd name="connsiteX9" fmla="*/ 793909 w 1181518"/>
                <a:gd name="connsiteY9" fmla="*/ 400630 h 799781"/>
                <a:gd name="connsiteX10" fmla="*/ 504974 w 1181518"/>
                <a:gd name="connsiteY10" fmla="*/ 194225 h 799781"/>
                <a:gd name="connsiteX11" fmla="*/ 171609 w 1181518"/>
                <a:gd name="connsiteY11" fmla="*/ 387930 h 799781"/>
                <a:gd name="connsiteX0" fmla="*/ 159 w 1181518"/>
                <a:gd name="connsiteY0" fmla="*/ 378958 h 803509"/>
                <a:gd name="connsiteX1" fmla="*/ 457200 w 1181518"/>
                <a:gd name="connsiteY1" fmla="*/ 7473 h 803509"/>
                <a:gd name="connsiteX2" fmla="*/ 901859 w 1181518"/>
                <a:gd name="connsiteY2" fmla="*/ 175759 h 803509"/>
                <a:gd name="connsiteX3" fmla="*/ 1181259 w 1181518"/>
                <a:gd name="connsiteY3" fmla="*/ 404358 h 803509"/>
                <a:gd name="connsiteX4" fmla="*/ 889159 w 1181518"/>
                <a:gd name="connsiteY4" fmla="*/ 632959 h 803509"/>
                <a:gd name="connsiteX5" fmla="*/ 454015 w 1181518"/>
                <a:gd name="connsiteY5" fmla="*/ 791688 h 803509"/>
                <a:gd name="connsiteX6" fmla="*/ 159 w 1181518"/>
                <a:gd name="connsiteY6" fmla="*/ 378958 h 803509"/>
                <a:gd name="connsiteX7" fmla="*/ 171609 w 1181518"/>
                <a:gd name="connsiteY7" fmla="*/ 391658 h 803509"/>
                <a:gd name="connsiteX8" fmla="*/ 508159 w 1181518"/>
                <a:gd name="connsiteY8" fmla="*/ 601208 h 803509"/>
                <a:gd name="connsiteX9" fmla="*/ 793909 w 1181518"/>
                <a:gd name="connsiteY9" fmla="*/ 404358 h 803509"/>
                <a:gd name="connsiteX10" fmla="*/ 504974 w 1181518"/>
                <a:gd name="connsiteY10" fmla="*/ 197953 h 803509"/>
                <a:gd name="connsiteX11" fmla="*/ 171609 w 1181518"/>
                <a:gd name="connsiteY11" fmla="*/ 391658 h 80350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0 w 1190914"/>
                <a:gd name="connsiteY0" fmla="*/ 376799 h 797569"/>
                <a:gd name="connsiteX1" fmla="*/ 466596 w 1190914"/>
                <a:gd name="connsiteY1" fmla="*/ 5314 h 797569"/>
                <a:gd name="connsiteX2" fmla="*/ 911255 w 1190914"/>
                <a:gd name="connsiteY2" fmla="*/ 173600 h 797569"/>
                <a:gd name="connsiteX3" fmla="*/ 1190655 w 1190914"/>
                <a:gd name="connsiteY3" fmla="*/ 402199 h 797569"/>
                <a:gd name="connsiteX4" fmla="*/ 898555 w 1190914"/>
                <a:gd name="connsiteY4" fmla="*/ 630800 h 797569"/>
                <a:gd name="connsiteX5" fmla="*/ 463411 w 1190914"/>
                <a:gd name="connsiteY5" fmla="*/ 789529 h 797569"/>
                <a:gd name="connsiteX6" fmla="*/ 0 w 1190914"/>
                <a:gd name="connsiteY6" fmla="*/ 376799 h 797569"/>
                <a:gd name="connsiteX7" fmla="*/ 181005 w 1190914"/>
                <a:gd name="connsiteY7" fmla="*/ 389499 h 797569"/>
                <a:gd name="connsiteX8" fmla="*/ 517555 w 1190914"/>
                <a:gd name="connsiteY8" fmla="*/ 599049 h 797569"/>
                <a:gd name="connsiteX9" fmla="*/ 803305 w 1190914"/>
                <a:gd name="connsiteY9" fmla="*/ 402199 h 797569"/>
                <a:gd name="connsiteX10" fmla="*/ 514370 w 1190914"/>
                <a:gd name="connsiteY10" fmla="*/ 195794 h 797569"/>
                <a:gd name="connsiteX11" fmla="*/ 181005 w 1190914"/>
                <a:gd name="connsiteY11" fmla="*/ 389499 h 797569"/>
                <a:gd name="connsiteX0" fmla="*/ 1 w 1187730"/>
                <a:gd name="connsiteY0" fmla="*/ 396746 h 797476"/>
                <a:gd name="connsiteX1" fmla="*/ 463412 w 1187730"/>
                <a:gd name="connsiteY1" fmla="*/ 6151 h 797476"/>
                <a:gd name="connsiteX2" fmla="*/ 908071 w 1187730"/>
                <a:gd name="connsiteY2" fmla="*/ 174437 h 797476"/>
                <a:gd name="connsiteX3" fmla="*/ 1187471 w 1187730"/>
                <a:gd name="connsiteY3" fmla="*/ 403036 h 797476"/>
                <a:gd name="connsiteX4" fmla="*/ 895371 w 1187730"/>
                <a:gd name="connsiteY4" fmla="*/ 631637 h 797476"/>
                <a:gd name="connsiteX5" fmla="*/ 460227 w 1187730"/>
                <a:gd name="connsiteY5" fmla="*/ 790366 h 797476"/>
                <a:gd name="connsiteX6" fmla="*/ 1 w 1187730"/>
                <a:gd name="connsiteY6" fmla="*/ 396746 h 797476"/>
                <a:gd name="connsiteX7" fmla="*/ 177821 w 1187730"/>
                <a:gd name="connsiteY7" fmla="*/ 390336 h 797476"/>
                <a:gd name="connsiteX8" fmla="*/ 514371 w 1187730"/>
                <a:gd name="connsiteY8" fmla="*/ 599886 h 797476"/>
                <a:gd name="connsiteX9" fmla="*/ 800121 w 1187730"/>
                <a:gd name="connsiteY9" fmla="*/ 403036 h 797476"/>
                <a:gd name="connsiteX10" fmla="*/ 511186 w 1187730"/>
                <a:gd name="connsiteY10" fmla="*/ 196631 h 797476"/>
                <a:gd name="connsiteX11" fmla="*/ 177821 w 1187730"/>
                <a:gd name="connsiteY11" fmla="*/ 390336 h 797476"/>
                <a:gd name="connsiteX0" fmla="*/ 1 w 1187730"/>
                <a:gd name="connsiteY0" fmla="*/ 390777 h 791507"/>
                <a:gd name="connsiteX1" fmla="*/ 463412 w 1187730"/>
                <a:gd name="connsiteY1" fmla="*/ 182 h 791507"/>
                <a:gd name="connsiteX2" fmla="*/ 908071 w 1187730"/>
                <a:gd name="connsiteY2" fmla="*/ 168468 h 791507"/>
                <a:gd name="connsiteX3" fmla="*/ 1187471 w 1187730"/>
                <a:gd name="connsiteY3" fmla="*/ 397067 h 791507"/>
                <a:gd name="connsiteX4" fmla="*/ 895371 w 1187730"/>
                <a:gd name="connsiteY4" fmla="*/ 625668 h 791507"/>
                <a:gd name="connsiteX5" fmla="*/ 460227 w 1187730"/>
                <a:gd name="connsiteY5" fmla="*/ 784397 h 791507"/>
                <a:gd name="connsiteX6" fmla="*/ 1 w 1187730"/>
                <a:gd name="connsiteY6" fmla="*/ 390777 h 791507"/>
                <a:gd name="connsiteX7" fmla="*/ 177821 w 1187730"/>
                <a:gd name="connsiteY7" fmla="*/ 384367 h 791507"/>
                <a:gd name="connsiteX8" fmla="*/ 514371 w 1187730"/>
                <a:gd name="connsiteY8" fmla="*/ 593917 h 791507"/>
                <a:gd name="connsiteX9" fmla="*/ 800121 w 1187730"/>
                <a:gd name="connsiteY9" fmla="*/ 397067 h 791507"/>
                <a:gd name="connsiteX10" fmla="*/ 511186 w 1187730"/>
                <a:gd name="connsiteY10" fmla="*/ 190662 h 791507"/>
                <a:gd name="connsiteX11" fmla="*/ 177821 w 1187730"/>
                <a:gd name="connsiteY11" fmla="*/ 384367 h 791507"/>
                <a:gd name="connsiteX0" fmla="*/ 117 w 1187846"/>
                <a:gd name="connsiteY0" fmla="*/ 371704 h 772434"/>
                <a:gd name="connsiteX1" fmla="*/ 425308 w 1187846"/>
                <a:gd name="connsiteY1" fmla="*/ 219 h 772434"/>
                <a:gd name="connsiteX2" fmla="*/ 908187 w 1187846"/>
                <a:gd name="connsiteY2" fmla="*/ 149395 h 772434"/>
                <a:gd name="connsiteX3" fmla="*/ 1187587 w 1187846"/>
                <a:gd name="connsiteY3" fmla="*/ 377994 h 772434"/>
                <a:gd name="connsiteX4" fmla="*/ 895487 w 1187846"/>
                <a:gd name="connsiteY4" fmla="*/ 606595 h 772434"/>
                <a:gd name="connsiteX5" fmla="*/ 460343 w 1187846"/>
                <a:gd name="connsiteY5" fmla="*/ 765324 h 772434"/>
                <a:gd name="connsiteX6" fmla="*/ 117 w 1187846"/>
                <a:gd name="connsiteY6" fmla="*/ 371704 h 772434"/>
                <a:gd name="connsiteX7" fmla="*/ 177937 w 1187846"/>
                <a:gd name="connsiteY7" fmla="*/ 365294 h 772434"/>
                <a:gd name="connsiteX8" fmla="*/ 514487 w 1187846"/>
                <a:gd name="connsiteY8" fmla="*/ 574844 h 772434"/>
                <a:gd name="connsiteX9" fmla="*/ 800237 w 1187846"/>
                <a:gd name="connsiteY9" fmla="*/ 377994 h 772434"/>
                <a:gd name="connsiteX10" fmla="*/ 511302 w 1187846"/>
                <a:gd name="connsiteY10" fmla="*/ 171589 h 772434"/>
                <a:gd name="connsiteX11" fmla="*/ 177937 w 1187846"/>
                <a:gd name="connsiteY11" fmla="*/ 365294 h 772434"/>
                <a:gd name="connsiteX0" fmla="*/ 236 w 1187965"/>
                <a:gd name="connsiteY0" fmla="*/ 371520 h 772250"/>
                <a:gd name="connsiteX1" fmla="*/ 425427 w 1187965"/>
                <a:gd name="connsiteY1" fmla="*/ 35 h 772250"/>
                <a:gd name="connsiteX2" fmla="*/ 908306 w 1187965"/>
                <a:gd name="connsiteY2" fmla="*/ 149211 h 772250"/>
                <a:gd name="connsiteX3" fmla="*/ 1187706 w 1187965"/>
                <a:gd name="connsiteY3" fmla="*/ 377810 h 772250"/>
                <a:gd name="connsiteX4" fmla="*/ 895606 w 1187965"/>
                <a:gd name="connsiteY4" fmla="*/ 606411 h 772250"/>
                <a:gd name="connsiteX5" fmla="*/ 460462 w 1187965"/>
                <a:gd name="connsiteY5" fmla="*/ 765140 h 772250"/>
                <a:gd name="connsiteX6" fmla="*/ 236 w 1187965"/>
                <a:gd name="connsiteY6" fmla="*/ 371520 h 772250"/>
                <a:gd name="connsiteX7" fmla="*/ 178056 w 1187965"/>
                <a:gd name="connsiteY7" fmla="*/ 365110 h 772250"/>
                <a:gd name="connsiteX8" fmla="*/ 514606 w 1187965"/>
                <a:gd name="connsiteY8" fmla="*/ 574660 h 772250"/>
                <a:gd name="connsiteX9" fmla="*/ 800356 w 1187965"/>
                <a:gd name="connsiteY9" fmla="*/ 377810 h 772250"/>
                <a:gd name="connsiteX10" fmla="*/ 511421 w 1187965"/>
                <a:gd name="connsiteY10" fmla="*/ 171405 h 772250"/>
                <a:gd name="connsiteX11" fmla="*/ 178056 w 1187965"/>
                <a:gd name="connsiteY11" fmla="*/ 365110 h 772250"/>
                <a:gd name="connsiteX0" fmla="*/ 0 w 1187729"/>
                <a:gd name="connsiteY0" fmla="*/ 371520 h 766165"/>
                <a:gd name="connsiteX1" fmla="*/ 425191 w 1187729"/>
                <a:gd name="connsiteY1" fmla="*/ 35 h 766165"/>
                <a:gd name="connsiteX2" fmla="*/ 908070 w 1187729"/>
                <a:gd name="connsiteY2" fmla="*/ 149211 h 766165"/>
                <a:gd name="connsiteX3" fmla="*/ 1187470 w 1187729"/>
                <a:gd name="connsiteY3" fmla="*/ 377810 h 766165"/>
                <a:gd name="connsiteX4" fmla="*/ 895370 w 1187729"/>
                <a:gd name="connsiteY4" fmla="*/ 606411 h 766165"/>
                <a:gd name="connsiteX5" fmla="*/ 425191 w 1187729"/>
                <a:gd name="connsiteY5" fmla="*/ 758770 h 766165"/>
                <a:gd name="connsiteX6" fmla="*/ 0 w 1187729"/>
                <a:gd name="connsiteY6" fmla="*/ 371520 h 766165"/>
                <a:gd name="connsiteX7" fmla="*/ 177820 w 1187729"/>
                <a:gd name="connsiteY7" fmla="*/ 365110 h 766165"/>
                <a:gd name="connsiteX8" fmla="*/ 514370 w 1187729"/>
                <a:gd name="connsiteY8" fmla="*/ 574660 h 766165"/>
                <a:gd name="connsiteX9" fmla="*/ 800120 w 1187729"/>
                <a:gd name="connsiteY9" fmla="*/ 377810 h 766165"/>
                <a:gd name="connsiteX10" fmla="*/ 511185 w 1187729"/>
                <a:gd name="connsiteY10" fmla="*/ 171405 h 766165"/>
                <a:gd name="connsiteX11" fmla="*/ 177820 w 1187729"/>
                <a:gd name="connsiteY11" fmla="*/ 365110 h 766165"/>
                <a:gd name="connsiteX0" fmla="*/ 0 w 1187729"/>
                <a:gd name="connsiteY0" fmla="*/ 371520 h 758904"/>
                <a:gd name="connsiteX1" fmla="*/ 425191 w 1187729"/>
                <a:gd name="connsiteY1" fmla="*/ 35 h 758904"/>
                <a:gd name="connsiteX2" fmla="*/ 908070 w 1187729"/>
                <a:gd name="connsiteY2" fmla="*/ 149211 h 758904"/>
                <a:gd name="connsiteX3" fmla="*/ 1187470 w 1187729"/>
                <a:gd name="connsiteY3" fmla="*/ 377810 h 758904"/>
                <a:gd name="connsiteX4" fmla="*/ 895370 w 1187729"/>
                <a:gd name="connsiteY4" fmla="*/ 606411 h 758904"/>
                <a:gd name="connsiteX5" fmla="*/ 425191 w 1187729"/>
                <a:gd name="connsiteY5" fmla="*/ 758770 h 758904"/>
                <a:gd name="connsiteX6" fmla="*/ 0 w 1187729"/>
                <a:gd name="connsiteY6" fmla="*/ 371520 h 758904"/>
                <a:gd name="connsiteX7" fmla="*/ 177820 w 1187729"/>
                <a:gd name="connsiteY7" fmla="*/ 365110 h 758904"/>
                <a:gd name="connsiteX8" fmla="*/ 514370 w 1187729"/>
                <a:gd name="connsiteY8" fmla="*/ 574660 h 758904"/>
                <a:gd name="connsiteX9" fmla="*/ 800120 w 1187729"/>
                <a:gd name="connsiteY9" fmla="*/ 377810 h 758904"/>
                <a:gd name="connsiteX10" fmla="*/ 511185 w 1187729"/>
                <a:gd name="connsiteY10" fmla="*/ 171405 h 758904"/>
                <a:gd name="connsiteX11" fmla="*/ 177820 w 1187729"/>
                <a:gd name="connsiteY11" fmla="*/ 365110 h 758904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58777"/>
                <a:gd name="connsiteX1" fmla="*/ 425191 w 1187729"/>
                <a:gd name="connsiteY1" fmla="*/ 35 h 758777"/>
                <a:gd name="connsiteX2" fmla="*/ 908070 w 1187729"/>
                <a:gd name="connsiteY2" fmla="*/ 149211 h 758777"/>
                <a:gd name="connsiteX3" fmla="*/ 1187470 w 1187729"/>
                <a:gd name="connsiteY3" fmla="*/ 377810 h 758777"/>
                <a:gd name="connsiteX4" fmla="*/ 895370 w 1187729"/>
                <a:gd name="connsiteY4" fmla="*/ 606411 h 758777"/>
                <a:gd name="connsiteX5" fmla="*/ 425191 w 1187729"/>
                <a:gd name="connsiteY5" fmla="*/ 758770 h 758777"/>
                <a:gd name="connsiteX6" fmla="*/ 0 w 1187729"/>
                <a:gd name="connsiteY6" fmla="*/ 371520 h 758777"/>
                <a:gd name="connsiteX7" fmla="*/ 177820 w 1187729"/>
                <a:gd name="connsiteY7" fmla="*/ 365110 h 758777"/>
                <a:gd name="connsiteX8" fmla="*/ 514370 w 1187729"/>
                <a:gd name="connsiteY8" fmla="*/ 574660 h 758777"/>
                <a:gd name="connsiteX9" fmla="*/ 800120 w 1187729"/>
                <a:gd name="connsiteY9" fmla="*/ 377810 h 758777"/>
                <a:gd name="connsiteX10" fmla="*/ 511185 w 1187729"/>
                <a:gd name="connsiteY10" fmla="*/ 171405 h 758777"/>
                <a:gd name="connsiteX11" fmla="*/ 177820 w 1187729"/>
                <a:gd name="connsiteY11" fmla="*/ 365110 h 758777"/>
                <a:gd name="connsiteX0" fmla="*/ 0 w 1187729"/>
                <a:gd name="connsiteY0" fmla="*/ 371520 h 763199"/>
                <a:gd name="connsiteX1" fmla="*/ 425191 w 1187729"/>
                <a:gd name="connsiteY1" fmla="*/ 35 h 763199"/>
                <a:gd name="connsiteX2" fmla="*/ 908070 w 1187729"/>
                <a:gd name="connsiteY2" fmla="*/ 149211 h 763199"/>
                <a:gd name="connsiteX3" fmla="*/ 1187470 w 1187729"/>
                <a:gd name="connsiteY3" fmla="*/ 377810 h 763199"/>
                <a:gd name="connsiteX4" fmla="*/ 895370 w 1187729"/>
                <a:gd name="connsiteY4" fmla="*/ 568192 h 763199"/>
                <a:gd name="connsiteX5" fmla="*/ 425191 w 1187729"/>
                <a:gd name="connsiteY5" fmla="*/ 758770 h 763199"/>
                <a:gd name="connsiteX6" fmla="*/ 0 w 1187729"/>
                <a:gd name="connsiteY6" fmla="*/ 371520 h 763199"/>
                <a:gd name="connsiteX7" fmla="*/ 177820 w 1187729"/>
                <a:gd name="connsiteY7" fmla="*/ 365110 h 763199"/>
                <a:gd name="connsiteX8" fmla="*/ 514370 w 1187729"/>
                <a:gd name="connsiteY8" fmla="*/ 574660 h 763199"/>
                <a:gd name="connsiteX9" fmla="*/ 800120 w 1187729"/>
                <a:gd name="connsiteY9" fmla="*/ 377810 h 763199"/>
                <a:gd name="connsiteX10" fmla="*/ 511185 w 1187729"/>
                <a:gd name="connsiteY10" fmla="*/ 171405 h 763199"/>
                <a:gd name="connsiteX11" fmla="*/ 177820 w 1187729"/>
                <a:gd name="connsiteY11" fmla="*/ 365110 h 763199"/>
                <a:gd name="connsiteX0" fmla="*/ 0 w 1187729"/>
                <a:gd name="connsiteY0" fmla="*/ 371520 h 761049"/>
                <a:gd name="connsiteX1" fmla="*/ 425191 w 1187729"/>
                <a:gd name="connsiteY1" fmla="*/ 35 h 761049"/>
                <a:gd name="connsiteX2" fmla="*/ 908070 w 1187729"/>
                <a:gd name="connsiteY2" fmla="*/ 149211 h 761049"/>
                <a:gd name="connsiteX3" fmla="*/ 1187470 w 1187729"/>
                <a:gd name="connsiteY3" fmla="*/ 377810 h 761049"/>
                <a:gd name="connsiteX4" fmla="*/ 895370 w 1187729"/>
                <a:gd name="connsiteY4" fmla="*/ 568192 h 761049"/>
                <a:gd name="connsiteX5" fmla="*/ 425191 w 1187729"/>
                <a:gd name="connsiteY5" fmla="*/ 758770 h 761049"/>
                <a:gd name="connsiteX6" fmla="*/ 0 w 1187729"/>
                <a:gd name="connsiteY6" fmla="*/ 371520 h 761049"/>
                <a:gd name="connsiteX7" fmla="*/ 177820 w 1187729"/>
                <a:gd name="connsiteY7" fmla="*/ 365110 h 761049"/>
                <a:gd name="connsiteX8" fmla="*/ 514370 w 1187729"/>
                <a:gd name="connsiteY8" fmla="*/ 574660 h 761049"/>
                <a:gd name="connsiteX9" fmla="*/ 800120 w 1187729"/>
                <a:gd name="connsiteY9" fmla="*/ 377810 h 761049"/>
                <a:gd name="connsiteX10" fmla="*/ 511185 w 1187729"/>
                <a:gd name="connsiteY10" fmla="*/ 171405 h 761049"/>
                <a:gd name="connsiteX11" fmla="*/ 177820 w 1187729"/>
                <a:gd name="connsiteY11" fmla="*/ 365110 h 761049"/>
                <a:gd name="connsiteX0" fmla="*/ 0 w 1187640"/>
                <a:gd name="connsiteY0" fmla="*/ 371520 h 761825"/>
                <a:gd name="connsiteX1" fmla="*/ 425191 w 1187640"/>
                <a:gd name="connsiteY1" fmla="*/ 35 h 761825"/>
                <a:gd name="connsiteX2" fmla="*/ 908070 w 1187640"/>
                <a:gd name="connsiteY2" fmla="*/ 149211 h 761825"/>
                <a:gd name="connsiteX3" fmla="*/ 1187470 w 1187640"/>
                <a:gd name="connsiteY3" fmla="*/ 377810 h 761825"/>
                <a:gd name="connsiteX4" fmla="*/ 898555 w 1187640"/>
                <a:gd name="connsiteY4" fmla="*/ 542712 h 761825"/>
                <a:gd name="connsiteX5" fmla="*/ 425191 w 1187640"/>
                <a:gd name="connsiteY5" fmla="*/ 758770 h 761825"/>
                <a:gd name="connsiteX6" fmla="*/ 0 w 1187640"/>
                <a:gd name="connsiteY6" fmla="*/ 371520 h 761825"/>
                <a:gd name="connsiteX7" fmla="*/ 177820 w 1187640"/>
                <a:gd name="connsiteY7" fmla="*/ 365110 h 761825"/>
                <a:gd name="connsiteX8" fmla="*/ 514370 w 1187640"/>
                <a:gd name="connsiteY8" fmla="*/ 574660 h 761825"/>
                <a:gd name="connsiteX9" fmla="*/ 800120 w 1187640"/>
                <a:gd name="connsiteY9" fmla="*/ 377810 h 761825"/>
                <a:gd name="connsiteX10" fmla="*/ 511185 w 1187640"/>
                <a:gd name="connsiteY10" fmla="*/ 171405 h 761825"/>
                <a:gd name="connsiteX11" fmla="*/ 177820 w 1187640"/>
                <a:gd name="connsiteY11" fmla="*/ 365110 h 761825"/>
                <a:gd name="connsiteX0" fmla="*/ 0 w 1187640"/>
                <a:gd name="connsiteY0" fmla="*/ 371520 h 760381"/>
                <a:gd name="connsiteX1" fmla="*/ 425191 w 1187640"/>
                <a:gd name="connsiteY1" fmla="*/ 35 h 760381"/>
                <a:gd name="connsiteX2" fmla="*/ 908070 w 1187640"/>
                <a:gd name="connsiteY2" fmla="*/ 149211 h 760381"/>
                <a:gd name="connsiteX3" fmla="*/ 1187470 w 1187640"/>
                <a:gd name="connsiteY3" fmla="*/ 377810 h 760381"/>
                <a:gd name="connsiteX4" fmla="*/ 898555 w 1187640"/>
                <a:gd name="connsiteY4" fmla="*/ 542712 h 760381"/>
                <a:gd name="connsiteX5" fmla="*/ 425191 w 1187640"/>
                <a:gd name="connsiteY5" fmla="*/ 758770 h 760381"/>
                <a:gd name="connsiteX6" fmla="*/ 0 w 1187640"/>
                <a:gd name="connsiteY6" fmla="*/ 371520 h 760381"/>
                <a:gd name="connsiteX7" fmla="*/ 177820 w 1187640"/>
                <a:gd name="connsiteY7" fmla="*/ 365110 h 760381"/>
                <a:gd name="connsiteX8" fmla="*/ 514370 w 1187640"/>
                <a:gd name="connsiteY8" fmla="*/ 574660 h 760381"/>
                <a:gd name="connsiteX9" fmla="*/ 800120 w 1187640"/>
                <a:gd name="connsiteY9" fmla="*/ 377810 h 760381"/>
                <a:gd name="connsiteX10" fmla="*/ 511185 w 1187640"/>
                <a:gd name="connsiteY10" fmla="*/ 171405 h 760381"/>
                <a:gd name="connsiteX11" fmla="*/ 177820 w 1187640"/>
                <a:gd name="connsiteY11" fmla="*/ 365110 h 760381"/>
                <a:gd name="connsiteX0" fmla="*/ 0 w 1187488"/>
                <a:gd name="connsiteY0" fmla="*/ 373802 h 762663"/>
                <a:gd name="connsiteX1" fmla="*/ 425191 w 1187488"/>
                <a:gd name="connsiteY1" fmla="*/ 2317 h 762663"/>
                <a:gd name="connsiteX2" fmla="*/ 901700 w 1187488"/>
                <a:gd name="connsiteY2" fmla="*/ 224747 h 762663"/>
                <a:gd name="connsiteX3" fmla="*/ 1187470 w 1187488"/>
                <a:gd name="connsiteY3" fmla="*/ 380092 h 762663"/>
                <a:gd name="connsiteX4" fmla="*/ 898555 w 1187488"/>
                <a:gd name="connsiteY4" fmla="*/ 544994 h 762663"/>
                <a:gd name="connsiteX5" fmla="*/ 425191 w 1187488"/>
                <a:gd name="connsiteY5" fmla="*/ 761052 h 762663"/>
                <a:gd name="connsiteX6" fmla="*/ 0 w 1187488"/>
                <a:gd name="connsiteY6" fmla="*/ 373802 h 762663"/>
                <a:gd name="connsiteX7" fmla="*/ 177820 w 1187488"/>
                <a:gd name="connsiteY7" fmla="*/ 367392 h 762663"/>
                <a:gd name="connsiteX8" fmla="*/ 514370 w 1187488"/>
                <a:gd name="connsiteY8" fmla="*/ 576942 h 762663"/>
                <a:gd name="connsiteX9" fmla="*/ 800120 w 1187488"/>
                <a:gd name="connsiteY9" fmla="*/ 380092 h 762663"/>
                <a:gd name="connsiteX10" fmla="*/ 511185 w 1187488"/>
                <a:gd name="connsiteY10" fmla="*/ 173687 h 762663"/>
                <a:gd name="connsiteX11" fmla="*/ 177820 w 1187488"/>
                <a:gd name="connsiteY11" fmla="*/ 367392 h 762663"/>
                <a:gd name="connsiteX0" fmla="*/ 0 w 1187488"/>
                <a:gd name="connsiteY0" fmla="*/ 371782 h 760643"/>
                <a:gd name="connsiteX1" fmla="*/ 425191 w 1187488"/>
                <a:gd name="connsiteY1" fmla="*/ 297 h 760643"/>
                <a:gd name="connsiteX2" fmla="*/ 901700 w 1187488"/>
                <a:gd name="connsiteY2" fmla="*/ 222727 h 760643"/>
                <a:gd name="connsiteX3" fmla="*/ 1187470 w 1187488"/>
                <a:gd name="connsiteY3" fmla="*/ 378072 h 760643"/>
                <a:gd name="connsiteX4" fmla="*/ 898555 w 1187488"/>
                <a:gd name="connsiteY4" fmla="*/ 542974 h 760643"/>
                <a:gd name="connsiteX5" fmla="*/ 425191 w 1187488"/>
                <a:gd name="connsiteY5" fmla="*/ 759032 h 760643"/>
                <a:gd name="connsiteX6" fmla="*/ 0 w 1187488"/>
                <a:gd name="connsiteY6" fmla="*/ 371782 h 760643"/>
                <a:gd name="connsiteX7" fmla="*/ 177820 w 1187488"/>
                <a:gd name="connsiteY7" fmla="*/ 365372 h 760643"/>
                <a:gd name="connsiteX8" fmla="*/ 514370 w 1187488"/>
                <a:gd name="connsiteY8" fmla="*/ 574922 h 760643"/>
                <a:gd name="connsiteX9" fmla="*/ 800120 w 1187488"/>
                <a:gd name="connsiteY9" fmla="*/ 378072 h 760643"/>
                <a:gd name="connsiteX10" fmla="*/ 511185 w 1187488"/>
                <a:gd name="connsiteY10" fmla="*/ 171667 h 760643"/>
                <a:gd name="connsiteX11" fmla="*/ 177820 w 1187488"/>
                <a:gd name="connsiteY11" fmla="*/ 365372 h 760643"/>
                <a:gd name="connsiteX0" fmla="*/ 0 w 1187488"/>
                <a:gd name="connsiteY0" fmla="*/ 373659 h 762520"/>
                <a:gd name="connsiteX1" fmla="*/ 425191 w 1187488"/>
                <a:gd name="connsiteY1" fmla="*/ 2174 h 762520"/>
                <a:gd name="connsiteX2" fmla="*/ 901700 w 1187488"/>
                <a:gd name="connsiteY2" fmla="*/ 224604 h 762520"/>
                <a:gd name="connsiteX3" fmla="*/ 1187470 w 1187488"/>
                <a:gd name="connsiteY3" fmla="*/ 379949 h 762520"/>
                <a:gd name="connsiteX4" fmla="*/ 898555 w 1187488"/>
                <a:gd name="connsiteY4" fmla="*/ 544851 h 762520"/>
                <a:gd name="connsiteX5" fmla="*/ 425191 w 1187488"/>
                <a:gd name="connsiteY5" fmla="*/ 760909 h 762520"/>
                <a:gd name="connsiteX6" fmla="*/ 0 w 1187488"/>
                <a:gd name="connsiteY6" fmla="*/ 373659 h 762520"/>
                <a:gd name="connsiteX7" fmla="*/ 177820 w 1187488"/>
                <a:gd name="connsiteY7" fmla="*/ 367249 h 762520"/>
                <a:gd name="connsiteX8" fmla="*/ 514370 w 1187488"/>
                <a:gd name="connsiteY8" fmla="*/ 576799 h 762520"/>
                <a:gd name="connsiteX9" fmla="*/ 800120 w 1187488"/>
                <a:gd name="connsiteY9" fmla="*/ 379949 h 762520"/>
                <a:gd name="connsiteX10" fmla="*/ 511185 w 1187488"/>
                <a:gd name="connsiteY10" fmla="*/ 173544 h 762520"/>
                <a:gd name="connsiteX11" fmla="*/ 177820 w 1187488"/>
                <a:gd name="connsiteY11" fmla="*/ 367249 h 762520"/>
                <a:gd name="connsiteX0" fmla="*/ 0 w 1187488"/>
                <a:gd name="connsiteY0" fmla="*/ 374109 h 762970"/>
                <a:gd name="connsiteX1" fmla="*/ 425191 w 1187488"/>
                <a:gd name="connsiteY1" fmla="*/ 2624 h 762970"/>
                <a:gd name="connsiteX2" fmla="*/ 901700 w 1187488"/>
                <a:gd name="connsiteY2" fmla="*/ 225054 h 762970"/>
                <a:gd name="connsiteX3" fmla="*/ 1187470 w 1187488"/>
                <a:gd name="connsiteY3" fmla="*/ 380399 h 762970"/>
                <a:gd name="connsiteX4" fmla="*/ 898555 w 1187488"/>
                <a:gd name="connsiteY4" fmla="*/ 545301 h 762970"/>
                <a:gd name="connsiteX5" fmla="*/ 425191 w 1187488"/>
                <a:gd name="connsiteY5" fmla="*/ 761359 h 762970"/>
                <a:gd name="connsiteX6" fmla="*/ 0 w 1187488"/>
                <a:gd name="connsiteY6" fmla="*/ 374109 h 762970"/>
                <a:gd name="connsiteX7" fmla="*/ 177820 w 1187488"/>
                <a:gd name="connsiteY7" fmla="*/ 367699 h 762970"/>
                <a:gd name="connsiteX8" fmla="*/ 514370 w 1187488"/>
                <a:gd name="connsiteY8" fmla="*/ 577249 h 762970"/>
                <a:gd name="connsiteX9" fmla="*/ 800120 w 1187488"/>
                <a:gd name="connsiteY9" fmla="*/ 380399 h 762970"/>
                <a:gd name="connsiteX10" fmla="*/ 511185 w 1187488"/>
                <a:gd name="connsiteY10" fmla="*/ 173994 h 762970"/>
                <a:gd name="connsiteX11" fmla="*/ 177820 w 1187488"/>
                <a:gd name="connsiteY11" fmla="*/ 367699 h 76297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  <a:gd name="connsiteX0" fmla="*/ 0 w 1188236"/>
                <a:gd name="connsiteY0" fmla="*/ 374109 h 765790"/>
                <a:gd name="connsiteX1" fmla="*/ 425191 w 1188236"/>
                <a:gd name="connsiteY1" fmla="*/ 2624 h 765790"/>
                <a:gd name="connsiteX2" fmla="*/ 901700 w 1188236"/>
                <a:gd name="connsiteY2" fmla="*/ 225054 h 765790"/>
                <a:gd name="connsiteX3" fmla="*/ 1187470 w 1188236"/>
                <a:gd name="connsiteY3" fmla="*/ 380399 h 765790"/>
                <a:gd name="connsiteX4" fmla="*/ 898555 w 1188236"/>
                <a:gd name="connsiteY4" fmla="*/ 545301 h 765790"/>
                <a:gd name="connsiteX5" fmla="*/ 425191 w 1188236"/>
                <a:gd name="connsiteY5" fmla="*/ 761359 h 765790"/>
                <a:gd name="connsiteX6" fmla="*/ 0 w 1188236"/>
                <a:gd name="connsiteY6" fmla="*/ 374109 h 765790"/>
                <a:gd name="connsiteX7" fmla="*/ 177820 w 1188236"/>
                <a:gd name="connsiteY7" fmla="*/ 367699 h 765790"/>
                <a:gd name="connsiteX8" fmla="*/ 514370 w 1188236"/>
                <a:gd name="connsiteY8" fmla="*/ 577249 h 765790"/>
                <a:gd name="connsiteX9" fmla="*/ 800120 w 1188236"/>
                <a:gd name="connsiteY9" fmla="*/ 380399 h 765790"/>
                <a:gd name="connsiteX10" fmla="*/ 511185 w 1188236"/>
                <a:gd name="connsiteY10" fmla="*/ 173994 h 765790"/>
                <a:gd name="connsiteX11" fmla="*/ 177820 w 1188236"/>
                <a:gd name="connsiteY11" fmla="*/ 367699 h 765790"/>
                <a:gd name="connsiteX0" fmla="*/ 0 w 1187488"/>
                <a:gd name="connsiteY0" fmla="*/ 374109 h 765790"/>
                <a:gd name="connsiteX1" fmla="*/ 425191 w 1187488"/>
                <a:gd name="connsiteY1" fmla="*/ 2624 h 765790"/>
                <a:gd name="connsiteX2" fmla="*/ 901700 w 1187488"/>
                <a:gd name="connsiteY2" fmla="*/ 225054 h 765790"/>
                <a:gd name="connsiteX3" fmla="*/ 1187470 w 1187488"/>
                <a:gd name="connsiteY3" fmla="*/ 380399 h 765790"/>
                <a:gd name="connsiteX4" fmla="*/ 898555 w 1187488"/>
                <a:gd name="connsiteY4" fmla="*/ 545301 h 765790"/>
                <a:gd name="connsiteX5" fmla="*/ 425191 w 1187488"/>
                <a:gd name="connsiteY5" fmla="*/ 761359 h 765790"/>
                <a:gd name="connsiteX6" fmla="*/ 0 w 1187488"/>
                <a:gd name="connsiteY6" fmla="*/ 374109 h 765790"/>
                <a:gd name="connsiteX7" fmla="*/ 177820 w 1187488"/>
                <a:gd name="connsiteY7" fmla="*/ 367699 h 765790"/>
                <a:gd name="connsiteX8" fmla="*/ 514370 w 1187488"/>
                <a:gd name="connsiteY8" fmla="*/ 577249 h 765790"/>
                <a:gd name="connsiteX9" fmla="*/ 800120 w 1187488"/>
                <a:gd name="connsiteY9" fmla="*/ 380399 h 765790"/>
                <a:gd name="connsiteX10" fmla="*/ 511185 w 1187488"/>
                <a:gd name="connsiteY10" fmla="*/ 173994 h 765790"/>
                <a:gd name="connsiteX11" fmla="*/ 177820 w 1187488"/>
                <a:gd name="connsiteY11" fmla="*/ 367699 h 76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7488" h="765790">
                  <a:moveTo>
                    <a:pt x="0" y="374109"/>
                  </a:moveTo>
                  <a:cubicBezTo>
                    <a:pt x="0" y="247653"/>
                    <a:pt x="153880" y="-29864"/>
                    <a:pt x="425191" y="2624"/>
                  </a:cubicBezTo>
                  <a:cubicBezTo>
                    <a:pt x="696502" y="35112"/>
                    <a:pt x="789517" y="159437"/>
                    <a:pt x="901700" y="225054"/>
                  </a:cubicBezTo>
                  <a:cubicBezTo>
                    <a:pt x="1178983" y="201771"/>
                    <a:pt x="1187994" y="253771"/>
                    <a:pt x="1187470" y="380399"/>
                  </a:cubicBezTo>
                  <a:cubicBezTo>
                    <a:pt x="1186946" y="507027"/>
                    <a:pt x="1201238" y="543184"/>
                    <a:pt x="898555" y="545301"/>
                  </a:cubicBezTo>
                  <a:cubicBezTo>
                    <a:pt x="786372" y="610918"/>
                    <a:pt x="721458" y="716637"/>
                    <a:pt x="425191" y="761359"/>
                  </a:cubicBezTo>
                  <a:cubicBezTo>
                    <a:pt x="128924" y="806081"/>
                    <a:pt x="0" y="500565"/>
                    <a:pt x="0" y="374109"/>
                  </a:cubicBezTo>
                  <a:close/>
                  <a:moveTo>
                    <a:pt x="177820" y="367699"/>
                  </a:moveTo>
                  <a:cubicBezTo>
                    <a:pt x="178351" y="434908"/>
                    <a:pt x="251405" y="657941"/>
                    <a:pt x="514370" y="577249"/>
                  </a:cubicBezTo>
                  <a:cubicBezTo>
                    <a:pt x="777335" y="496557"/>
                    <a:pt x="800120" y="422232"/>
                    <a:pt x="800120" y="380399"/>
                  </a:cubicBezTo>
                  <a:cubicBezTo>
                    <a:pt x="803305" y="338566"/>
                    <a:pt x="742300" y="255734"/>
                    <a:pt x="511185" y="173994"/>
                  </a:cubicBezTo>
                  <a:cubicBezTo>
                    <a:pt x="280070" y="92254"/>
                    <a:pt x="177289" y="300490"/>
                    <a:pt x="177820" y="36769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scene3d>
              <a:camera prst="perspectiveFront">
                <a:rot lat="19799996" lon="0" rev="0"/>
              </a:camera>
              <a:lightRig rig="threePt" dir="t"/>
            </a:scene3d>
            <a:sp3d extrusionH="381000"/>
          </p:spPr>
          <p:txBody>
            <a:bodyPr anchor="ctr"/>
            <a:lstStyle/>
            <a:p>
              <a:pPr algn="ctr" defTabSz="914400">
                <a:defRPr/>
              </a:pPr>
              <a:endParaRPr lang="en-US" sz="1400" b="1">
                <a:solidFill>
                  <a:srgbClr val="FFFFFF"/>
                </a:solidFill>
                <a:latin typeface="Calibri" pitchFamily="-112" charset="0"/>
                <a:ea typeface="ＭＳ Ｐゴシック" pitchFamily="-112" charset="-128"/>
                <a:cs typeface="ＭＳ Ｐゴシック" charset="0"/>
              </a:endParaRPr>
            </a:p>
          </p:txBody>
        </p:sp>
      </p:grpSp>
      <p:sp>
        <p:nvSpPr>
          <p:cNvPr id="86" name="Oval 85"/>
          <p:cNvSpPr/>
          <p:nvPr/>
        </p:nvSpPr>
        <p:spPr bwMode="auto">
          <a:xfrm>
            <a:off x="7480300" y="3314700"/>
            <a:ext cx="1003300" cy="254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1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6070600" y="3340100"/>
            <a:ext cx="1003300" cy="254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1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4711700" y="3327400"/>
            <a:ext cx="1003300" cy="254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1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263900" y="3327400"/>
            <a:ext cx="1003300" cy="254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1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1892300" y="3302000"/>
            <a:ext cx="1003300" cy="254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1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393700" y="3327400"/>
            <a:ext cx="1003300" cy="254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1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105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663700" y="4267200"/>
            <a:ext cx="5867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663700" y="4686300"/>
            <a:ext cx="5867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663700" y="5105400"/>
            <a:ext cx="5867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663700" y="5524500"/>
            <a:ext cx="5867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663700" y="5930900"/>
            <a:ext cx="5867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277" name="TextBox 10"/>
          <p:cNvSpPr txBox="1">
            <a:spLocks noChangeArrowheads="1"/>
          </p:cNvSpPr>
          <p:nvPr/>
        </p:nvSpPr>
        <p:spPr bwMode="auto">
          <a:xfrm>
            <a:off x="3619500" y="3911600"/>
            <a:ext cx="2170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eaLnBrk="1" hangingPunct="1"/>
            <a:r>
              <a:rPr lang="en-US" sz="1800" b="1">
                <a:solidFill>
                  <a:srgbClr val="353637"/>
                </a:solidFill>
                <a:latin typeface="Calibri" pitchFamily="-105" charset="0"/>
                <a:cs typeface="Calibri" pitchFamily="-105" charset="0"/>
              </a:rPr>
              <a:t>SUPPORT ACTIVITIES</a:t>
            </a:r>
          </a:p>
        </p:txBody>
      </p:sp>
      <p:sp>
        <p:nvSpPr>
          <p:cNvPr id="53278" name="TextBox 11"/>
          <p:cNvSpPr txBox="1">
            <a:spLocks noChangeArrowheads="1"/>
          </p:cNvSpPr>
          <p:nvPr/>
        </p:nvSpPr>
        <p:spPr bwMode="auto">
          <a:xfrm>
            <a:off x="3810000" y="4318000"/>
            <a:ext cx="16525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eaLnBrk="1" hangingPunct="1"/>
            <a:r>
              <a:rPr lang="en-US" sz="1500">
                <a:solidFill>
                  <a:srgbClr val="696C6F"/>
                </a:solidFill>
                <a:latin typeface="Calibri" pitchFamily="-105" charset="0"/>
                <a:cs typeface="Calibri" pitchFamily="-105" charset="0"/>
              </a:rPr>
              <a:t>Firm infrastructure</a:t>
            </a:r>
          </a:p>
        </p:txBody>
      </p:sp>
      <p:sp>
        <p:nvSpPr>
          <p:cNvPr id="53279" name="TextBox 122"/>
          <p:cNvSpPr txBox="1">
            <a:spLocks noChangeArrowheads="1"/>
          </p:cNvSpPr>
          <p:nvPr/>
        </p:nvSpPr>
        <p:spPr bwMode="auto">
          <a:xfrm>
            <a:off x="1651000" y="4749800"/>
            <a:ext cx="58801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/>
            <a:r>
              <a:rPr lang="en-US" sz="1500">
                <a:solidFill>
                  <a:srgbClr val="696C6F"/>
                </a:solidFill>
                <a:latin typeface="Calibri" pitchFamily="-105" charset="0"/>
                <a:cs typeface="Calibri" pitchFamily="-105" charset="0"/>
              </a:rPr>
              <a:t> Human Resource Management</a:t>
            </a:r>
          </a:p>
        </p:txBody>
      </p:sp>
      <p:sp>
        <p:nvSpPr>
          <p:cNvPr id="53280" name="TextBox 123"/>
          <p:cNvSpPr txBox="1">
            <a:spLocks noChangeArrowheads="1"/>
          </p:cNvSpPr>
          <p:nvPr/>
        </p:nvSpPr>
        <p:spPr bwMode="auto">
          <a:xfrm>
            <a:off x="1663700" y="5156200"/>
            <a:ext cx="58801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/>
            <a:r>
              <a:rPr lang="en-US" sz="1500">
                <a:solidFill>
                  <a:srgbClr val="696C6F"/>
                </a:solidFill>
                <a:latin typeface="Calibri" pitchFamily="-105" charset="0"/>
                <a:cs typeface="Calibri" pitchFamily="-105" charset="0"/>
              </a:rPr>
              <a:t> Technology Department</a:t>
            </a:r>
          </a:p>
        </p:txBody>
      </p:sp>
      <p:sp>
        <p:nvSpPr>
          <p:cNvPr id="53281" name="TextBox 124"/>
          <p:cNvSpPr txBox="1">
            <a:spLocks noChangeArrowheads="1"/>
          </p:cNvSpPr>
          <p:nvPr/>
        </p:nvSpPr>
        <p:spPr bwMode="auto">
          <a:xfrm>
            <a:off x="1651000" y="5575300"/>
            <a:ext cx="58801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algn="ctr" eaLnBrk="1" hangingPunct="1"/>
            <a:r>
              <a:rPr lang="en-US" sz="1500">
                <a:solidFill>
                  <a:srgbClr val="696C6F"/>
                </a:solidFill>
                <a:latin typeface="Calibri" pitchFamily="-105" charset="0"/>
                <a:cs typeface="Calibri" pitchFamily="-105" charset="0"/>
              </a:rPr>
              <a:t>Procurement</a:t>
            </a:r>
          </a:p>
        </p:txBody>
      </p:sp>
    </p:spTree>
    <p:extLst>
      <p:ext uri="{BB962C8B-B14F-4D97-AF65-F5344CB8AC3E}">
        <p14:creationId xmlns:p14="http://schemas.microsoft.com/office/powerpoint/2010/main" val="20383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3662</TotalTime>
  <Words>27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Kontortema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TZ-固定图形;XG-高光;KJ-3D;DH-静态</cp:keywords>
  <dc:description>PPTfans.cn</dc:description>
  <cp:revision>380</cp:revision>
  <dcterms:created xsi:type="dcterms:W3CDTF">2011-07-22T07:26:30Z</dcterms:created>
  <dcterms:modified xsi:type="dcterms:W3CDTF">2012-07-18T17:00:13Z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Dias nummer 1</vt:lpwstr>
  </property>
  <property fmtid="{D5CDD505-2E9C-101B-9397-08002B2CF9AE}" pid="3" name="SlideDescription">
    <vt:lpwstr/>
  </property>
</Properties>
</file>