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DAB59-1B97-4677-A5B9-5A1B42621B7D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37D74-E65C-4B76-A5AF-F3FEC47171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36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1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 descr="E:\09----------------Diagrams September\1$$$\Png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325" y="1571612"/>
            <a:ext cx="1657776" cy="28290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3" descr="E:\09----------------Diagrams September\1$$$\Png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4013" y="1785926"/>
            <a:ext cx="1776878" cy="275199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Left-Right Arrow 23"/>
          <p:cNvSpPr/>
          <p:nvPr/>
        </p:nvSpPr>
        <p:spPr>
          <a:xfrm>
            <a:off x="3348029" y="2508628"/>
            <a:ext cx="2428892" cy="714380"/>
          </a:xfrm>
          <a:prstGeom prst="leftRightArrow">
            <a:avLst>
              <a:gd name="adj1" fmla="val 62190"/>
              <a:gd name="adj2" fmla="val 58127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Прямоугольник 121"/>
          <p:cNvSpPr/>
          <p:nvPr/>
        </p:nvSpPr>
        <p:spPr>
          <a:xfrm>
            <a:off x="571472" y="4963081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sp>
        <p:nvSpPr>
          <p:cNvPr id="26" name="Прямоугольник 121"/>
          <p:cNvSpPr/>
          <p:nvPr/>
        </p:nvSpPr>
        <p:spPr>
          <a:xfrm>
            <a:off x="5329222" y="4963081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sp>
        <p:nvSpPr>
          <p:cNvPr id="27" name="Прямоугольник 121"/>
          <p:cNvSpPr/>
          <p:nvPr/>
        </p:nvSpPr>
        <p:spPr>
          <a:xfrm>
            <a:off x="1285852" y="1214422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121"/>
          <p:cNvSpPr/>
          <p:nvPr/>
        </p:nvSpPr>
        <p:spPr>
          <a:xfrm>
            <a:off x="5919776" y="1214422"/>
            <a:ext cx="1857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121"/>
          <p:cNvSpPr/>
          <p:nvPr/>
        </p:nvSpPr>
        <p:spPr>
          <a:xfrm>
            <a:off x="3862376" y="2671757"/>
            <a:ext cx="15430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128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