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0ADDD4-08FE-46E9-BD75-EF7AA4B118F0}" type="datetimeFigureOut">
              <a:rPr lang="zh-CN" altLang="en-US" smtClean="0"/>
              <a:t>2014/5/29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5B6CB-6B8E-4A31-B152-15D7246CEE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1875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8187E-83D7-4235-AD87-F626648CDFF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44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26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26"/>
          <p:cNvSpPr/>
          <p:nvPr/>
        </p:nvSpPr>
        <p:spPr>
          <a:xfrm flipV="1">
            <a:off x="0" y="4714884"/>
            <a:ext cx="9144000" cy="2143116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BUILDING PRODUCTS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E:\09----------------Diagrams September\1$$$\Png\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76393" y="2571744"/>
            <a:ext cx="1257086" cy="3342530"/>
          </a:xfrm>
          <a:prstGeom prst="rect">
            <a:avLst/>
          </a:prstGeom>
          <a:noFill/>
        </p:spPr>
      </p:pic>
      <p:pic>
        <p:nvPicPr>
          <p:cNvPr id="4099" name="Picture 3" descr="E:\09----------------Diagrams September\1$$$\Png\1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05483" y="2372105"/>
            <a:ext cx="1939768" cy="3393568"/>
          </a:xfrm>
          <a:prstGeom prst="rect">
            <a:avLst/>
          </a:prstGeom>
          <a:noFill/>
        </p:spPr>
      </p:pic>
      <p:grpSp>
        <p:nvGrpSpPr>
          <p:cNvPr id="48" name="Group 47"/>
          <p:cNvGrpSpPr/>
          <p:nvPr/>
        </p:nvGrpSpPr>
        <p:grpSpPr>
          <a:xfrm>
            <a:off x="3171822" y="2842440"/>
            <a:ext cx="2638430" cy="2638430"/>
            <a:chOff x="3214678" y="1714488"/>
            <a:chExt cx="2771778" cy="2771778"/>
          </a:xfrm>
        </p:grpSpPr>
        <p:sp>
          <p:nvSpPr>
            <p:cNvPr id="44" name="Circular Arrow 43"/>
            <p:cNvSpPr/>
            <p:nvPr/>
          </p:nvSpPr>
          <p:spPr>
            <a:xfrm rot="10800000">
              <a:off x="3214678" y="1714488"/>
              <a:ext cx="2771778" cy="2771778"/>
            </a:xfrm>
            <a:prstGeom prst="circularArrow">
              <a:avLst>
                <a:gd name="adj1" fmla="val 7524"/>
                <a:gd name="adj2" fmla="val 1142319"/>
                <a:gd name="adj3" fmla="val 18738975"/>
                <a:gd name="adj4" fmla="val 13051095"/>
                <a:gd name="adj5" fmla="val 7031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7" name="Circular Arrow 46"/>
            <p:cNvSpPr/>
            <p:nvPr/>
          </p:nvSpPr>
          <p:spPr>
            <a:xfrm>
              <a:off x="3214678" y="1714488"/>
              <a:ext cx="2771778" cy="2771778"/>
            </a:xfrm>
            <a:prstGeom prst="circularArrow">
              <a:avLst>
                <a:gd name="adj1" fmla="val 7524"/>
                <a:gd name="adj2" fmla="val 1142319"/>
                <a:gd name="adj3" fmla="val 18738975"/>
                <a:gd name="adj4" fmla="val 13051095"/>
                <a:gd name="adj5" fmla="val 7031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50" name="Прямоугольник 121"/>
          <p:cNvSpPr/>
          <p:nvPr/>
        </p:nvSpPr>
        <p:spPr>
          <a:xfrm>
            <a:off x="1781176" y="766744"/>
            <a:ext cx="55816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THIS IS AN EXAMPLE TEXT</a:t>
            </a:r>
          </a:p>
        </p:txBody>
      </p:sp>
      <p:sp>
        <p:nvSpPr>
          <p:cNvPr id="51" name="Прямоугольник 121"/>
          <p:cNvSpPr/>
          <p:nvPr/>
        </p:nvSpPr>
        <p:spPr>
          <a:xfrm>
            <a:off x="500034" y="1125779"/>
            <a:ext cx="81439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121"/>
          <p:cNvSpPr/>
          <p:nvPr/>
        </p:nvSpPr>
        <p:spPr>
          <a:xfrm>
            <a:off x="1285852" y="5948380"/>
            <a:ext cx="18573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Example text.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121"/>
          <p:cNvSpPr/>
          <p:nvPr/>
        </p:nvSpPr>
        <p:spPr>
          <a:xfrm>
            <a:off x="5862627" y="5948380"/>
            <a:ext cx="18573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Example text.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121"/>
          <p:cNvSpPr/>
          <p:nvPr/>
        </p:nvSpPr>
        <p:spPr>
          <a:xfrm>
            <a:off x="3576627" y="3933843"/>
            <a:ext cx="18573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Example text.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121"/>
          <p:cNvSpPr/>
          <p:nvPr/>
        </p:nvSpPr>
        <p:spPr>
          <a:xfrm rot="20074579">
            <a:off x="1380537" y="2539991"/>
            <a:ext cx="15716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7" name="Прямоугольник 121"/>
          <p:cNvSpPr/>
          <p:nvPr/>
        </p:nvSpPr>
        <p:spPr>
          <a:xfrm rot="20074579">
            <a:off x="5681089" y="2539991"/>
            <a:ext cx="15716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180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109</Words>
  <Application>Microsoft Office PowerPoint</Application>
  <PresentationFormat>全屏显示(4:3)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