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7FD4D-454C-446C-B53D-44201A827395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9784E-AD90-4529-8C1B-D474282F17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61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09----------------Diagrams September\1\Png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23" y="974708"/>
            <a:ext cx="4772740" cy="55261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121"/>
          <p:cNvSpPr/>
          <p:nvPr/>
        </p:nvSpPr>
        <p:spPr>
          <a:xfrm>
            <a:off x="2015202" y="1816233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121"/>
          <p:cNvSpPr/>
          <p:nvPr/>
        </p:nvSpPr>
        <p:spPr>
          <a:xfrm>
            <a:off x="2408111" y="1471599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87115" y="2000240"/>
            <a:ext cx="819156" cy="357190"/>
          </a:xfrm>
          <a:prstGeom prst="rightArrow">
            <a:avLst>
              <a:gd name="adj1" fmla="val 50000"/>
              <a:gd name="adj2" fmla="val 82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121"/>
          <p:cNvSpPr/>
          <p:nvPr/>
        </p:nvSpPr>
        <p:spPr>
          <a:xfrm>
            <a:off x="6696743" y="1719852"/>
            <a:ext cx="19812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This is an example text.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This is an example text.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This is an example text.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687115" y="3319462"/>
            <a:ext cx="819156" cy="357190"/>
          </a:xfrm>
          <a:prstGeom prst="rightArrow">
            <a:avLst>
              <a:gd name="adj1" fmla="val 50000"/>
              <a:gd name="adj2" fmla="val 82000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21"/>
          <p:cNvSpPr/>
          <p:nvPr/>
        </p:nvSpPr>
        <p:spPr>
          <a:xfrm>
            <a:off x="6696743" y="3039074"/>
            <a:ext cx="19812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This is an example text.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This is an example text.</a:t>
            </a:r>
            <a:endParaRPr lang="ru-RU" sz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This is an example text.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687115" y="4576169"/>
            <a:ext cx="819156" cy="357190"/>
          </a:xfrm>
          <a:prstGeom prst="rightArrow">
            <a:avLst>
              <a:gd name="adj1" fmla="val 50000"/>
              <a:gd name="adj2" fmla="val 8200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21"/>
          <p:cNvSpPr/>
          <p:nvPr/>
        </p:nvSpPr>
        <p:spPr>
          <a:xfrm>
            <a:off x="6696743" y="4295781"/>
            <a:ext cx="19812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This is an example text.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This is an example text.</a:t>
            </a:r>
            <a:endParaRPr lang="ru-RU" sz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This is an example text.</a:t>
            </a:r>
          </a:p>
        </p:txBody>
      </p:sp>
    </p:spTree>
    <p:extLst>
      <p:ext uri="{BB962C8B-B14F-4D97-AF65-F5344CB8AC3E}">
        <p14:creationId xmlns:p14="http://schemas.microsoft.com/office/powerpoint/2010/main" val="30814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101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