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81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56324" name="Group 396"/>
          <p:cNvGrpSpPr>
            <a:grpSpLocks/>
          </p:cNvGrpSpPr>
          <p:nvPr/>
        </p:nvGrpSpPr>
        <p:grpSpPr bwMode="auto">
          <a:xfrm>
            <a:off x="233363" y="268288"/>
            <a:ext cx="8802687" cy="5824537"/>
            <a:chOff x="147" y="169"/>
            <a:chExt cx="5545" cy="3669"/>
          </a:xfrm>
        </p:grpSpPr>
        <p:pic>
          <p:nvPicPr>
            <p:cNvPr id="56325" name="Picture 391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" y="184"/>
              <a:ext cx="2778" cy="3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26" name="Picture 392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3" y="442"/>
              <a:ext cx="1854" cy="2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27" name="Picture 393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4" y="169"/>
              <a:ext cx="2928" cy="3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28" name="Text Box 376"/>
            <p:cNvSpPr txBox="1">
              <a:spLocks noChangeArrowheads="1"/>
            </p:cNvSpPr>
            <p:nvPr/>
          </p:nvSpPr>
          <p:spPr bwMode="gray">
            <a:xfrm>
              <a:off x="385" y="1880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6329" name="Text Box 394"/>
            <p:cNvSpPr txBox="1">
              <a:spLocks noChangeArrowheads="1"/>
            </p:cNvSpPr>
            <p:nvPr/>
          </p:nvSpPr>
          <p:spPr bwMode="gray">
            <a:xfrm>
              <a:off x="2109" y="1884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6330" name="Text Box 395"/>
            <p:cNvSpPr txBox="1">
              <a:spLocks noChangeArrowheads="1"/>
            </p:cNvSpPr>
            <p:nvPr/>
          </p:nvSpPr>
          <p:spPr bwMode="gray">
            <a:xfrm>
              <a:off x="3878" y="1884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1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