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8367FE-A70C-4DA9-BA12-0E2A01B110B1}" type="datetimeFigureOut">
              <a:rPr lang="en-US" smtClean="0"/>
              <a:pPr/>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7B63E-0773-47E4-B169-C2F44BFFBE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367FE-A70C-4DA9-BA12-0E2A01B110B1}" type="datetimeFigureOut">
              <a:rPr lang="en-US" smtClean="0"/>
              <a:pPr/>
              <a:t>5/29/2014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7B63E-0773-47E4-B169-C2F44BFFBE4A}" type="slidenum">
              <a:rPr lang="en-US" smtClean="0"/>
              <a:pPr/>
              <a:t>‹#›</a:t>
            </a:fld>
            <a:endParaRPr lang="en-US"/>
          </a:p>
        </p:txBody>
      </p:sp>
    </p:spTree>
    <p:extLst>
      <p:ext uri="{BB962C8B-B14F-4D97-AF65-F5344CB8AC3E}">
        <p14:creationId xmlns:p14="http://schemas.microsoft.com/office/powerpoint/2010/main" val="2579140874"/>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Прямоугольник 55"/>
          <p:cNvSpPr/>
          <p:nvPr/>
        </p:nvSpPr>
        <p:spPr>
          <a:xfrm flipV="1">
            <a:off x="0" y="0"/>
            <a:ext cx="9144000" cy="6858000"/>
          </a:xfrm>
          <a:prstGeom prst="rect">
            <a:avLst/>
          </a:prstGeom>
          <a:gradFill flip="none" rotWithShape="1">
            <a:gsLst>
              <a:gs pos="100000">
                <a:srgbClr val="9D9D9D"/>
              </a:gs>
              <a:gs pos="46000">
                <a:srgbClr val="EEEEEE"/>
              </a:gs>
              <a:gs pos="34000">
                <a:schemeClr val="bg1"/>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050" dirty="0" smtClean="0">
                <a:latin typeface="Arial" pitchFamily="34" charset="0"/>
                <a:cs typeface="Arial" pitchFamily="34" charset="0"/>
              </a:rPr>
              <a:t>ё</a:t>
            </a:r>
            <a:endParaRPr lang="ru-RU" sz="1050" dirty="0">
              <a:latin typeface="Arial" pitchFamily="34" charset="0"/>
              <a:cs typeface="Arial" pitchFamily="34" charset="0"/>
            </a:endParaRPr>
          </a:p>
        </p:txBody>
      </p:sp>
      <p:sp>
        <p:nvSpPr>
          <p:cNvPr id="53" name="Прямоугольник 15"/>
          <p:cNvSpPr/>
          <p:nvPr/>
        </p:nvSpPr>
        <p:spPr>
          <a:xfrm>
            <a:off x="0" y="4929198"/>
            <a:ext cx="9144000" cy="1928802"/>
          </a:xfrm>
          <a:prstGeom prst="rect">
            <a:avLst/>
          </a:prstGeom>
          <a:gradFill flip="none" rotWithShape="1">
            <a:gsLst>
              <a:gs pos="100000">
                <a:schemeClr val="bg1">
                  <a:lumMod val="50000"/>
                </a:schemeClr>
              </a:gs>
              <a:gs pos="53000">
                <a:srgbClr val="C9C9C9"/>
              </a:gs>
              <a:gs pos="7000">
                <a:schemeClr val="bg1">
                  <a:lumMod val="9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ru-RU"/>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ru-RU" sz="1050" dirty="0">
              <a:latin typeface="Arial" pitchFamily="34" charset="0"/>
              <a:cs typeface="Arial" pitchFamily="34" charset="0"/>
            </a:endParaRPr>
          </a:p>
        </p:txBody>
      </p:sp>
      <p:sp>
        <p:nvSpPr>
          <p:cNvPr id="36" name="TextBox 44"/>
          <p:cNvSpPr txBox="1">
            <a:spLocks noChangeArrowheads="1"/>
          </p:cNvSpPr>
          <p:nvPr/>
        </p:nvSpPr>
        <p:spPr bwMode="auto">
          <a:xfrm>
            <a:off x="242590" y="302980"/>
            <a:ext cx="3400716" cy="338554"/>
          </a:xfrm>
          <a:prstGeom prst="rect">
            <a:avLst/>
          </a:prstGeom>
          <a:noFill/>
          <a:ln w="9525">
            <a:noFill/>
            <a:miter lim="800000"/>
            <a:headEnd/>
            <a:tailEnd/>
          </a:ln>
        </p:spPr>
        <p:txBody>
          <a:bodyPr wrap="square">
            <a:spAutoFit/>
          </a:bodyPr>
          <a:lstStyle/>
          <a:p>
            <a:pPr marL="228600" indent="-228600"/>
            <a:r>
              <a:rPr lang="en-US" sz="1600" b="1" dirty="0" smtClean="0">
                <a:latin typeface="Arial" pitchFamily="34" charset="0"/>
                <a:cs typeface="Arial" pitchFamily="34" charset="0"/>
              </a:rPr>
              <a:t>SPORT</a:t>
            </a:r>
            <a:endParaRPr lang="ru-RU" sz="1600" b="1" dirty="0">
              <a:solidFill>
                <a:schemeClr val="tx1">
                  <a:lumMod val="95000"/>
                  <a:lumOff val="5000"/>
                </a:schemeClr>
              </a:solidFill>
              <a:latin typeface="Arial" pitchFamily="34" charset="0"/>
              <a:cs typeface="Arial" pitchFamily="34" charset="0"/>
            </a:endParaRPr>
          </a:p>
        </p:txBody>
      </p:sp>
      <p:grpSp>
        <p:nvGrpSpPr>
          <p:cNvPr id="142" name="Group 141"/>
          <p:cNvGrpSpPr/>
          <p:nvPr/>
        </p:nvGrpSpPr>
        <p:grpSpPr>
          <a:xfrm>
            <a:off x="3946642" y="3754476"/>
            <a:ext cx="4500572" cy="2061284"/>
            <a:chOff x="1108076" y="4651376"/>
            <a:chExt cx="3629025" cy="1662113"/>
          </a:xfrm>
        </p:grpSpPr>
        <p:sp>
          <p:nvSpPr>
            <p:cNvPr id="1043" name="Freeform 19"/>
            <p:cNvSpPr>
              <a:spLocks/>
            </p:cNvSpPr>
            <p:nvPr/>
          </p:nvSpPr>
          <p:spPr bwMode="auto">
            <a:xfrm>
              <a:off x="1524001" y="4972051"/>
              <a:ext cx="349250" cy="111125"/>
            </a:xfrm>
            <a:custGeom>
              <a:avLst/>
              <a:gdLst/>
              <a:ahLst/>
              <a:cxnLst>
                <a:cxn ang="0">
                  <a:pos x="0" y="0"/>
                </a:cxn>
                <a:cxn ang="0">
                  <a:pos x="97" y="0"/>
                </a:cxn>
                <a:cxn ang="0">
                  <a:pos x="132" y="1"/>
                </a:cxn>
                <a:cxn ang="0">
                  <a:pos x="169" y="2"/>
                </a:cxn>
                <a:cxn ang="0">
                  <a:pos x="247" y="8"/>
                </a:cxn>
                <a:cxn ang="0">
                  <a:pos x="284" y="12"/>
                </a:cxn>
                <a:cxn ang="0">
                  <a:pos x="320" y="18"/>
                </a:cxn>
                <a:cxn ang="0">
                  <a:pos x="354" y="25"/>
                </a:cxn>
                <a:cxn ang="0">
                  <a:pos x="383" y="34"/>
                </a:cxn>
                <a:cxn ang="0">
                  <a:pos x="406" y="44"/>
                </a:cxn>
                <a:cxn ang="0">
                  <a:pos x="426" y="56"/>
                </a:cxn>
                <a:cxn ang="0">
                  <a:pos x="437" y="70"/>
                </a:cxn>
                <a:cxn ang="0">
                  <a:pos x="438" y="81"/>
                </a:cxn>
                <a:cxn ang="0">
                  <a:pos x="433" y="91"/>
                </a:cxn>
                <a:cxn ang="0">
                  <a:pos x="419" y="100"/>
                </a:cxn>
                <a:cxn ang="0">
                  <a:pos x="399" y="106"/>
                </a:cxn>
                <a:cxn ang="0">
                  <a:pos x="374" y="113"/>
                </a:cxn>
                <a:cxn ang="0">
                  <a:pos x="345" y="119"/>
                </a:cxn>
                <a:cxn ang="0">
                  <a:pos x="312" y="123"/>
                </a:cxn>
                <a:cxn ang="0">
                  <a:pos x="276" y="127"/>
                </a:cxn>
                <a:cxn ang="0">
                  <a:pos x="240" y="130"/>
                </a:cxn>
                <a:cxn ang="0">
                  <a:pos x="201" y="133"/>
                </a:cxn>
                <a:cxn ang="0">
                  <a:pos x="162" y="134"/>
                </a:cxn>
                <a:cxn ang="0">
                  <a:pos x="125" y="136"/>
                </a:cxn>
                <a:cxn ang="0">
                  <a:pos x="89" y="137"/>
                </a:cxn>
                <a:cxn ang="0">
                  <a:pos x="55" y="138"/>
                </a:cxn>
                <a:cxn ang="0">
                  <a:pos x="25" y="138"/>
                </a:cxn>
                <a:cxn ang="0">
                  <a:pos x="0" y="140"/>
                </a:cxn>
                <a:cxn ang="0">
                  <a:pos x="0" y="0"/>
                </a:cxn>
              </a:cxnLst>
              <a:rect l="0" t="0" r="r" b="b"/>
              <a:pathLst>
                <a:path w="438" h="140">
                  <a:moveTo>
                    <a:pt x="0" y="0"/>
                  </a:moveTo>
                  <a:lnTo>
                    <a:pt x="97" y="0"/>
                  </a:lnTo>
                  <a:lnTo>
                    <a:pt x="132" y="1"/>
                  </a:lnTo>
                  <a:lnTo>
                    <a:pt x="169" y="2"/>
                  </a:lnTo>
                  <a:lnTo>
                    <a:pt x="247" y="8"/>
                  </a:lnTo>
                  <a:lnTo>
                    <a:pt x="284" y="12"/>
                  </a:lnTo>
                  <a:lnTo>
                    <a:pt x="320" y="18"/>
                  </a:lnTo>
                  <a:lnTo>
                    <a:pt x="354" y="25"/>
                  </a:lnTo>
                  <a:lnTo>
                    <a:pt x="383" y="34"/>
                  </a:lnTo>
                  <a:lnTo>
                    <a:pt x="406" y="44"/>
                  </a:lnTo>
                  <a:lnTo>
                    <a:pt x="426" y="56"/>
                  </a:lnTo>
                  <a:lnTo>
                    <a:pt x="437" y="70"/>
                  </a:lnTo>
                  <a:lnTo>
                    <a:pt x="438" y="81"/>
                  </a:lnTo>
                  <a:lnTo>
                    <a:pt x="433" y="91"/>
                  </a:lnTo>
                  <a:lnTo>
                    <a:pt x="419" y="100"/>
                  </a:lnTo>
                  <a:lnTo>
                    <a:pt x="399" y="106"/>
                  </a:lnTo>
                  <a:lnTo>
                    <a:pt x="374" y="113"/>
                  </a:lnTo>
                  <a:lnTo>
                    <a:pt x="345" y="119"/>
                  </a:lnTo>
                  <a:lnTo>
                    <a:pt x="312" y="123"/>
                  </a:lnTo>
                  <a:lnTo>
                    <a:pt x="276" y="127"/>
                  </a:lnTo>
                  <a:lnTo>
                    <a:pt x="240" y="130"/>
                  </a:lnTo>
                  <a:lnTo>
                    <a:pt x="201" y="133"/>
                  </a:lnTo>
                  <a:lnTo>
                    <a:pt x="162" y="134"/>
                  </a:lnTo>
                  <a:lnTo>
                    <a:pt x="125" y="136"/>
                  </a:lnTo>
                  <a:lnTo>
                    <a:pt x="89" y="137"/>
                  </a:lnTo>
                  <a:lnTo>
                    <a:pt x="55" y="138"/>
                  </a:lnTo>
                  <a:lnTo>
                    <a:pt x="25" y="138"/>
                  </a:lnTo>
                  <a:lnTo>
                    <a:pt x="0" y="140"/>
                  </a:lnTo>
                  <a:lnTo>
                    <a:pt x="0" y="0"/>
                  </a:lnTo>
                  <a:close/>
                </a:path>
              </a:pathLst>
            </a:custGeom>
            <a:solidFill>
              <a:schemeClr val="accent4">
                <a:lumMod val="60000"/>
                <a:lumOff val="4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4" name="Freeform 20"/>
            <p:cNvSpPr>
              <a:spLocks noEditPoints="1"/>
            </p:cNvSpPr>
            <p:nvPr/>
          </p:nvSpPr>
          <p:spPr bwMode="auto">
            <a:xfrm>
              <a:off x="1136651" y="5057776"/>
              <a:ext cx="755650" cy="312738"/>
            </a:xfrm>
            <a:custGeom>
              <a:avLst/>
              <a:gdLst/>
              <a:ahLst/>
              <a:cxnLst>
                <a:cxn ang="0">
                  <a:pos x="942" y="8"/>
                </a:cxn>
                <a:cxn ang="0">
                  <a:pos x="937" y="36"/>
                </a:cxn>
                <a:cxn ang="0">
                  <a:pos x="939" y="79"/>
                </a:cxn>
                <a:cxn ang="0">
                  <a:pos x="911" y="98"/>
                </a:cxn>
                <a:cxn ang="0">
                  <a:pos x="849" y="116"/>
                </a:cxn>
                <a:cxn ang="0">
                  <a:pos x="699" y="141"/>
                </a:cxn>
                <a:cxn ang="0">
                  <a:pos x="620" y="154"/>
                </a:cxn>
                <a:cxn ang="0">
                  <a:pos x="542" y="169"/>
                </a:cxn>
                <a:cxn ang="0">
                  <a:pos x="469" y="191"/>
                </a:cxn>
                <a:cxn ang="0">
                  <a:pos x="405" y="222"/>
                </a:cxn>
                <a:cxn ang="0">
                  <a:pos x="351" y="264"/>
                </a:cxn>
                <a:cxn ang="0">
                  <a:pos x="313" y="320"/>
                </a:cxn>
                <a:cxn ang="0">
                  <a:pos x="294" y="394"/>
                </a:cxn>
                <a:cxn ang="0">
                  <a:pos x="247" y="390"/>
                </a:cxn>
                <a:cxn ang="0">
                  <a:pos x="190" y="377"/>
                </a:cxn>
                <a:cxn ang="0">
                  <a:pos x="130" y="357"/>
                </a:cxn>
                <a:cxn ang="0">
                  <a:pos x="75" y="329"/>
                </a:cxn>
                <a:cxn ang="0">
                  <a:pos x="32" y="297"/>
                </a:cxn>
                <a:cxn ang="0">
                  <a:pos x="4" y="259"/>
                </a:cxn>
                <a:cxn ang="0">
                  <a:pos x="2" y="218"/>
                </a:cxn>
                <a:cxn ang="0">
                  <a:pos x="30" y="173"/>
                </a:cxn>
                <a:cxn ang="0">
                  <a:pos x="104" y="119"/>
                </a:cxn>
                <a:cxn ang="0">
                  <a:pos x="190" y="84"/>
                </a:cxn>
                <a:cxn ang="0">
                  <a:pos x="285" y="66"/>
                </a:cxn>
                <a:cxn ang="0">
                  <a:pos x="388" y="58"/>
                </a:cxn>
                <a:cxn ang="0">
                  <a:pos x="550" y="57"/>
                </a:cxn>
                <a:cxn ang="0">
                  <a:pos x="659" y="55"/>
                </a:cxn>
                <a:cxn ang="0">
                  <a:pos x="763" y="48"/>
                </a:cxn>
                <a:cxn ang="0">
                  <a:pos x="861" y="32"/>
                </a:cxn>
                <a:cxn ang="0">
                  <a:pos x="944" y="3"/>
                </a:cxn>
                <a:cxn ang="0">
                  <a:pos x="944" y="3"/>
                </a:cxn>
                <a:cxn ang="0">
                  <a:pos x="951" y="0"/>
                </a:cxn>
              </a:cxnLst>
              <a:rect l="0" t="0" r="r" b="b"/>
              <a:pathLst>
                <a:path w="951" h="394">
                  <a:moveTo>
                    <a:pt x="944" y="3"/>
                  </a:moveTo>
                  <a:lnTo>
                    <a:pt x="942" y="8"/>
                  </a:lnTo>
                  <a:lnTo>
                    <a:pt x="939" y="21"/>
                  </a:lnTo>
                  <a:lnTo>
                    <a:pt x="937" y="36"/>
                  </a:lnTo>
                  <a:lnTo>
                    <a:pt x="937" y="66"/>
                  </a:lnTo>
                  <a:lnTo>
                    <a:pt x="939" y="79"/>
                  </a:lnTo>
                  <a:lnTo>
                    <a:pt x="939" y="86"/>
                  </a:lnTo>
                  <a:lnTo>
                    <a:pt x="911" y="98"/>
                  </a:lnTo>
                  <a:lnTo>
                    <a:pt x="880" y="108"/>
                  </a:lnTo>
                  <a:lnTo>
                    <a:pt x="849" y="116"/>
                  </a:lnTo>
                  <a:lnTo>
                    <a:pt x="776" y="130"/>
                  </a:lnTo>
                  <a:lnTo>
                    <a:pt x="699" y="141"/>
                  </a:lnTo>
                  <a:lnTo>
                    <a:pt x="659" y="147"/>
                  </a:lnTo>
                  <a:lnTo>
                    <a:pt x="620" y="154"/>
                  </a:lnTo>
                  <a:lnTo>
                    <a:pt x="579" y="161"/>
                  </a:lnTo>
                  <a:lnTo>
                    <a:pt x="542" y="169"/>
                  </a:lnTo>
                  <a:lnTo>
                    <a:pt x="505" y="179"/>
                  </a:lnTo>
                  <a:lnTo>
                    <a:pt x="469" y="191"/>
                  </a:lnTo>
                  <a:lnTo>
                    <a:pt x="435" y="205"/>
                  </a:lnTo>
                  <a:lnTo>
                    <a:pt x="405" y="222"/>
                  </a:lnTo>
                  <a:lnTo>
                    <a:pt x="376" y="241"/>
                  </a:lnTo>
                  <a:lnTo>
                    <a:pt x="351" y="264"/>
                  </a:lnTo>
                  <a:lnTo>
                    <a:pt x="330" y="290"/>
                  </a:lnTo>
                  <a:lnTo>
                    <a:pt x="313" y="320"/>
                  </a:lnTo>
                  <a:lnTo>
                    <a:pt x="301" y="355"/>
                  </a:lnTo>
                  <a:lnTo>
                    <a:pt x="294" y="394"/>
                  </a:lnTo>
                  <a:lnTo>
                    <a:pt x="272" y="393"/>
                  </a:lnTo>
                  <a:lnTo>
                    <a:pt x="247" y="390"/>
                  </a:lnTo>
                  <a:lnTo>
                    <a:pt x="219" y="384"/>
                  </a:lnTo>
                  <a:lnTo>
                    <a:pt x="190" y="377"/>
                  </a:lnTo>
                  <a:lnTo>
                    <a:pt x="159" y="368"/>
                  </a:lnTo>
                  <a:lnTo>
                    <a:pt x="130" y="357"/>
                  </a:lnTo>
                  <a:lnTo>
                    <a:pt x="101" y="344"/>
                  </a:lnTo>
                  <a:lnTo>
                    <a:pt x="75" y="329"/>
                  </a:lnTo>
                  <a:lnTo>
                    <a:pt x="51" y="313"/>
                  </a:lnTo>
                  <a:lnTo>
                    <a:pt x="32" y="297"/>
                  </a:lnTo>
                  <a:lnTo>
                    <a:pt x="15" y="279"/>
                  </a:lnTo>
                  <a:lnTo>
                    <a:pt x="4" y="259"/>
                  </a:lnTo>
                  <a:lnTo>
                    <a:pt x="0" y="239"/>
                  </a:lnTo>
                  <a:lnTo>
                    <a:pt x="2" y="218"/>
                  </a:lnTo>
                  <a:lnTo>
                    <a:pt x="12" y="196"/>
                  </a:lnTo>
                  <a:lnTo>
                    <a:pt x="30" y="173"/>
                  </a:lnTo>
                  <a:lnTo>
                    <a:pt x="65" y="143"/>
                  </a:lnTo>
                  <a:lnTo>
                    <a:pt x="104" y="119"/>
                  </a:lnTo>
                  <a:lnTo>
                    <a:pt x="145" y="100"/>
                  </a:lnTo>
                  <a:lnTo>
                    <a:pt x="190" y="84"/>
                  </a:lnTo>
                  <a:lnTo>
                    <a:pt x="237" y="73"/>
                  </a:lnTo>
                  <a:lnTo>
                    <a:pt x="285" y="66"/>
                  </a:lnTo>
                  <a:lnTo>
                    <a:pt x="337" y="61"/>
                  </a:lnTo>
                  <a:lnTo>
                    <a:pt x="388" y="58"/>
                  </a:lnTo>
                  <a:lnTo>
                    <a:pt x="442" y="57"/>
                  </a:lnTo>
                  <a:lnTo>
                    <a:pt x="550" y="57"/>
                  </a:lnTo>
                  <a:lnTo>
                    <a:pt x="604" y="55"/>
                  </a:lnTo>
                  <a:lnTo>
                    <a:pt x="659" y="55"/>
                  </a:lnTo>
                  <a:lnTo>
                    <a:pt x="711" y="53"/>
                  </a:lnTo>
                  <a:lnTo>
                    <a:pt x="763" y="48"/>
                  </a:lnTo>
                  <a:lnTo>
                    <a:pt x="814" y="41"/>
                  </a:lnTo>
                  <a:lnTo>
                    <a:pt x="861" y="32"/>
                  </a:lnTo>
                  <a:lnTo>
                    <a:pt x="908" y="18"/>
                  </a:lnTo>
                  <a:lnTo>
                    <a:pt x="944" y="3"/>
                  </a:lnTo>
                  <a:close/>
                  <a:moveTo>
                    <a:pt x="951" y="0"/>
                  </a:moveTo>
                  <a:lnTo>
                    <a:pt x="944" y="3"/>
                  </a:lnTo>
                  <a:lnTo>
                    <a:pt x="946" y="1"/>
                  </a:lnTo>
                  <a:lnTo>
                    <a:pt x="951" y="0"/>
                  </a:lnTo>
                  <a:close/>
                </a:path>
              </a:pathLst>
            </a:custGeom>
            <a:solidFill>
              <a:schemeClr val="accent4">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5" name="Freeform 21"/>
            <p:cNvSpPr>
              <a:spLocks/>
            </p:cNvSpPr>
            <p:nvPr/>
          </p:nvSpPr>
          <p:spPr bwMode="auto">
            <a:xfrm>
              <a:off x="1108076" y="4651376"/>
              <a:ext cx="3340100" cy="1662113"/>
            </a:xfrm>
            <a:custGeom>
              <a:avLst/>
              <a:gdLst/>
              <a:ahLst/>
              <a:cxnLst>
                <a:cxn ang="0">
                  <a:pos x="4168" y="1242"/>
                </a:cxn>
                <a:cxn ang="0">
                  <a:pos x="4018" y="1353"/>
                </a:cxn>
                <a:cxn ang="0">
                  <a:pos x="3825" y="1439"/>
                </a:cxn>
                <a:cxn ang="0">
                  <a:pos x="3594" y="1504"/>
                </a:cxn>
                <a:cxn ang="0">
                  <a:pos x="3333" y="1550"/>
                </a:cxn>
                <a:cxn ang="0">
                  <a:pos x="3048" y="1583"/>
                </a:cxn>
                <a:cxn ang="0">
                  <a:pos x="2747" y="1604"/>
                </a:cxn>
                <a:cxn ang="0">
                  <a:pos x="2438" y="1618"/>
                </a:cxn>
                <a:cxn ang="0">
                  <a:pos x="2126" y="1629"/>
                </a:cxn>
                <a:cxn ang="0">
                  <a:pos x="1720" y="1643"/>
                </a:cxn>
                <a:cxn ang="0">
                  <a:pos x="1431" y="1658"/>
                </a:cxn>
                <a:cxn ang="0">
                  <a:pos x="1163" y="1682"/>
                </a:cxn>
                <a:cxn ang="0">
                  <a:pos x="926" y="1717"/>
                </a:cxn>
                <a:cxn ang="0">
                  <a:pos x="724" y="1768"/>
                </a:cxn>
                <a:cxn ang="0">
                  <a:pos x="564" y="1836"/>
                </a:cxn>
                <a:cxn ang="0">
                  <a:pos x="455" y="1927"/>
                </a:cxn>
                <a:cxn ang="0">
                  <a:pos x="402" y="2044"/>
                </a:cxn>
                <a:cxn ang="0">
                  <a:pos x="312" y="2094"/>
                </a:cxn>
                <a:cxn ang="0">
                  <a:pos x="192" y="2069"/>
                </a:cxn>
                <a:cxn ang="0">
                  <a:pos x="94" y="2023"/>
                </a:cxn>
                <a:cxn ang="0">
                  <a:pos x="27" y="1969"/>
                </a:cxn>
                <a:cxn ang="0">
                  <a:pos x="0" y="1923"/>
                </a:cxn>
                <a:cxn ang="0">
                  <a:pos x="13" y="1900"/>
                </a:cxn>
                <a:cxn ang="0">
                  <a:pos x="23" y="1834"/>
                </a:cxn>
                <a:cxn ang="0">
                  <a:pos x="27" y="1711"/>
                </a:cxn>
                <a:cxn ang="0">
                  <a:pos x="25" y="1486"/>
                </a:cxn>
                <a:cxn ang="0">
                  <a:pos x="19" y="1240"/>
                </a:cxn>
                <a:cxn ang="0">
                  <a:pos x="12" y="1070"/>
                </a:cxn>
                <a:cxn ang="0">
                  <a:pos x="7" y="934"/>
                </a:cxn>
                <a:cxn ang="0">
                  <a:pos x="2" y="852"/>
                </a:cxn>
                <a:cxn ang="0">
                  <a:pos x="102" y="893"/>
                </a:cxn>
                <a:cxn ang="0">
                  <a:pos x="223" y="960"/>
                </a:cxn>
                <a:cxn ang="0">
                  <a:pos x="299" y="988"/>
                </a:cxn>
                <a:cxn ang="0">
                  <a:pos x="360" y="984"/>
                </a:cxn>
                <a:cxn ang="0">
                  <a:pos x="402" y="932"/>
                </a:cxn>
                <a:cxn ang="0">
                  <a:pos x="424" y="841"/>
                </a:cxn>
                <a:cxn ang="0">
                  <a:pos x="491" y="777"/>
                </a:cxn>
                <a:cxn ang="0">
                  <a:pos x="617" y="728"/>
                </a:cxn>
                <a:cxn ang="0">
                  <a:pos x="789" y="694"/>
                </a:cxn>
                <a:cxn ang="0">
                  <a:pos x="998" y="667"/>
                </a:cxn>
                <a:cxn ang="0">
                  <a:pos x="1231" y="651"/>
                </a:cxn>
                <a:cxn ang="0">
                  <a:pos x="1477" y="638"/>
                </a:cxn>
                <a:cxn ang="0">
                  <a:pos x="1804" y="626"/>
                </a:cxn>
                <a:cxn ang="0">
                  <a:pos x="2034" y="616"/>
                </a:cxn>
                <a:cxn ang="0">
                  <a:pos x="2169" y="608"/>
                </a:cxn>
                <a:cxn ang="0">
                  <a:pos x="2313" y="599"/>
                </a:cxn>
                <a:cxn ang="0">
                  <a:pos x="2502" y="587"/>
                </a:cxn>
                <a:cxn ang="0">
                  <a:pos x="2724" y="567"/>
                </a:cxn>
                <a:cxn ang="0">
                  <a:pos x="2965" y="541"/>
                </a:cxn>
                <a:cxn ang="0">
                  <a:pos x="3216" y="504"/>
                </a:cxn>
                <a:cxn ang="0">
                  <a:pos x="3539" y="438"/>
                </a:cxn>
                <a:cxn ang="0">
                  <a:pos x="3760" y="373"/>
                </a:cxn>
                <a:cxn ang="0">
                  <a:pos x="3947" y="294"/>
                </a:cxn>
                <a:cxn ang="0">
                  <a:pos x="4089" y="198"/>
                </a:cxn>
                <a:cxn ang="0">
                  <a:pos x="4172" y="86"/>
                </a:cxn>
              </a:cxnLst>
              <a:rect l="0" t="0" r="r" b="b"/>
              <a:pathLst>
                <a:path w="4207" h="2094">
                  <a:moveTo>
                    <a:pt x="4189" y="0"/>
                  </a:moveTo>
                  <a:lnTo>
                    <a:pt x="4207" y="1199"/>
                  </a:lnTo>
                  <a:lnTo>
                    <a:pt x="4168" y="1242"/>
                  </a:lnTo>
                  <a:lnTo>
                    <a:pt x="4123" y="1282"/>
                  </a:lnTo>
                  <a:lnTo>
                    <a:pt x="4073" y="1320"/>
                  </a:lnTo>
                  <a:lnTo>
                    <a:pt x="4018" y="1353"/>
                  </a:lnTo>
                  <a:lnTo>
                    <a:pt x="3958" y="1385"/>
                  </a:lnTo>
                  <a:lnTo>
                    <a:pt x="3895" y="1413"/>
                  </a:lnTo>
                  <a:lnTo>
                    <a:pt x="3825" y="1439"/>
                  </a:lnTo>
                  <a:lnTo>
                    <a:pt x="3752" y="1463"/>
                  </a:lnTo>
                  <a:lnTo>
                    <a:pt x="3674" y="1485"/>
                  </a:lnTo>
                  <a:lnTo>
                    <a:pt x="3594" y="1504"/>
                  </a:lnTo>
                  <a:lnTo>
                    <a:pt x="3510" y="1521"/>
                  </a:lnTo>
                  <a:lnTo>
                    <a:pt x="3423" y="1536"/>
                  </a:lnTo>
                  <a:lnTo>
                    <a:pt x="3333" y="1550"/>
                  </a:lnTo>
                  <a:lnTo>
                    <a:pt x="3240" y="1562"/>
                  </a:lnTo>
                  <a:lnTo>
                    <a:pt x="3146" y="1574"/>
                  </a:lnTo>
                  <a:lnTo>
                    <a:pt x="3048" y="1583"/>
                  </a:lnTo>
                  <a:lnTo>
                    <a:pt x="2949" y="1590"/>
                  </a:lnTo>
                  <a:lnTo>
                    <a:pt x="2849" y="1599"/>
                  </a:lnTo>
                  <a:lnTo>
                    <a:pt x="2747" y="1604"/>
                  </a:lnTo>
                  <a:lnTo>
                    <a:pt x="2645" y="1610"/>
                  </a:lnTo>
                  <a:lnTo>
                    <a:pt x="2541" y="1614"/>
                  </a:lnTo>
                  <a:lnTo>
                    <a:pt x="2438" y="1618"/>
                  </a:lnTo>
                  <a:lnTo>
                    <a:pt x="2334" y="1622"/>
                  </a:lnTo>
                  <a:lnTo>
                    <a:pt x="2230" y="1625"/>
                  </a:lnTo>
                  <a:lnTo>
                    <a:pt x="2126" y="1629"/>
                  </a:lnTo>
                  <a:lnTo>
                    <a:pt x="1921" y="1635"/>
                  </a:lnTo>
                  <a:lnTo>
                    <a:pt x="1819" y="1639"/>
                  </a:lnTo>
                  <a:lnTo>
                    <a:pt x="1720" y="1643"/>
                  </a:lnTo>
                  <a:lnTo>
                    <a:pt x="1621" y="1647"/>
                  </a:lnTo>
                  <a:lnTo>
                    <a:pt x="1525" y="1653"/>
                  </a:lnTo>
                  <a:lnTo>
                    <a:pt x="1431" y="1658"/>
                  </a:lnTo>
                  <a:lnTo>
                    <a:pt x="1340" y="1665"/>
                  </a:lnTo>
                  <a:lnTo>
                    <a:pt x="1251" y="1673"/>
                  </a:lnTo>
                  <a:lnTo>
                    <a:pt x="1163" y="1682"/>
                  </a:lnTo>
                  <a:lnTo>
                    <a:pt x="1082" y="1692"/>
                  </a:lnTo>
                  <a:lnTo>
                    <a:pt x="1001" y="1704"/>
                  </a:lnTo>
                  <a:lnTo>
                    <a:pt x="926" y="1717"/>
                  </a:lnTo>
                  <a:lnTo>
                    <a:pt x="854" y="1732"/>
                  </a:lnTo>
                  <a:lnTo>
                    <a:pt x="786" y="1748"/>
                  </a:lnTo>
                  <a:lnTo>
                    <a:pt x="724" y="1768"/>
                  </a:lnTo>
                  <a:lnTo>
                    <a:pt x="665" y="1789"/>
                  </a:lnTo>
                  <a:lnTo>
                    <a:pt x="611" y="1811"/>
                  </a:lnTo>
                  <a:lnTo>
                    <a:pt x="564" y="1836"/>
                  </a:lnTo>
                  <a:lnTo>
                    <a:pt x="521" y="1864"/>
                  </a:lnTo>
                  <a:lnTo>
                    <a:pt x="485" y="1894"/>
                  </a:lnTo>
                  <a:lnTo>
                    <a:pt x="455" y="1927"/>
                  </a:lnTo>
                  <a:lnTo>
                    <a:pt x="430" y="1964"/>
                  </a:lnTo>
                  <a:lnTo>
                    <a:pt x="412" y="2002"/>
                  </a:lnTo>
                  <a:lnTo>
                    <a:pt x="402" y="2044"/>
                  </a:lnTo>
                  <a:lnTo>
                    <a:pt x="398" y="2090"/>
                  </a:lnTo>
                  <a:lnTo>
                    <a:pt x="355" y="2094"/>
                  </a:lnTo>
                  <a:lnTo>
                    <a:pt x="312" y="2094"/>
                  </a:lnTo>
                  <a:lnTo>
                    <a:pt x="270" y="2088"/>
                  </a:lnTo>
                  <a:lnTo>
                    <a:pt x="230" y="2082"/>
                  </a:lnTo>
                  <a:lnTo>
                    <a:pt x="192" y="2069"/>
                  </a:lnTo>
                  <a:lnTo>
                    <a:pt x="156" y="2057"/>
                  </a:lnTo>
                  <a:lnTo>
                    <a:pt x="124" y="2040"/>
                  </a:lnTo>
                  <a:lnTo>
                    <a:pt x="94" y="2023"/>
                  </a:lnTo>
                  <a:lnTo>
                    <a:pt x="68" y="2005"/>
                  </a:lnTo>
                  <a:lnTo>
                    <a:pt x="45" y="1987"/>
                  </a:lnTo>
                  <a:lnTo>
                    <a:pt x="27" y="1969"/>
                  </a:lnTo>
                  <a:lnTo>
                    <a:pt x="13" y="1952"/>
                  </a:lnTo>
                  <a:lnTo>
                    <a:pt x="4" y="1937"/>
                  </a:lnTo>
                  <a:lnTo>
                    <a:pt x="0" y="1923"/>
                  </a:lnTo>
                  <a:lnTo>
                    <a:pt x="2" y="1912"/>
                  </a:lnTo>
                  <a:lnTo>
                    <a:pt x="9" y="1904"/>
                  </a:lnTo>
                  <a:lnTo>
                    <a:pt x="13" y="1900"/>
                  </a:lnTo>
                  <a:lnTo>
                    <a:pt x="18" y="1886"/>
                  </a:lnTo>
                  <a:lnTo>
                    <a:pt x="22" y="1864"/>
                  </a:lnTo>
                  <a:lnTo>
                    <a:pt x="23" y="1834"/>
                  </a:lnTo>
                  <a:lnTo>
                    <a:pt x="26" y="1798"/>
                  </a:lnTo>
                  <a:lnTo>
                    <a:pt x="26" y="1757"/>
                  </a:lnTo>
                  <a:lnTo>
                    <a:pt x="27" y="1711"/>
                  </a:lnTo>
                  <a:lnTo>
                    <a:pt x="27" y="1604"/>
                  </a:lnTo>
                  <a:lnTo>
                    <a:pt x="26" y="1546"/>
                  </a:lnTo>
                  <a:lnTo>
                    <a:pt x="25" y="1486"/>
                  </a:lnTo>
                  <a:lnTo>
                    <a:pt x="23" y="1425"/>
                  </a:lnTo>
                  <a:lnTo>
                    <a:pt x="22" y="1363"/>
                  </a:lnTo>
                  <a:lnTo>
                    <a:pt x="19" y="1240"/>
                  </a:lnTo>
                  <a:lnTo>
                    <a:pt x="16" y="1181"/>
                  </a:lnTo>
                  <a:lnTo>
                    <a:pt x="15" y="1124"/>
                  </a:lnTo>
                  <a:lnTo>
                    <a:pt x="12" y="1070"/>
                  </a:lnTo>
                  <a:lnTo>
                    <a:pt x="11" y="1020"/>
                  </a:lnTo>
                  <a:lnTo>
                    <a:pt x="8" y="974"/>
                  </a:lnTo>
                  <a:lnTo>
                    <a:pt x="7" y="934"/>
                  </a:lnTo>
                  <a:lnTo>
                    <a:pt x="5" y="899"/>
                  </a:lnTo>
                  <a:lnTo>
                    <a:pt x="4" y="871"/>
                  </a:lnTo>
                  <a:lnTo>
                    <a:pt x="2" y="852"/>
                  </a:lnTo>
                  <a:lnTo>
                    <a:pt x="2" y="841"/>
                  </a:lnTo>
                  <a:lnTo>
                    <a:pt x="36" y="857"/>
                  </a:lnTo>
                  <a:lnTo>
                    <a:pt x="102" y="893"/>
                  </a:lnTo>
                  <a:lnTo>
                    <a:pt x="134" y="912"/>
                  </a:lnTo>
                  <a:lnTo>
                    <a:pt x="165" y="930"/>
                  </a:lnTo>
                  <a:lnTo>
                    <a:pt x="223" y="960"/>
                  </a:lnTo>
                  <a:lnTo>
                    <a:pt x="251" y="971"/>
                  </a:lnTo>
                  <a:lnTo>
                    <a:pt x="276" y="981"/>
                  </a:lnTo>
                  <a:lnTo>
                    <a:pt x="299" y="988"/>
                  </a:lnTo>
                  <a:lnTo>
                    <a:pt x="323" y="991"/>
                  </a:lnTo>
                  <a:lnTo>
                    <a:pt x="342" y="989"/>
                  </a:lnTo>
                  <a:lnTo>
                    <a:pt x="360" y="984"/>
                  </a:lnTo>
                  <a:lnTo>
                    <a:pt x="377" y="971"/>
                  </a:lnTo>
                  <a:lnTo>
                    <a:pt x="391" y="955"/>
                  </a:lnTo>
                  <a:lnTo>
                    <a:pt x="402" y="932"/>
                  </a:lnTo>
                  <a:lnTo>
                    <a:pt x="412" y="902"/>
                  </a:lnTo>
                  <a:lnTo>
                    <a:pt x="417" y="866"/>
                  </a:lnTo>
                  <a:lnTo>
                    <a:pt x="424" y="841"/>
                  </a:lnTo>
                  <a:lnTo>
                    <a:pt x="439" y="817"/>
                  </a:lnTo>
                  <a:lnTo>
                    <a:pt x="462" y="796"/>
                  </a:lnTo>
                  <a:lnTo>
                    <a:pt x="491" y="777"/>
                  </a:lnTo>
                  <a:lnTo>
                    <a:pt x="527" y="759"/>
                  </a:lnTo>
                  <a:lnTo>
                    <a:pt x="568" y="744"/>
                  </a:lnTo>
                  <a:lnTo>
                    <a:pt x="617" y="728"/>
                  </a:lnTo>
                  <a:lnTo>
                    <a:pt x="670" y="716"/>
                  </a:lnTo>
                  <a:lnTo>
                    <a:pt x="728" y="703"/>
                  </a:lnTo>
                  <a:lnTo>
                    <a:pt x="789" y="694"/>
                  </a:lnTo>
                  <a:lnTo>
                    <a:pt x="855" y="684"/>
                  </a:lnTo>
                  <a:lnTo>
                    <a:pt x="926" y="676"/>
                  </a:lnTo>
                  <a:lnTo>
                    <a:pt x="998" y="667"/>
                  </a:lnTo>
                  <a:lnTo>
                    <a:pt x="1075" y="662"/>
                  </a:lnTo>
                  <a:lnTo>
                    <a:pt x="1152" y="655"/>
                  </a:lnTo>
                  <a:lnTo>
                    <a:pt x="1231" y="651"/>
                  </a:lnTo>
                  <a:lnTo>
                    <a:pt x="1313" y="645"/>
                  </a:lnTo>
                  <a:lnTo>
                    <a:pt x="1395" y="641"/>
                  </a:lnTo>
                  <a:lnTo>
                    <a:pt x="1477" y="638"/>
                  </a:lnTo>
                  <a:lnTo>
                    <a:pt x="1560" y="634"/>
                  </a:lnTo>
                  <a:lnTo>
                    <a:pt x="1724" y="628"/>
                  </a:lnTo>
                  <a:lnTo>
                    <a:pt x="1804" y="626"/>
                  </a:lnTo>
                  <a:lnTo>
                    <a:pt x="1883" y="623"/>
                  </a:lnTo>
                  <a:lnTo>
                    <a:pt x="1960" y="619"/>
                  </a:lnTo>
                  <a:lnTo>
                    <a:pt x="2034" y="616"/>
                  </a:lnTo>
                  <a:lnTo>
                    <a:pt x="2105" y="612"/>
                  </a:lnTo>
                  <a:lnTo>
                    <a:pt x="2134" y="610"/>
                  </a:lnTo>
                  <a:lnTo>
                    <a:pt x="2169" y="608"/>
                  </a:lnTo>
                  <a:lnTo>
                    <a:pt x="2212" y="606"/>
                  </a:lnTo>
                  <a:lnTo>
                    <a:pt x="2259" y="603"/>
                  </a:lnTo>
                  <a:lnTo>
                    <a:pt x="2313" y="599"/>
                  </a:lnTo>
                  <a:lnTo>
                    <a:pt x="2372" y="596"/>
                  </a:lnTo>
                  <a:lnTo>
                    <a:pt x="2435" y="592"/>
                  </a:lnTo>
                  <a:lnTo>
                    <a:pt x="2502" y="587"/>
                  </a:lnTo>
                  <a:lnTo>
                    <a:pt x="2573" y="581"/>
                  </a:lnTo>
                  <a:lnTo>
                    <a:pt x="2646" y="574"/>
                  </a:lnTo>
                  <a:lnTo>
                    <a:pt x="2724" y="567"/>
                  </a:lnTo>
                  <a:lnTo>
                    <a:pt x="2803" y="559"/>
                  </a:lnTo>
                  <a:lnTo>
                    <a:pt x="2883" y="551"/>
                  </a:lnTo>
                  <a:lnTo>
                    <a:pt x="2965" y="541"/>
                  </a:lnTo>
                  <a:lnTo>
                    <a:pt x="3048" y="530"/>
                  </a:lnTo>
                  <a:lnTo>
                    <a:pt x="3132" y="517"/>
                  </a:lnTo>
                  <a:lnTo>
                    <a:pt x="3216" y="504"/>
                  </a:lnTo>
                  <a:lnTo>
                    <a:pt x="3298" y="490"/>
                  </a:lnTo>
                  <a:lnTo>
                    <a:pt x="3462" y="456"/>
                  </a:lnTo>
                  <a:lnTo>
                    <a:pt x="3539" y="438"/>
                  </a:lnTo>
                  <a:lnTo>
                    <a:pt x="3616" y="417"/>
                  </a:lnTo>
                  <a:lnTo>
                    <a:pt x="3691" y="397"/>
                  </a:lnTo>
                  <a:lnTo>
                    <a:pt x="3760" y="373"/>
                  </a:lnTo>
                  <a:lnTo>
                    <a:pt x="3827" y="348"/>
                  </a:lnTo>
                  <a:lnTo>
                    <a:pt x="3889" y="322"/>
                  </a:lnTo>
                  <a:lnTo>
                    <a:pt x="3947" y="294"/>
                  </a:lnTo>
                  <a:lnTo>
                    <a:pt x="4000" y="265"/>
                  </a:lnTo>
                  <a:lnTo>
                    <a:pt x="4047" y="233"/>
                  </a:lnTo>
                  <a:lnTo>
                    <a:pt x="4089" y="198"/>
                  </a:lnTo>
                  <a:lnTo>
                    <a:pt x="4123" y="163"/>
                  </a:lnTo>
                  <a:lnTo>
                    <a:pt x="4151" y="126"/>
                  </a:lnTo>
                  <a:lnTo>
                    <a:pt x="4172" y="86"/>
                  </a:lnTo>
                  <a:lnTo>
                    <a:pt x="4184" y="44"/>
                  </a:lnTo>
                  <a:lnTo>
                    <a:pt x="4189" y="0"/>
                  </a:lnTo>
                  <a:close/>
                </a:path>
              </a:pathLst>
            </a:custGeom>
            <a:solidFill>
              <a:schemeClr val="accent4">
                <a:lumMod val="60000"/>
                <a:lumOff val="4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6" name="Freeform 22"/>
            <p:cNvSpPr>
              <a:spLocks/>
            </p:cNvSpPr>
            <p:nvPr/>
          </p:nvSpPr>
          <p:spPr bwMode="auto">
            <a:xfrm>
              <a:off x="4471988" y="4665663"/>
              <a:ext cx="265113" cy="1123950"/>
            </a:xfrm>
            <a:custGeom>
              <a:avLst/>
              <a:gdLst/>
              <a:ahLst/>
              <a:cxnLst>
                <a:cxn ang="0">
                  <a:pos x="0" y="0"/>
                </a:cxn>
                <a:cxn ang="0">
                  <a:pos x="60" y="7"/>
                </a:cxn>
                <a:cxn ang="0">
                  <a:pos x="111" y="15"/>
                </a:cxn>
                <a:cxn ang="0">
                  <a:pos x="157" y="28"/>
                </a:cxn>
                <a:cxn ang="0">
                  <a:pos x="196" y="43"/>
                </a:cxn>
                <a:cxn ang="0">
                  <a:pos x="230" y="61"/>
                </a:cxn>
                <a:cxn ang="0">
                  <a:pos x="258" y="82"/>
                </a:cxn>
                <a:cxn ang="0">
                  <a:pos x="282" y="104"/>
                </a:cxn>
                <a:cxn ang="0">
                  <a:pos x="301" y="127"/>
                </a:cxn>
                <a:cxn ang="0">
                  <a:pos x="316" y="154"/>
                </a:cxn>
                <a:cxn ang="0">
                  <a:pos x="334" y="1417"/>
                </a:cxn>
                <a:cxn ang="0">
                  <a:pos x="332" y="1377"/>
                </a:cxn>
                <a:cxn ang="0">
                  <a:pos x="323" y="1340"/>
                </a:cxn>
                <a:cxn ang="0">
                  <a:pos x="309" y="1309"/>
                </a:cxn>
                <a:cxn ang="0">
                  <a:pos x="290" y="1279"/>
                </a:cxn>
                <a:cxn ang="0">
                  <a:pos x="268" y="1253"/>
                </a:cxn>
                <a:cxn ang="0">
                  <a:pos x="242" y="1231"/>
                </a:cxn>
                <a:cxn ang="0">
                  <a:pos x="211" y="1211"/>
                </a:cxn>
                <a:cxn ang="0">
                  <a:pos x="179" y="1195"/>
                </a:cxn>
                <a:cxn ang="0">
                  <a:pos x="143" y="1181"/>
                </a:cxn>
                <a:cxn ang="0">
                  <a:pos x="107" y="1170"/>
                </a:cxn>
                <a:cxn ang="0">
                  <a:pos x="70" y="1161"/>
                </a:cxn>
                <a:cxn ang="0">
                  <a:pos x="31" y="1156"/>
                </a:cxn>
                <a:cxn ang="0">
                  <a:pos x="0" y="0"/>
                </a:cxn>
              </a:cxnLst>
              <a:rect l="0" t="0" r="r" b="b"/>
              <a:pathLst>
                <a:path w="334" h="1417">
                  <a:moveTo>
                    <a:pt x="0" y="0"/>
                  </a:moveTo>
                  <a:lnTo>
                    <a:pt x="60" y="7"/>
                  </a:lnTo>
                  <a:lnTo>
                    <a:pt x="111" y="15"/>
                  </a:lnTo>
                  <a:lnTo>
                    <a:pt x="157" y="28"/>
                  </a:lnTo>
                  <a:lnTo>
                    <a:pt x="196" y="43"/>
                  </a:lnTo>
                  <a:lnTo>
                    <a:pt x="230" y="61"/>
                  </a:lnTo>
                  <a:lnTo>
                    <a:pt x="258" y="82"/>
                  </a:lnTo>
                  <a:lnTo>
                    <a:pt x="282" y="104"/>
                  </a:lnTo>
                  <a:lnTo>
                    <a:pt x="301" y="127"/>
                  </a:lnTo>
                  <a:lnTo>
                    <a:pt x="316" y="154"/>
                  </a:lnTo>
                  <a:lnTo>
                    <a:pt x="334" y="1417"/>
                  </a:lnTo>
                  <a:lnTo>
                    <a:pt x="332" y="1377"/>
                  </a:lnTo>
                  <a:lnTo>
                    <a:pt x="323" y="1340"/>
                  </a:lnTo>
                  <a:lnTo>
                    <a:pt x="309" y="1309"/>
                  </a:lnTo>
                  <a:lnTo>
                    <a:pt x="290" y="1279"/>
                  </a:lnTo>
                  <a:lnTo>
                    <a:pt x="268" y="1253"/>
                  </a:lnTo>
                  <a:lnTo>
                    <a:pt x="242" y="1231"/>
                  </a:lnTo>
                  <a:lnTo>
                    <a:pt x="211" y="1211"/>
                  </a:lnTo>
                  <a:lnTo>
                    <a:pt x="179" y="1195"/>
                  </a:lnTo>
                  <a:lnTo>
                    <a:pt x="143" y="1181"/>
                  </a:lnTo>
                  <a:lnTo>
                    <a:pt x="107" y="1170"/>
                  </a:lnTo>
                  <a:lnTo>
                    <a:pt x="70" y="1161"/>
                  </a:lnTo>
                  <a:lnTo>
                    <a:pt x="31" y="1156"/>
                  </a:lnTo>
                  <a:lnTo>
                    <a:pt x="0" y="0"/>
                  </a:lnTo>
                  <a:close/>
                </a:path>
              </a:pathLst>
            </a:custGeom>
            <a:solidFill>
              <a:schemeClr val="accent4">
                <a:lumMod val="40000"/>
                <a:lumOff val="6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7" name="Freeform 23"/>
            <p:cNvSpPr>
              <a:spLocks/>
            </p:cNvSpPr>
            <p:nvPr/>
          </p:nvSpPr>
          <p:spPr bwMode="auto">
            <a:xfrm>
              <a:off x="3216276" y="5632451"/>
              <a:ext cx="1476375" cy="549275"/>
            </a:xfrm>
            <a:custGeom>
              <a:avLst/>
              <a:gdLst/>
              <a:ahLst/>
              <a:cxnLst>
                <a:cxn ang="0">
                  <a:pos x="1640" y="6"/>
                </a:cxn>
                <a:cxn ang="0">
                  <a:pos x="1733" y="27"/>
                </a:cxn>
                <a:cxn ang="0">
                  <a:pos x="1800" y="64"/>
                </a:cxn>
                <a:cxn ang="0">
                  <a:pos x="1840" y="118"/>
                </a:cxn>
                <a:cxn ang="0">
                  <a:pos x="1859" y="192"/>
                </a:cxn>
                <a:cxn ang="0">
                  <a:pos x="1795" y="281"/>
                </a:cxn>
                <a:cxn ang="0">
                  <a:pos x="1646" y="357"/>
                </a:cxn>
                <a:cxn ang="0">
                  <a:pos x="1481" y="418"/>
                </a:cxn>
                <a:cxn ang="0">
                  <a:pos x="1306" y="461"/>
                </a:cxn>
                <a:cxn ang="0">
                  <a:pos x="1128" y="487"/>
                </a:cxn>
                <a:cxn ang="0">
                  <a:pos x="953" y="496"/>
                </a:cxn>
                <a:cxn ang="0">
                  <a:pos x="693" y="497"/>
                </a:cxn>
                <a:cxn ang="0">
                  <a:pos x="539" y="504"/>
                </a:cxn>
                <a:cxn ang="0">
                  <a:pos x="386" y="519"/>
                </a:cxn>
                <a:cxn ang="0">
                  <a:pos x="295" y="537"/>
                </a:cxn>
                <a:cxn ang="0">
                  <a:pos x="215" y="564"/>
                </a:cxn>
                <a:cxn ang="0">
                  <a:pos x="154" y="597"/>
                </a:cxn>
                <a:cxn ang="0">
                  <a:pos x="113" y="640"/>
                </a:cxn>
                <a:cxn ang="0">
                  <a:pos x="99" y="693"/>
                </a:cxn>
                <a:cxn ang="0">
                  <a:pos x="53" y="683"/>
                </a:cxn>
                <a:cxn ang="0">
                  <a:pos x="24" y="658"/>
                </a:cxn>
                <a:cxn ang="0">
                  <a:pos x="7" y="622"/>
                </a:cxn>
                <a:cxn ang="0">
                  <a:pos x="2" y="579"/>
                </a:cxn>
                <a:cxn ang="0">
                  <a:pos x="0" y="532"/>
                </a:cxn>
                <a:cxn ang="0">
                  <a:pos x="6" y="464"/>
                </a:cxn>
                <a:cxn ang="0">
                  <a:pos x="7" y="426"/>
                </a:cxn>
                <a:cxn ang="0">
                  <a:pos x="66" y="422"/>
                </a:cxn>
                <a:cxn ang="0">
                  <a:pos x="150" y="418"/>
                </a:cxn>
                <a:cxn ang="0">
                  <a:pos x="257" y="412"/>
                </a:cxn>
                <a:cxn ang="0">
                  <a:pos x="379" y="406"/>
                </a:cxn>
                <a:cxn ang="0">
                  <a:pos x="515" y="394"/>
                </a:cxn>
                <a:cxn ang="0">
                  <a:pos x="659" y="379"/>
                </a:cxn>
                <a:cxn ang="0">
                  <a:pos x="808" y="358"/>
                </a:cxn>
                <a:cxn ang="0">
                  <a:pos x="956" y="331"/>
                </a:cxn>
                <a:cxn ang="0">
                  <a:pos x="1100" y="295"/>
                </a:cxn>
                <a:cxn ang="0">
                  <a:pos x="1236" y="250"/>
                </a:cxn>
                <a:cxn ang="0">
                  <a:pos x="1360" y="193"/>
                </a:cxn>
                <a:cxn ang="0">
                  <a:pos x="1465" y="127"/>
                </a:cxn>
                <a:cxn ang="0">
                  <a:pos x="1550" y="46"/>
                </a:cxn>
              </a:cxnLst>
              <a:rect l="0" t="0" r="r" b="b"/>
              <a:pathLst>
                <a:path w="1862" h="693">
                  <a:moveTo>
                    <a:pt x="1583" y="0"/>
                  </a:moveTo>
                  <a:lnTo>
                    <a:pt x="1640" y="6"/>
                  </a:lnTo>
                  <a:lnTo>
                    <a:pt x="1690" y="14"/>
                  </a:lnTo>
                  <a:lnTo>
                    <a:pt x="1733" y="27"/>
                  </a:lnTo>
                  <a:lnTo>
                    <a:pt x="1769" y="43"/>
                  </a:lnTo>
                  <a:lnTo>
                    <a:pt x="1800" y="64"/>
                  </a:lnTo>
                  <a:lnTo>
                    <a:pt x="1823" y="89"/>
                  </a:lnTo>
                  <a:lnTo>
                    <a:pt x="1840" y="118"/>
                  </a:lnTo>
                  <a:lnTo>
                    <a:pt x="1852" y="153"/>
                  </a:lnTo>
                  <a:lnTo>
                    <a:pt x="1859" y="192"/>
                  </a:lnTo>
                  <a:lnTo>
                    <a:pt x="1862" y="235"/>
                  </a:lnTo>
                  <a:lnTo>
                    <a:pt x="1795" y="281"/>
                  </a:lnTo>
                  <a:lnTo>
                    <a:pt x="1722" y="321"/>
                  </a:lnTo>
                  <a:lnTo>
                    <a:pt x="1646" y="357"/>
                  </a:lnTo>
                  <a:lnTo>
                    <a:pt x="1564" y="390"/>
                  </a:lnTo>
                  <a:lnTo>
                    <a:pt x="1481" y="418"/>
                  </a:lnTo>
                  <a:lnTo>
                    <a:pt x="1395" y="442"/>
                  </a:lnTo>
                  <a:lnTo>
                    <a:pt x="1306" y="461"/>
                  </a:lnTo>
                  <a:lnTo>
                    <a:pt x="1217" y="476"/>
                  </a:lnTo>
                  <a:lnTo>
                    <a:pt x="1128" y="487"/>
                  </a:lnTo>
                  <a:lnTo>
                    <a:pt x="1041" y="493"/>
                  </a:lnTo>
                  <a:lnTo>
                    <a:pt x="953" y="496"/>
                  </a:lnTo>
                  <a:lnTo>
                    <a:pt x="743" y="496"/>
                  </a:lnTo>
                  <a:lnTo>
                    <a:pt x="693" y="497"/>
                  </a:lnTo>
                  <a:lnTo>
                    <a:pt x="590" y="500"/>
                  </a:lnTo>
                  <a:lnTo>
                    <a:pt x="539" y="504"/>
                  </a:lnTo>
                  <a:lnTo>
                    <a:pt x="486" y="508"/>
                  </a:lnTo>
                  <a:lnTo>
                    <a:pt x="386" y="519"/>
                  </a:lnTo>
                  <a:lnTo>
                    <a:pt x="339" y="528"/>
                  </a:lnTo>
                  <a:lnTo>
                    <a:pt x="295" y="537"/>
                  </a:lnTo>
                  <a:lnTo>
                    <a:pt x="253" y="550"/>
                  </a:lnTo>
                  <a:lnTo>
                    <a:pt x="215" y="564"/>
                  </a:lnTo>
                  <a:lnTo>
                    <a:pt x="182" y="579"/>
                  </a:lnTo>
                  <a:lnTo>
                    <a:pt x="154" y="597"/>
                  </a:lnTo>
                  <a:lnTo>
                    <a:pt x="131" y="617"/>
                  </a:lnTo>
                  <a:lnTo>
                    <a:pt x="113" y="640"/>
                  </a:lnTo>
                  <a:lnTo>
                    <a:pt x="103" y="665"/>
                  </a:lnTo>
                  <a:lnTo>
                    <a:pt x="99" y="693"/>
                  </a:lnTo>
                  <a:lnTo>
                    <a:pt x="74" y="690"/>
                  </a:lnTo>
                  <a:lnTo>
                    <a:pt x="53" y="683"/>
                  </a:lnTo>
                  <a:lnTo>
                    <a:pt x="38" y="673"/>
                  </a:lnTo>
                  <a:lnTo>
                    <a:pt x="24" y="658"/>
                  </a:lnTo>
                  <a:lnTo>
                    <a:pt x="14" y="641"/>
                  </a:lnTo>
                  <a:lnTo>
                    <a:pt x="7" y="622"/>
                  </a:lnTo>
                  <a:lnTo>
                    <a:pt x="3" y="601"/>
                  </a:lnTo>
                  <a:lnTo>
                    <a:pt x="2" y="579"/>
                  </a:lnTo>
                  <a:lnTo>
                    <a:pt x="0" y="555"/>
                  </a:lnTo>
                  <a:lnTo>
                    <a:pt x="0" y="532"/>
                  </a:lnTo>
                  <a:lnTo>
                    <a:pt x="3" y="485"/>
                  </a:lnTo>
                  <a:lnTo>
                    <a:pt x="6" y="464"/>
                  </a:lnTo>
                  <a:lnTo>
                    <a:pt x="7" y="444"/>
                  </a:lnTo>
                  <a:lnTo>
                    <a:pt x="7" y="426"/>
                  </a:lnTo>
                  <a:lnTo>
                    <a:pt x="34" y="424"/>
                  </a:lnTo>
                  <a:lnTo>
                    <a:pt x="66" y="422"/>
                  </a:lnTo>
                  <a:lnTo>
                    <a:pt x="106" y="419"/>
                  </a:lnTo>
                  <a:lnTo>
                    <a:pt x="150" y="418"/>
                  </a:lnTo>
                  <a:lnTo>
                    <a:pt x="202" y="415"/>
                  </a:lnTo>
                  <a:lnTo>
                    <a:pt x="257" y="412"/>
                  </a:lnTo>
                  <a:lnTo>
                    <a:pt x="317" y="408"/>
                  </a:lnTo>
                  <a:lnTo>
                    <a:pt x="379" y="406"/>
                  </a:lnTo>
                  <a:lnTo>
                    <a:pt x="446" y="400"/>
                  </a:lnTo>
                  <a:lnTo>
                    <a:pt x="515" y="394"/>
                  </a:lnTo>
                  <a:lnTo>
                    <a:pt x="586" y="388"/>
                  </a:lnTo>
                  <a:lnTo>
                    <a:pt x="659" y="379"/>
                  </a:lnTo>
                  <a:lnTo>
                    <a:pt x="733" y="369"/>
                  </a:lnTo>
                  <a:lnTo>
                    <a:pt x="808" y="358"/>
                  </a:lnTo>
                  <a:lnTo>
                    <a:pt x="883" y="346"/>
                  </a:lnTo>
                  <a:lnTo>
                    <a:pt x="956" y="331"/>
                  </a:lnTo>
                  <a:lnTo>
                    <a:pt x="1028" y="314"/>
                  </a:lnTo>
                  <a:lnTo>
                    <a:pt x="1100" y="295"/>
                  </a:lnTo>
                  <a:lnTo>
                    <a:pt x="1170" y="274"/>
                  </a:lnTo>
                  <a:lnTo>
                    <a:pt x="1236" y="250"/>
                  </a:lnTo>
                  <a:lnTo>
                    <a:pt x="1300" y="224"/>
                  </a:lnTo>
                  <a:lnTo>
                    <a:pt x="1360" y="193"/>
                  </a:lnTo>
                  <a:lnTo>
                    <a:pt x="1414" y="161"/>
                  </a:lnTo>
                  <a:lnTo>
                    <a:pt x="1465" y="127"/>
                  </a:lnTo>
                  <a:lnTo>
                    <a:pt x="1511" y="88"/>
                  </a:lnTo>
                  <a:lnTo>
                    <a:pt x="1550" y="46"/>
                  </a:lnTo>
                  <a:lnTo>
                    <a:pt x="1583" y="0"/>
                  </a:lnTo>
                  <a:close/>
                </a:path>
              </a:pathLst>
            </a:custGeom>
            <a:solidFill>
              <a:schemeClr val="accent4">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8" name="Freeform 24"/>
            <p:cNvSpPr>
              <a:spLocks/>
            </p:cNvSpPr>
            <p:nvPr/>
          </p:nvSpPr>
          <p:spPr bwMode="auto">
            <a:xfrm>
              <a:off x="3333751" y="6057901"/>
              <a:ext cx="349250" cy="184150"/>
            </a:xfrm>
            <a:custGeom>
              <a:avLst/>
              <a:gdLst/>
              <a:ahLst/>
              <a:cxnLst>
                <a:cxn ang="0">
                  <a:pos x="379" y="0"/>
                </a:cxn>
                <a:cxn ang="0">
                  <a:pos x="410" y="0"/>
                </a:cxn>
                <a:cxn ang="0">
                  <a:pos x="440" y="3"/>
                </a:cxn>
                <a:cxn ang="0">
                  <a:pos x="430" y="7"/>
                </a:cxn>
                <a:cxn ang="0">
                  <a:pos x="422" y="17"/>
                </a:cxn>
                <a:cxn ang="0">
                  <a:pos x="416" y="32"/>
                </a:cxn>
                <a:cxn ang="0">
                  <a:pos x="412" y="53"/>
                </a:cxn>
                <a:cxn ang="0">
                  <a:pos x="409" y="75"/>
                </a:cxn>
                <a:cxn ang="0">
                  <a:pos x="409" y="126"/>
                </a:cxn>
                <a:cxn ang="0">
                  <a:pos x="410" y="153"/>
                </a:cxn>
                <a:cxn ang="0">
                  <a:pos x="412" y="178"/>
                </a:cxn>
                <a:cxn ang="0">
                  <a:pos x="415" y="200"/>
                </a:cxn>
                <a:cxn ang="0">
                  <a:pos x="417" y="218"/>
                </a:cxn>
                <a:cxn ang="0">
                  <a:pos x="420" y="232"/>
                </a:cxn>
                <a:cxn ang="0">
                  <a:pos x="367" y="232"/>
                </a:cxn>
                <a:cxn ang="0">
                  <a:pos x="313" y="230"/>
                </a:cxn>
                <a:cxn ang="0">
                  <a:pos x="258" y="229"/>
                </a:cxn>
                <a:cxn ang="0">
                  <a:pos x="204" y="225"/>
                </a:cxn>
                <a:cxn ang="0">
                  <a:pos x="148" y="218"/>
                </a:cxn>
                <a:cxn ang="0">
                  <a:pos x="96" y="208"/>
                </a:cxn>
                <a:cxn ang="0">
                  <a:pos x="46" y="194"/>
                </a:cxn>
                <a:cxn ang="0">
                  <a:pos x="0" y="176"/>
                </a:cxn>
                <a:cxn ang="0">
                  <a:pos x="1" y="153"/>
                </a:cxn>
                <a:cxn ang="0">
                  <a:pos x="11" y="129"/>
                </a:cxn>
                <a:cxn ang="0">
                  <a:pos x="28" y="108"/>
                </a:cxn>
                <a:cxn ang="0">
                  <a:pos x="51" y="89"/>
                </a:cxn>
                <a:cxn ang="0">
                  <a:pos x="79" y="71"/>
                </a:cxn>
                <a:cxn ang="0">
                  <a:pos x="111" y="56"/>
                </a:cxn>
                <a:cxn ang="0">
                  <a:pos x="147" y="42"/>
                </a:cxn>
                <a:cxn ang="0">
                  <a:pos x="184" y="29"/>
                </a:cxn>
                <a:cxn ang="0">
                  <a:pos x="225" y="19"/>
                </a:cxn>
                <a:cxn ang="0">
                  <a:pos x="265" y="11"/>
                </a:cxn>
                <a:cxn ang="0">
                  <a:pos x="304" y="6"/>
                </a:cxn>
                <a:cxn ang="0">
                  <a:pos x="343" y="1"/>
                </a:cxn>
                <a:cxn ang="0">
                  <a:pos x="379" y="0"/>
                </a:cxn>
              </a:cxnLst>
              <a:rect l="0" t="0" r="r" b="b"/>
              <a:pathLst>
                <a:path w="440" h="232">
                  <a:moveTo>
                    <a:pt x="379" y="0"/>
                  </a:moveTo>
                  <a:lnTo>
                    <a:pt x="410" y="0"/>
                  </a:lnTo>
                  <a:lnTo>
                    <a:pt x="440" y="3"/>
                  </a:lnTo>
                  <a:lnTo>
                    <a:pt x="430" y="7"/>
                  </a:lnTo>
                  <a:lnTo>
                    <a:pt x="422" y="17"/>
                  </a:lnTo>
                  <a:lnTo>
                    <a:pt x="416" y="32"/>
                  </a:lnTo>
                  <a:lnTo>
                    <a:pt x="412" y="53"/>
                  </a:lnTo>
                  <a:lnTo>
                    <a:pt x="409" y="75"/>
                  </a:lnTo>
                  <a:lnTo>
                    <a:pt x="409" y="126"/>
                  </a:lnTo>
                  <a:lnTo>
                    <a:pt x="410" y="153"/>
                  </a:lnTo>
                  <a:lnTo>
                    <a:pt x="412" y="178"/>
                  </a:lnTo>
                  <a:lnTo>
                    <a:pt x="415" y="200"/>
                  </a:lnTo>
                  <a:lnTo>
                    <a:pt x="417" y="218"/>
                  </a:lnTo>
                  <a:lnTo>
                    <a:pt x="420" y="232"/>
                  </a:lnTo>
                  <a:lnTo>
                    <a:pt x="367" y="232"/>
                  </a:lnTo>
                  <a:lnTo>
                    <a:pt x="313" y="230"/>
                  </a:lnTo>
                  <a:lnTo>
                    <a:pt x="258" y="229"/>
                  </a:lnTo>
                  <a:lnTo>
                    <a:pt x="204" y="225"/>
                  </a:lnTo>
                  <a:lnTo>
                    <a:pt x="148" y="218"/>
                  </a:lnTo>
                  <a:lnTo>
                    <a:pt x="96" y="208"/>
                  </a:lnTo>
                  <a:lnTo>
                    <a:pt x="46" y="194"/>
                  </a:lnTo>
                  <a:lnTo>
                    <a:pt x="0" y="176"/>
                  </a:lnTo>
                  <a:lnTo>
                    <a:pt x="1" y="153"/>
                  </a:lnTo>
                  <a:lnTo>
                    <a:pt x="11" y="129"/>
                  </a:lnTo>
                  <a:lnTo>
                    <a:pt x="28" y="108"/>
                  </a:lnTo>
                  <a:lnTo>
                    <a:pt x="51" y="89"/>
                  </a:lnTo>
                  <a:lnTo>
                    <a:pt x="79" y="71"/>
                  </a:lnTo>
                  <a:lnTo>
                    <a:pt x="111" y="56"/>
                  </a:lnTo>
                  <a:lnTo>
                    <a:pt x="147" y="42"/>
                  </a:lnTo>
                  <a:lnTo>
                    <a:pt x="184" y="29"/>
                  </a:lnTo>
                  <a:lnTo>
                    <a:pt x="225" y="19"/>
                  </a:lnTo>
                  <a:lnTo>
                    <a:pt x="265" y="11"/>
                  </a:lnTo>
                  <a:lnTo>
                    <a:pt x="304" y="6"/>
                  </a:lnTo>
                  <a:lnTo>
                    <a:pt x="343" y="1"/>
                  </a:lnTo>
                  <a:lnTo>
                    <a:pt x="379" y="0"/>
                  </a:lnTo>
                  <a:close/>
                </a:path>
              </a:pathLst>
            </a:custGeom>
            <a:solidFill>
              <a:schemeClr val="accent4">
                <a:lumMod val="60000"/>
                <a:lumOff val="4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79" name="Group 178"/>
          <p:cNvGrpSpPr/>
          <p:nvPr/>
        </p:nvGrpSpPr>
        <p:grpSpPr>
          <a:xfrm>
            <a:off x="5286380" y="1500174"/>
            <a:ext cx="1228356" cy="4326004"/>
            <a:chOff x="3643306" y="896957"/>
            <a:chExt cx="1530350" cy="5389563"/>
          </a:xfrm>
        </p:grpSpPr>
        <p:sp>
          <p:nvSpPr>
            <p:cNvPr id="180" name="Freeform 7"/>
            <p:cNvSpPr>
              <a:spLocks/>
            </p:cNvSpPr>
            <p:nvPr/>
          </p:nvSpPr>
          <p:spPr bwMode="auto">
            <a:xfrm>
              <a:off x="3643306" y="896957"/>
              <a:ext cx="1530350" cy="5389563"/>
            </a:xfrm>
            <a:custGeom>
              <a:avLst/>
              <a:gdLst/>
              <a:ahLst/>
              <a:cxnLst>
                <a:cxn ang="0">
                  <a:pos x="621" y="14"/>
                </a:cxn>
                <a:cxn ang="0">
                  <a:pos x="809" y="85"/>
                </a:cxn>
                <a:cxn ang="0">
                  <a:pos x="964" y="219"/>
                </a:cxn>
                <a:cxn ang="0">
                  <a:pos x="942" y="243"/>
                </a:cxn>
                <a:cxn ang="0">
                  <a:pos x="912" y="255"/>
                </a:cxn>
                <a:cxn ang="0">
                  <a:pos x="901" y="354"/>
                </a:cxn>
                <a:cxn ang="0">
                  <a:pos x="892" y="538"/>
                </a:cxn>
                <a:cxn ang="0">
                  <a:pos x="881" y="770"/>
                </a:cxn>
                <a:cxn ang="0">
                  <a:pos x="854" y="1141"/>
                </a:cxn>
                <a:cxn ang="0">
                  <a:pos x="823" y="1361"/>
                </a:cxn>
                <a:cxn ang="0">
                  <a:pos x="779" y="1527"/>
                </a:cxn>
                <a:cxn ang="0">
                  <a:pos x="734" y="1610"/>
                </a:cxn>
                <a:cxn ang="0">
                  <a:pos x="723" y="1622"/>
                </a:cxn>
                <a:cxn ang="0">
                  <a:pos x="694" y="1635"/>
                </a:cxn>
                <a:cxn ang="0">
                  <a:pos x="695" y="1682"/>
                </a:cxn>
                <a:cxn ang="0">
                  <a:pos x="703" y="1740"/>
                </a:cxn>
                <a:cxn ang="0">
                  <a:pos x="685" y="1759"/>
                </a:cxn>
                <a:cxn ang="0">
                  <a:pos x="668" y="1793"/>
                </a:cxn>
                <a:cxn ang="0">
                  <a:pos x="674" y="1848"/>
                </a:cxn>
                <a:cxn ang="0">
                  <a:pos x="692" y="1900"/>
                </a:cxn>
                <a:cxn ang="0">
                  <a:pos x="672" y="1944"/>
                </a:cxn>
                <a:cxn ang="0">
                  <a:pos x="646" y="1994"/>
                </a:cxn>
                <a:cxn ang="0">
                  <a:pos x="640" y="2104"/>
                </a:cxn>
                <a:cxn ang="0">
                  <a:pos x="648" y="2220"/>
                </a:cxn>
                <a:cxn ang="0">
                  <a:pos x="646" y="2273"/>
                </a:cxn>
                <a:cxn ang="0">
                  <a:pos x="644" y="2318"/>
                </a:cxn>
                <a:cxn ang="0">
                  <a:pos x="657" y="2510"/>
                </a:cxn>
                <a:cxn ang="0">
                  <a:pos x="730" y="2719"/>
                </a:cxn>
                <a:cxn ang="0">
                  <a:pos x="962" y="3159"/>
                </a:cxn>
                <a:cxn ang="0">
                  <a:pos x="54" y="3211"/>
                </a:cxn>
                <a:cxn ang="0">
                  <a:pos x="103" y="2826"/>
                </a:cxn>
                <a:cxn ang="0">
                  <a:pos x="355" y="2555"/>
                </a:cxn>
                <a:cxn ang="0">
                  <a:pos x="364" y="2431"/>
                </a:cxn>
                <a:cxn ang="0">
                  <a:pos x="338" y="1979"/>
                </a:cxn>
                <a:cxn ang="0">
                  <a:pos x="307" y="1914"/>
                </a:cxn>
                <a:cxn ang="0">
                  <a:pos x="312" y="1852"/>
                </a:cxn>
                <a:cxn ang="0">
                  <a:pos x="292" y="1804"/>
                </a:cxn>
                <a:cxn ang="0">
                  <a:pos x="283" y="1779"/>
                </a:cxn>
                <a:cxn ang="0">
                  <a:pos x="255" y="1764"/>
                </a:cxn>
                <a:cxn ang="0">
                  <a:pos x="240" y="1741"/>
                </a:cxn>
                <a:cxn ang="0">
                  <a:pos x="255" y="1688"/>
                </a:cxn>
                <a:cxn ang="0">
                  <a:pos x="245" y="1609"/>
                </a:cxn>
                <a:cxn ang="0">
                  <a:pos x="202" y="1573"/>
                </a:cxn>
                <a:cxn ang="0">
                  <a:pos x="170" y="1518"/>
                </a:cxn>
                <a:cxn ang="0">
                  <a:pos x="123" y="1400"/>
                </a:cxn>
                <a:cxn ang="0">
                  <a:pos x="87" y="1209"/>
                </a:cxn>
                <a:cxn ang="0">
                  <a:pos x="60" y="974"/>
                </a:cxn>
                <a:cxn ang="0">
                  <a:pos x="38" y="729"/>
                </a:cxn>
                <a:cxn ang="0">
                  <a:pos x="23" y="503"/>
                </a:cxn>
                <a:cxn ang="0">
                  <a:pos x="10" y="328"/>
                </a:cxn>
                <a:cxn ang="0">
                  <a:pos x="0" y="235"/>
                </a:cxn>
                <a:cxn ang="0">
                  <a:pos x="117" y="109"/>
                </a:cxn>
                <a:cxn ang="0">
                  <a:pos x="282" y="29"/>
                </a:cxn>
                <a:cxn ang="0">
                  <a:pos x="473" y="0"/>
                </a:cxn>
              </a:cxnLst>
              <a:rect l="0" t="0" r="r" b="b"/>
              <a:pathLst>
                <a:path w="964" h="3395">
                  <a:moveTo>
                    <a:pt x="473" y="0"/>
                  </a:moveTo>
                  <a:lnTo>
                    <a:pt x="523" y="1"/>
                  </a:lnTo>
                  <a:lnTo>
                    <a:pt x="573" y="6"/>
                  </a:lnTo>
                  <a:lnTo>
                    <a:pt x="621" y="14"/>
                  </a:lnTo>
                  <a:lnTo>
                    <a:pt x="671" y="27"/>
                  </a:lnTo>
                  <a:lnTo>
                    <a:pt x="718" y="42"/>
                  </a:lnTo>
                  <a:lnTo>
                    <a:pt x="764" y="62"/>
                  </a:lnTo>
                  <a:lnTo>
                    <a:pt x="809" y="85"/>
                  </a:lnTo>
                  <a:lnTo>
                    <a:pt x="852" y="112"/>
                  </a:lnTo>
                  <a:lnTo>
                    <a:pt x="892" y="144"/>
                  </a:lnTo>
                  <a:lnTo>
                    <a:pt x="929" y="179"/>
                  </a:lnTo>
                  <a:lnTo>
                    <a:pt x="964" y="219"/>
                  </a:lnTo>
                  <a:lnTo>
                    <a:pt x="962" y="230"/>
                  </a:lnTo>
                  <a:lnTo>
                    <a:pt x="957" y="236"/>
                  </a:lnTo>
                  <a:lnTo>
                    <a:pt x="950" y="240"/>
                  </a:lnTo>
                  <a:lnTo>
                    <a:pt x="942" y="243"/>
                  </a:lnTo>
                  <a:lnTo>
                    <a:pt x="933" y="245"/>
                  </a:lnTo>
                  <a:lnTo>
                    <a:pt x="925" y="247"/>
                  </a:lnTo>
                  <a:lnTo>
                    <a:pt x="918" y="250"/>
                  </a:lnTo>
                  <a:lnTo>
                    <a:pt x="912" y="255"/>
                  </a:lnTo>
                  <a:lnTo>
                    <a:pt x="909" y="264"/>
                  </a:lnTo>
                  <a:lnTo>
                    <a:pt x="906" y="288"/>
                  </a:lnTo>
                  <a:lnTo>
                    <a:pt x="904" y="318"/>
                  </a:lnTo>
                  <a:lnTo>
                    <a:pt x="901" y="354"/>
                  </a:lnTo>
                  <a:lnTo>
                    <a:pt x="899" y="394"/>
                  </a:lnTo>
                  <a:lnTo>
                    <a:pt x="897" y="439"/>
                  </a:lnTo>
                  <a:lnTo>
                    <a:pt x="895" y="487"/>
                  </a:lnTo>
                  <a:lnTo>
                    <a:pt x="892" y="538"/>
                  </a:lnTo>
                  <a:lnTo>
                    <a:pt x="890" y="593"/>
                  </a:lnTo>
                  <a:lnTo>
                    <a:pt x="887" y="650"/>
                  </a:lnTo>
                  <a:lnTo>
                    <a:pt x="885" y="709"/>
                  </a:lnTo>
                  <a:lnTo>
                    <a:pt x="881" y="770"/>
                  </a:lnTo>
                  <a:lnTo>
                    <a:pt x="877" y="831"/>
                  </a:lnTo>
                  <a:lnTo>
                    <a:pt x="869" y="956"/>
                  </a:lnTo>
                  <a:lnTo>
                    <a:pt x="859" y="1080"/>
                  </a:lnTo>
                  <a:lnTo>
                    <a:pt x="854" y="1141"/>
                  </a:lnTo>
                  <a:lnTo>
                    <a:pt x="847" y="1199"/>
                  </a:lnTo>
                  <a:lnTo>
                    <a:pt x="839" y="1256"/>
                  </a:lnTo>
                  <a:lnTo>
                    <a:pt x="831" y="1310"/>
                  </a:lnTo>
                  <a:lnTo>
                    <a:pt x="823" y="1361"/>
                  </a:lnTo>
                  <a:lnTo>
                    <a:pt x="813" y="1409"/>
                  </a:lnTo>
                  <a:lnTo>
                    <a:pt x="802" y="1453"/>
                  </a:lnTo>
                  <a:lnTo>
                    <a:pt x="791" y="1493"/>
                  </a:lnTo>
                  <a:lnTo>
                    <a:pt x="779" y="1527"/>
                  </a:lnTo>
                  <a:lnTo>
                    <a:pt x="765" y="1556"/>
                  </a:lnTo>
                  <a:lnTo>
                    <a:pt x="750" y="1580"/>
                  </a:lnTo>
                  <a:lnTo>
                    <a:pt x="734" y="1598"/>
                  </a:lnTo>
                  <a:lnTo>
                    <a:pt x="734" y="1610"/>
                  </a:lnTo>
                  <a:lnTo>
                    <a:pt x="733" y="1618"/>
                  </a:lnTo>
                  <a:lnTo>
                    <a:pt x="730" y="1622"/>
                  </a:lnTo>
                  <a:lnTo>
                    <a:pt x="727" y="1623"/>
                  </a:lnTo>
                  <a:lnTo>
                    <a:pt x="723" y="1622"/>
                  </a:lnTo>
                  <a:lnTo>
                    <a:pt x="713" y="1620"/>
                  </a:lnTo>
                  <a:lnTo>
                    <a:pt x="707" y="1622"/>
                  </a:lnTo>
                  <a:lnTo>
                    <a:pt x="701" y="1626"/>
                  </a:lnTo>
                  <a:lnTo>
                    <a:pt x="694" y="1635"/>
                  </a:lnTo>
                  <a:lnTo>
                    <a:pt x="692" y="1642"/>
                  </a:lnTo>
                  <a:lnTo>
                    <a:pt x="692" y="1653"/>
                  </a:lnTo>
                  <a:lnTo>
                    <a:pt x="693" y="1667"/>
                  </a:lnTo>
                  <a:lnTo>
                    <a:pt x="695" y="1682"/>
                  </a:lnTo>
                  <a:lnTo>
                    <a:pt x="697" y="1699"/>
                  </a:lnTo>
                  <a:lnTo>
                    <a:pt x="699" y="1714"/>
                  </a:lnTo>
                  <a:lnTo>
                    <a:pt x="702" y="1727"/>
                  </a:lnTo>
                  <a:lnTo>
                    <a:pt x="703" y="1740"/>
                  </a:lnTo>
                  <a:lnTo>
                    <a:pt x="702" y="1748"/>
                  </a:lnTo>
                  <a:lnTo>
                    <a:pt x="697" y="1753"/>
                  </a:lnTo>
                  <a:lnTo>
                    <a:pt x="691" y="1757"/>
                  </a:lnTo>
                  <a:lnTo>
                    <a:pt x="685" y="1759"/>
                  </a:lnTo>
                  <a:lnTo>
                    <a:pt x="678" y="1763"/>
                  </a:lnTo>
                  <a:lnTo>
                    <a:pt x="673" y="1770"/>
                  </a:lnTo>
                  <a:lnTo>
                    <a:pt x="670" y="1780"/>
                  </a:lnTo>
                  <a:lnTo>
                    <a:pt x="668" y="1793"/>
                  </a:lnTo>
                  <a:lnTo>
                    <a:pt x="667" y="1808"/>
                  </a:lnTo>
                  <a:lnTo>
                    <a:pt x="666" y="1821"/>
                  </a:lnTo>
                  <a:lnTo>
                    <a:pt x="663" y="1831"/>
                  </a:lnTo>
                  <a:lnTo>
                    <a:pt x="674" y="1848"/>
                  </a:lnTo>
                  <a:lnTo>
                    <a:pt x="682" y="1861"/>
                  </a:lnTo>
                  <a:lnTo>
                    <a:pt x="689" y="1873"/>
                  </a:lnTo>
                  <a:lnTo>
                    <a:pt x="692" y="1886"/>
                  </a:lnTo>
                  <a:lnTo>
                    <a:pt x="692" y="1900"/>
                  </a:lnTo>
                  <a:lnTo>
                    <a:pt x="690" y="1914"/>
                  </a:lnTo>
                  <a:lnTo>
                    <a:pt x="685" y="1924"/>
                  </a:lnTo>
                  <a:lnTo>
                    <a:pt x="679" y="1934"/>
                  </a:lnTo>
                  <a:lnTo>
                    <a:pt x="672" y="1944"/>
                  </a:lnTo>
                  <a:lnTo>
                    <a:pt x="665" y="1954"/>
                  </a:lnTo>
                  <a:lnTo>
                    <a:pt x="657" y="1965"/>
                  </a:lnTo>
                  <a:lnTo>
                    <a:pt x="651" y="1979"/>
                  </a:lnTo>
                  <a:lnTo>
                    <a:pt x="646" y="1994"/>
                  </a:lnTo>
                  <a:lnTo>
                    <a:pt x="643" y="2014"/>
                  </a:lnTo>
                  <a:lnTo>
                    <a:pt x="642" y="2036"/>
                  </a:lnTo>
                  <a:lnTo>
                    <a:pt x="641" y="2069"/>
                  </a:lnTo>
                  <a:lnTo>
                    <a:pt x="640" y="2104"/>
                  </a:lnTo>
                  <a:lnTo>
                    <a:pt x="639" y="2140"/>
                  </a:lnTo>
                  <a:lnTo>
                    <a:pt x="643" y="2177"/>
                  </a:lnTo>
                  <a:lnTo>
                    <a:pt x="647" y="2201"/>
                  </a:lnTo>
                  <a:lnTo>
                    <a:pt x="648" y="2220"/>
                  </a:lnTo>
                  <a:lnTo>
                    <a:pt x="649" y="2237"/>
                  </a:lnTo>
                  <a:lnTo>
                    <a:pt x="648" y="2250"/>
                  </a:lnTo>
                  <a:lnTo>
                    <a:pt x="647" y="2263"/>
                  </a:lnTo>
                  <a:lnTo>
                    <a:pt x="646" y="2273"/>
                  </a:lnTo>
                  <a:lnTo>
                    <a:pt x="647" y="2281"/>
                  </a:lnTo>
                  <a:lnTo>
                    <a:pt x="649" y="2300"/>
                  </a:lnTo>
                  <a:lnTo>
                    <a:pt x="647" y="2309"/>
                  </a:lnTo>
                  <a:lnTo>
                    <a:pt x="644" y="2318"/>
                  </a:lnTo>
                  <a:lnTo>
                    <a:pt x="636" y="2330"/>
                  </a:lnTo>
                  <a:lnTo>
                    <a:pt x="640" y="2393"/>
                  </a:lnTo>
                  <a:lnTo>
                    <a:pt x="647" y="2453"/>
                  </a:lnTo>
                  <a:lnTo>
                    <a:pt x="657" y="2510"/>
                  </a:lnTo>
                  <a:lnTo>
                    <a:pt x="671" y="2564"/>
                  </a:lnTo>
                  <a:lnTo>
                    <a:pt x="687" y="2617"/>
                  </a:lnTo>
                  <a:lnTo>
                    <a:pt x="707" y="2668"/>
                  </a:lnTo>
                  <a:lnTo>
                    <a:pt x="730" y="2719"/>
                  </a:lnTo>
                  <a:lnTo>
                    <a:pt x="756" y="2769"/>
                  </a:lnTo>
                  <a:lnTo>
                    <a:pt x="920" y="2861"/>
                  </a:lnTo>
                  <a:lnTo>
                    <a:pt x="929" y="3138"/>
                  </a:lnTo>
                  <a:lnTo>
                    <a:pt x="962" y="3159"/>
                  </a:lnTo>
                  <a:lnTo>
                    <a:pt x="964" y="3228"/>
                  </a:lnTo>
                  <a:lnTo>
                    <a:pt x="503" y="3395"/>
                  </a:lnTo>
                  <a:lnTo>
                    <a:pt x="392" y="3385"/>
                  </a:lnTo>
                  <a:lnTo>
                    <a:pt x="54" y="3211"/>
                  </a:lnTo>
                  <a:lnTo>
                    <a:pt x="81" y="3173"/>
                  </a:lnTo>
                  <a:lnTo>
                    <a:pt x="58" y="3151"/>
                  </a:lnTo>
                  <a:lnTo>
                    <a:pt x="93" y="3094"/>
                  </a:lnTo>
                  <a:lnTo>
                    <a:pt x="103" y="2826"/>
                  </a:lnTo>
                  <a:lnTo>
                    <a:pt x="267" y="2779"/>
                  </a:lnTo>
                  <a:lnTo>
                    <a:pt x="340" y="2606"/>
                  </a:lnTo>
                  <a:lnTo>
                    <a:pt x="349" y="2583"/>
                  </a:lnTo>
                  <a:lnTo>
                    <a:pt x="355" y="2555"/>
                  </a:lnTo>
                  <a:lnTo>
                    <a:pt x="359" y="2524"/>
                  </a:lnTo>
                  <a:lnTo>
                    <a:pt x="362" y="2492"/>
                  </a:lnTo>
                  <a:lnTo>
                    <a:pt x="363" y="2461"/>
                  </a:lnTo>
                  <a:lnTo>
                    <a:pt x="364" y="2431"/>
                  </a:lnTo>
                  <a:lnTo>
                    <a:pt x="365" y="2340"/>
                  </a:lnTo>
                  <a:lnTo>
                    <a:pt x="343" y="2301"/>
                  </a:lnTo>
                  <a:lnTo>
                    <a:pt x="340" y="1992"/>
                  </a:lnTo>
                  <a:lnTo>
                    <a:pt x="338" y="1979"/>
                  </a:lnTo>
                  <a:lnTo>
                    <a:pt x="334" y="1966"/>
                  </a:lnTo>
                  <a:lnTo>
                    <a:pt x="329" y="1956"/>
                  </a:lnTo>
                  <a:lnTo>
                    <a:pt x="311" y="1925"/>
                  </a:lnTo>
                  <a:lnTo>
                    <a:pt x="307" y="1914"/>
                  </a:lnTo>
                  <a:lnTo>
                    <a:pt x="303" y="1901"/>
                  </a:lnTo>
                  <a:lnTo>
                    <a:pt x="302" y="1887"/>
                  </a:lnTo>
                  <a:lnTo>
                    <a:pt x="305" y="1870"/>
                  </a:lnTo>
                  <a:lnTo>
                    <a:pt x="312" y="1852"/>
                  </a:lnTo>
                  <a:lnTo>
                    <a:pt x="312" y="1846"/>
                  </a:lnTo>
                  <a:lnTo>
                    <a:pt x="308" y="1836"/>
                  </a:lnTo>
                  <a:lnTo>
                    <a:pt x="302" y="1826"/>
                  </a:lnTo>
                  <a:lnTo>
                    <a:pt x="292" y="1804"/>
                  </a:lnTo>
                  <a:lnTo>
                    <a:pt x="288" y="1794"/>
                  </a:lnTo>
                  <a:lnTo>
                    <a:pt x="288" y="1787"/>
                  </a:lnTo>
                  <a:lnTo>
                    <a:pt x="286" y="1782"/>
                  </a:lnTo>
                  <a:lnTo>
                    <a:pt x="283" y="1779"/>
                  </a:lnTo>
                  <a:lnTo>
                    <a:pt x="277" y="1775"/>
                  </a:lnTo>
                  <a:lnTo>
                    <a:pt x="271" y="1772"/>
                  </a:lnTo>
                  <a:lnTo>
                    <a:pt x="262" y="1769"/>
                  </a:lnTo>
                  <a:lnTo>
                    <a:pt x="255" y="1764"/>
                  </a:lnTo>
                  <a:lnTo>
                    <a:pt x="249" y="1760"/>
                  </a:lnTo>
                  <a:lnTo>
                    <a:pt x="244" y="1755"/>
                  </a:lnTo>
                  <a:lnTo>
                    <a:pt x="241" y="1748"/>
                  </a:lnTo>
                  <a:lnTo>
                    <a:pt x="240" y="1741"/>
                  </a:lnTo>
                  <a:lnTo>
                    <a:pt x="242" y="1730"/>
                  </a:lnTo>
                  <a:lnTo>
                    <a:pt x="247" y="1719"/>
                  </a:lnTo>
                  <a:lnTo>
                    <a:pt x="257" y="1705"/>
                  </a:lnTo>
                  <a:lnTo>
                    <a:pt x="255" y="1688"/>
                  </a:lnTo>
                  <a:lnTo>
                    <a:pt x="251" y="1672"/>
                  </a:lnTo>
                  <a:lnTo>
                    <a:pt x="248" y="1653"/>
                  </a:lnTo>
                  <a:lnTo>
                    <a:pt x="245" y="1633"/>
                  </a:lnTo>
                  <a:lnTo>
                    <a:pt x="245" y="1609"/>
                  </a:lnTo>
                  <a:lnTo>
                    <a:pt x="231" y="1607"/>
                  </a:lnTo>
                  <a:lnTo>
                    <a:pt x="220" y="1599"/>
                  </a:lnTo>
                  <a:lnTo>
                    <a:pt x="210" y="1587"/>
                  </a:lnTo>
                  <a:lnTo>
                    <a:pt x="202" y="1573"/>
                  </a:lnTo>
                  <a:lnTo>
                    <a:pt x="197" y="1558"/>
                  </a:lnTo>
                  <a:lnTo>
                    <a:pt x="196" y="1541"/>
                  </a:lnTo>
                  <a:lnTo>
                    <a:pt x="183" y="1534"/>
                  </a:lnTo>
                  <a:lnTo>
                    <a:pt x="170" y="1518"/>
                  </a:lnTo>
                  <a:lnTo>
                    <a:pt x="157" y="1498"/>
                  </a:lnTo>
                  <a:lnTo>
                    <a:pt x="145" y="1471"/>
                  </a:lnTo>
                  <a:lnTo>
                    <a:pt x="135" y="1438"/>
                  </a:lnTo>
                  <a:lnTo>
                    <a:pt x="123" y="1400"/>
                  </a:lnTo>
                  <a:lnTo>
                    <a:pt x="114" y="1358"/>
                  </a:lnTo>
                  <a:lnTo>
                    <a:pt x="105" y="1311"/>
                  </a:lnTo>
                  <a:lnTo>
                    <a:pt x="96" y="1261"/>
                  </a:lnTo>
                  <a:lnTo>
                    <a:pt x="87" y="1209"/>
                  </a:lnTo>
                  <a:lnTo>
                    <a:pt x="80" y="1153"/>
                  </a:lnTo>
                  <a:lnTo>
                    <a:pt x="73" y="1094"/>
                  </a:lnTo>
                  <a:lnTo>
                    <a:pt x="66" y="1035"/>
                  </a:lnTo>
                  <a:lnTo>
                    <a:pt x="60" y="974"/>
                  </a:lnTo>
                  <a:lnTo>
                    <a:pt x="53" y="912"/>
                  </a:lnTo>
                  <a:lnTo>
                    <a:pt x="48" y="851"/>
                  </a:lnTo>
                  <a:lnTo>
                    <a:pt x="43" y="790"/>
                  </a:lnTo>
                  <a:lnTo>
                    <a:pt x="38" y="729"/>
                  </a:lnTo>
                  <a:lnTo>
                    <a:pt x="34" y="669"/>
                  </a:lnTo>
                  <a:lnTo>
                    <a:pt x="30" y="611"/>
                  </a:lnTo>
                  <a:lnTo>
                    <a:pt x="26" y="556"/>
                  </a:lnTo>
                  <a:lnTo>
                    <a:pt x="23" y="503"/>
                  </a:lnTo>
                  <a:lnTo>
                    <a:pt x="20" y="453"/>
                  </a:lnTo>
                  <a:lnTo>
                    <a:pt x="15" y="407"/>
                  </a:lnTo>
                  <a:lnTo>
                    <a:pt x="13" y="365"/>
                  </a:lnTo>
                  <a:lnTo>
                    <a:pt x="10" y="328"/>
                  </a:lnTo>
                  <a:lnTo>
                    <a:pt x="7" y="295"/>
                  </a:lnTo>
                  <a:lnTo>
                    <a:pt x="5" y="269"/>
                  </a:lnTo>
                  <a:lnTo>
                    <a:pt x="2" y="249"/>
                  </a:lnTo>
                  <a:lnTo>
                    <a:pt x="0" y="235"/>
                  </a:lnTo>
                  <a:lnTo>
                    <a:pt x="24" y="199"/>
                  </a:lnTo>
                  <a:lnTo>
                    <a:pt x="51" y="166"/>
                  </a:lnTo>
                  <a:lnTo>
                    <a:pt x="82" y="136"/>
                  </a:lnTo>
                  <a:lnTo>
                    <a:pt x="117" y="109"/>
                  </a:lnTo>
                  <a:lnTo>
                    <a:pt x="154" y="84"/>
                  </a:lnTo>
                  <a:lnTo>
                    <a:pt x="194" y="63"/>
                  </a:lnTo>
                  <a:lnTo>
                    <a:pt x="238" y="44"/>
                  </a:lnTo>
                  <a:lnTo>
                    <a:pt x="282" y="29"/>
                  </a:lnTo>
                  <a:lnTo>
                    <a:pt x="328" y="16"/>
                  </a:lnTo>
                  <a:lnTo>
                    <a:pt x="375" y="8"/>
                  </a:lnTo>
                  <a:lnTo>
                    <a:pt x="424" y="2"/>
                  </a:lnTo>
                  <a:lnTo>
                    <a:pt x="473" y="0"/>
                  </a:lnTo>
                  <a:close/>
                </a:path>
              </a:pathLst>
            </a:custGeom>
            <a:gradFill flip="none" rotWithShape="1">
              <a:gsLst>
                <a:gs pos="100000">
                  <a:schemeClr val="accent5"/>
                </a:gs>
                <a:gs pos="71000">
                  <a:schemeClr val="accent6"/>
                </a:gs>
                <a:gs pos="51000">
                  <a:schemeClr val="accent5"/>
                </a:gs>
                <a:gs pos="17000">
                  <a:schemeClr val="accent6"/>
                </a:gs>
                <a:gs pos="9000">
                  <a:schemeClr val="accent5"/>
                </a:gs>
              </a:gsLst>
              <a:lin ang="10800000" scaled="1"/>
              <a:tileRect/>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1" name="Freeform 8"/>
            <p:cNvSpPr>
              <a:spLocks/>
            </p:cNvSpPr>
            <p:nvPr/>
          </p:nvSpPr>
          <p:spPr bwMode="auto">
            <a:xfrm>
              <a:off x="3938581" y="2008207"/>
              <a:ext cx="906463" cy="906463"/>
            </a:xfrm>
            <a:custGeom>
              <a:avLst/>
              <a:gdLst/>
              <a:ahLst/>
              <a:cxnLst>
                <a:cxn ang="0">
                  <a:pos x="286" y="0"/>
                </a:cxn>
                <a:cxn ang="0">
                  <a:pos x="571" y="285"/>
                </a:cxn>
                <a:cxn ang="0">
                  <a:pos x="286" y="571"/>
                </a:cxn>
                <a:cxn ang="0">
                  <a:pos x="0" y="285"/>
                </a:cxn>
                <a:cxn ang="0">
                  <a:pos x="286" y="0"/>
                </a:cxn>
              </a:cxnLst>
              <a:rect l="0" t="0" r="r" b="b"/>
              <a:pathLst>
                <a:path w="571" h="571">
                  <a:moveTo>
                    <a:pt x="286" y="0"/>
                  </a:moveTo>
                  <a:lnTo>
                    <a:pt x="571" y="285"/>
                  </a:lnTo>
                  <a:lnTo>
                    <a:pt x="286" y="571"/>
                  </a:lnTo>
                  <a:lnTo>
                    <a:pt x="0" y="285"/>
                  </a:lnTo>
                  <a:lnTo>
                    <a:pt x="286" y="0"/>
                  </a:lnTo>
                  <a:close/>
                </a:path>
              </a:pathLst>
            </a:custGeom>
            <a:solidFill>
              <a:schemeClr val="accent5">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2" name="Freeform 9"/>
            <p:cNvSpPr>
              <a:spLocks noEditPoints="1"/>
            </p:cNvSpPr>
            <p:nvPr/>
          </p:nvSpPr>
          <p:spPr bwMode="auto">
            <a:xfrm>
              <a:off x="3935406" y="2173307"/>
              <a:ext cx="1104900" cy="3267075"/>
            </a:xfrm>
            <a:custGeom>
              <a:avLst/>
              <a:gdLst/>
              <a:ahLst/>
              <a:cxnLst>
                <a:cxn ang="0">
                  <a:pos x="12" y="741"/>
                </a:cxn>
                <a:cxn ang="0">
                  <a:pos x="688" y="120"/>
                </a:cxn>
                <a:cxn ang="0">
                  <a:pos x="668" y="358"/>
                </a:cxn>
                <a:cxn ang="0">
                  <a:pos x="637" y="568"/>
                </a:cxn>
                <a:cxn ang="0">
                  <a:pos x="594" y="726"/>
                </a:cxn>
                <a:cxn ang="0">
                  <a:pos x="550" y="806"/>
                </a:cxn>
                <a:cxn ang="0">
                  <a:pos x="539" y="818"/>
                </a:cxn>
                <a:cxn ang="0">
                  <a:pos x="510" y="831"/>
                </a:cxn>
                <a:cxn ang="0">
                  <a:pos x="511" y="878"/>
                </a:cxn>
                <a:cxn ang="0">
                  <a:pos x="519" y="936"/>
                </a:cxn>
                <a:cxn ang="0">
                  <a:pos x="501" y="955"/>
                </a:cxn>
                <a:cxn ang="0">
                  <a:pos x="484" y="989"/>
                </a:cxn>
                <a:cxn ang="0">
                  <a:pos x="490" y="1044"/>
                </a:cxn>
                <a:cxn ang="0">
                  <a:pos x="508" y="1096"/>
                </a:cxn>
                <a:cxn ang="0">
                  <a:pos x="488" y="1140"/>
                </a:cxn>
                <a:cxn ang="0">
                  <a:pos x="462" y="1190"/>
                </a:cxn>
                <a:cxn ang="0">
                  <a:pos x="456" y="1300"/>
                </a:cxn>
                <a:cxn ang="0">
                  <a:pos x="464" y="1416"/>
                </a:cxn>
                <a:cxn ang="0">
                  <a:pos x="462" y="1469"/>
                </a:cxn>
                <a:cxn ang="0">
                  <a:pos x="460" y="1514"/>
                </a:cxn>
                <a:cxn ang="0">
                  <a:pos x="473" y="1705"/>
                </a:cxn>
                <a:cxn ang="0">
                  <a:pos x="544" y="1913"/>
                </a:cxn>
                <a:cxn ang="0">
                  <a:pos x="515" y="2011"/>
                </a:cxn>
                <a:cxn ang="0">
                  <a:pos x="466" y="2051"/>
                </a:cxn>
                <a:cxn ang="0">
                  <a:pos x="462" y="2040"/>
                </a:cxn>
                <a:cxn ang="0">
                  <a:pos x="452" y="2022"/>
                </a:cxn>
                <a:cxn ang="0">
                  <a:pos x="442" y="2004"/>
                </a:cxn>
                <a:cxn ang="0">
                  <a:pos x="460" y="1977"/>
                </a:cxn>
                <a:cxn ang="0">
                  <a:pos x="426" y="1904"/>
                </a:cxn>
                <a:cxn ang="0">
                  <a:pos x="414" y="1770"/>
                </a:cxn>
                <a:cxn ang="0">
                  <a:pos x="415" y="1515"/>
                </a:cxn>
                <a:cxn ang="0">
                  <a:pos x="415" y="1317"/>
                </a:cxn>
                <a:cxn ang="0">
                  <a:pos x="403" y="1206"/>
                </a:cxn>
                <a:cxn ang="0">
                  <a:pos x="374" y="1169"/>
                </a:cxn>
                <a:cxn ang="0">
                  <a:pos x="293" y="1165"/>
                </a:cxn>
                <a:cxn ang="0">
                  <a:pos x="173" y="1160"/>
                </a:cxn>
                <a:cxn ang="0">
                  <a:pos x="129" y="1123"/>
                </a:cxn>
                <a:cxn ang="0">
                  <a:pos x="121" y="1067"/>
                </a:cxn>
                <a:cxn ang="0">
                  <a:pos x="118" y="1022"/>
                </a:cxn>
                <a:cxn ang="0">
                  <a:pos x="102" y="978"/>
                </a:cxn>
                <a:cxn ang="0">
                  <a:pos x="78" y="965"/>
                </a:cxn>
                <a:cxn ang="0">
                  <a:pos x="57" y="944"/>
                </a:cxn>
                <a:cxn ang="0">
                  <a:pos x="73" y="901"/>
                </a:cxn>
                <a:cxn ang="0">
                  <a:pos x="61" y="829"/>
                </a:cxn>
                <a:cxn ang="0">
                  <a:pos x="26" y="783"/>
                </a:cxn>
                <a:cxn ang="0">
                  <a:pos x="33" y="757"/>
                </a:cxn>
                <a:cxn ang="0">
                  <a:pos x="177" y="812"/>
                </a:cxn>
                <a:cxn ang="0">
                  <a:pos x="330" y="792"/>
                </a:cxn>
                <a:cxn ang="0">
                  <a:pos x="465" y="705"/>
                </a:cxn>
                <a:cxn ang="0">
                  <a:pos x="561" y="573"/>
                </a:cxn>
                <a:cxn ang="0">
                  <a:pos x="625" y="418"/>
                </a:cxn>
                <a:cxn ang="0">
                  <a:pos x="663" y="259"/>
                </a:cxn>
                <a:cxn ang="0">
                  <a:pos x="683" y="117"/>
                </a:cxn>
                <a:cxn ang="0">
                  <a:pos x="696" y="0"/>
                </a:cxn>
              </a:cxnLst>
              <a:rect l="0" t="0" r="r" b="b"/>
              <a:pathLst>
                <a:path w="696" h="2058">
                  <a:moveTo>
                    <a:pt x="0" y="731"/>
                  </a:moveTo>
                  <a:lnTo>
                    <a:pt x="6" y="735"/>
                  </a:lnTo>
                  <a:lnTo>
                    <a:pt x="12" y="737"/>
                  </a:lnTo>
                  <a:lnTo>
                    <a:pt x="12" y="741"/>
                  </a:lnTo>
                  <a:lnTo>
                    <a:pt x="0" y="731"/>
                  </a:lnTo>
                  <a:close/>
                  <a:moveTo>
                    <a:pt x="696" y="0"/>
                  </a:moveTo>
                  <a:lnTo>
                    <a:pt x="691" y="60"/>
                  </a:lnTo>
                  <a:lnTo>
                    <a:pt x="688" y="120"/>
                  </a:lnTo>
                  <a:lnTo>
                    <a:pt x="683" y="181"/>
                  </a:lnTo>
                  <a:lnTo>
                    <a:pt x="679" y="241"/>
                  </a:lnTo>
                  <a:lnTo>
                    <a:pt x="673" y="301"/>
                  </a:lnTo>
                  <a:lnTo>
                    <a:pt x="668" y="358"/>
                  </a:lnTo>
                  <a:lnTo>
                    <a:pt x="661" y="414"/>
                  </a:lnTo>
                  <a:lnTo>
                    <a:pt x="653" y="468"/>
                  </a:lnTo>
                  <a:lnTo>
                    <a:pt x="645" y="520"/>
                  </a:lnTo>
                  <a:lnTo>
                    <a:pt x="637" y="568"/>
                  </a:lnTo>
                  <a:lnTo>
                    <a:pt x="628" y="615"/>
                  </a:lnTo>
                  <a:lnTo>
                    <a:pt x="617" y="656"/>
                  </a:lnTo>
                  <a:lnTo>
                    <a:pt x="606" y="693"/>
                  </a:lnTo>
                  <a:lnTo>
                    <a:pt x="594" y="726"/>
                  </a:lnTo>
                  <a:lnTo>
                    <a:pt x="580" y="755"/>
                  </a:lnTo>
                  <a:lnTo>
                    <a:pt x="566" y="777"/>
                  </a:lnTo>
                  <a:lnTo>
                    <a:pt x="550" y="794"/>
                  </a:lnTo>
                  <a:lnTo>
                    <a:pt x="550" y="806"/>
                  </a:lnTo>
                  <a:lnTo>
                    <a:pt x="549" y="814"/>
                  </a:lnTo>
                  <a:lnTo>
                    <a:pt x="546" y="818"/>
                  </a:lnTo>
                  <a:lnTo>
                    <a:pt x="543" y="819"/>
                  </a:lnTo>
                  <a:lnTo>
                    <a:pt x="539" y="818"/>
                  </a:lnTo>
                  <a:lnTo>
                    <a:pt x="529" y="816"/>
                  </a:lnTo>
                  <a:lnTo>
                    <a:pt x="523" y="818"/>
                  </a:lnTo>
                  <a:lnTo>
                    <a:pt x="517" y="822"/>
                  </a:lnTo>
                  <a:lnTo>
                    <a:pt x="510" y="831"/>
                  </a:lnTo>
                  <a:lnTo>
                    <a:pt x="508" y="838"/>
                  </a:lnTo>
                  <a:lnTo>
                    <a:pt x="508" y="849"/>
                  </a:lnTo>
                  <a:lnTo>
                    <a:pt x="509" y="863"/>
                  </a:lnTo>
                  <a:lnTo>
                    <a:pt x="511" y="878"/>
                  </a:lnTo>
                  <a:lnTo>
                    <a:pt x="513" y="895"/>
                  </a:lnTo>
                  <a:lnTo>
                    <a:pt x="515" y="910"/>
                  </a:lnTo>
                  <a:lnTo>
                    <a:pt x="518" y="923"/>
                  </a:lnTo>
                  <a:lnTo>
                    <a:pt x="519" y="936"/>
                  </a:lnTo>
                  <a:lnTo>
                    <a:pt x="518" y="944"/>
                  </a:lnTo>
                  <a:lnTo>
                    <a:pt x="513" y="949"/>
                  </a:lnTo>
                  <a:lnTo>
                    <a:pt x="507" y="953"/>
                  </a:lnTo>
                  <a:lnTo>
                    <a:pt x="501" y="955"/>
                  </a:lnTo>
                  <a:lnTo>
                    <a:pt x="494" y="959"/>
                  </a:lnTo>
                  <a:lnTo>
                    <a:pt x="489" y="966"/>
                  </a:lnTo>
                  <a:lnTo>
                    <a:pt x="486" y="976"/>
                  </a:lnTo>
                  <a:lnTo>
                    <a:pt x="484" y="989"/>
                  </a:lnTo>
                  <a:lnTo>
                    <a:pt x="483" y="1004"/>
                  </a:lnTo>
                  <a:lnTo>
                    <a:pt x="482" y="1017"/>
                  </a:lnTo>
                  <a:lnTo>
                    <a:pt x="479" y="1027"/>
                  </a:lnTo>
                  <a:lnTo>
                    <a:pt x="490" y="1044"/>
                  </a:lnTo>
                  <a:lnTo>
                    <a:pt x="498" y="1057"/>
                  </a:lnTo>
                  <a:lnTo>
                    <a:pt x="505" y="1069"/>
                  </a:lnTo>
                  <a:lnTo>
                    <a:pt x="508" y="1082"/>
                  </a:lnTo>
                  <a:lnTo>
                    <a:pt x="508" y="1096"/>
                  </a:lnTo>
                  <a:lnTo>
                    <a:pt x="506" y="1110"/>
                  </a:lnTo>
                  <a:lnTo>
                    <a:pt x="501" y="1120"/>
                  </a:lnTo>
                  <a:lnTo>
                    <a:pt x="495" y="1130"/>
                  </a:lnTo>
                  <a:lnTo>
                    <a:pt x="488" y="1140"/>
                  </a:lnTo>
                  <a:lnTo>
                    <a:pt x="481" y="1150"/>
                  </a:lnTo>
                  <a:lnTo>
                    <a:pt x="473" y="1161"/>
                  </a:lnTo>
                  <a:lnTo>
                    <a:pt x="467" y="1175"/>
                  </a:lnTo>
                  <a:lnTo>
                    <a:pt x="462" y="1190"/>
                  </a:lnTo>
                  <a:lnTo>
                    <a:pt x="459" y="1210"/>
                  </a:lnTo>
                  <a:lnTo>
                    <a:pt x="458" y="1232"/>
                  </a:lnTo>
                  <a:lnTo>
                    <a:pt x="457" y="1265"/>
                  </a:lnTo>
                  <a:lnTo>
                    <a:pt x="456" y="1300"/>
                  </a:lnTo>
                  <a:lnTo>
                    <a:pt x="455" y="1336"/>
                  </a:lnTo>
                  <a:lnTo>
                    <a:pt x="459" y="1373"/>
                  </a:lnTo>
                  <a:lnTo>
                    <a:pt x="463" y="1397"/>
                  </a:lnTo>
                  <a:lnTo>
                    <a:pt x="464" y="1416"/>
                  </a:lnTo>
                  <a:lnTo>
                    <a:pt x="465" y="1433"/>
                  </a:lnTo>
                  <a:lnTo>
                    <a:pt x="464" y="1446"/>
                  </a:lnTo>
                  <a:lnTo>
                    <a:pt x="463" y="1459"/>
                  </a:lnTo>
                  <a:lnTo>
                    <a:pt x="462" y="1469"/>
                  </a:lnTo>
                  <a:lnTo>
                    <a:pt x="463" y="1477"/>
                  </a:lnTo>
                  <a:lnTo>
                    <a:pt x="465" y="1496"/>
                  </a:lnTo>
                  <a:lnTo>
                    <a:pt x="463" y="1505"/>
                  </a:lnTo>
                  <a:lnTo>
                    <a:pt x="460" y="1514"/>
                  </a:lnTo>
                  <a:lnTo>
                    <a:pt x="452" y="1526"/>
                  </a:lnTo>
                  <a:lnTo>
                    <a:pt x="456" y="1588"/>
                  </a:lnTo>
                  <a:lnTo>
                    <a:pt x="463" y="1648"/>
                  </a:lnTo>
                  <a:lnTo>
                    <a:pt x="473" y="1705"/>
                  </a:lnTo>
                  <a:lnTo>
                    <a:pt x="487" y="1758"/>
                  </a:lnTo>
                  <a:lnTo>
                    <a:pt x="502" y="1811"/>
                  </a:lnTo>
                  <a:lnTo>
                    <a:pt x="522" y="1862"/>
                  </a:lnTo>
                  <a:lnTo>
                    <a:pt x="544" y="1913"/>
                  </a:lnTo>
                  <a:lnTo>
                    <a:pt x="570" y="1963"/>
                  </a:lnTo>
                  <a:lnTo>
                    <a:pt x="558" y="1974"/>
                  </a:lnTo>
                  <a:lnTo>
                    <a:pt x="531" y="1999"/>
                  </a:lnTo>
                  <a:lnTo>
                    <a:pt x="515" y="2011"/>
                  </a:lnTo>
                  <a:lnTo>
                    <a:pt x="501" y="2023"/>
                  </a:lnTo>
                  <a:lnTo>
                    <a:pt x="488" y="2033"/>
                  </a:lnTo>
                  <a:lnTo>
                    <a:pt x="475" y="2042"/>
                  </a:lnTo>
                  <a:lnTo>
                    <a:pt x="466" y="2051"/>
                  </a:lnTo>
                  <a:lnTo>
                    <a:pt x="458" y="2056"/>
                  </a:lnTo>
                  <a:lnTo>
                    <a:pt x="454" y="2058"/>
                  </a:lnTo>
                  <a:lnTo>
                    <a:pt x="460" y="2049"/>
                  </a:lnTo>
                  <a:lnTo>
                    <a:pt x="462" y="2040"/>
                  </a:lnTo>
                  <a:lnTo>
                    <a:pt x="462" y="2034"/>
                  </a:lnTo>
                  <a:lnTo>
                    <a:pt x="459" y="2029"/>
                  </a:lnTo>
                  <a:lnTo>
                    <a:pt x="456" y="2025"/>
                  </a:lnTo>
                  <a:lnTo>
                    <a:pt x="452" y="2022"/>
                  </a:lnTo>
                  <a:lnTo>
                    <a:pt x="447" y="2019"/>
                  </a:lnTo>
                  <a:lnTo>
                    <a:pt x="440" y="2012"/>
                  </a:lnTo>
                  <a:lnTo>
                    <a:pt x="440" y="2008"/>
                  </a:lnTo>
                  <a:lnTo>
                    <a:pt x="442" y="2004"/>
                  </a:lnTo>
                  <a:lnTo>
                    <a:pt x="449" y="1998"/>
                  </a:lnTo>
                  <a:lnTo>
                    <a:pt x="458" y="1991"/>
                  </a:lnTo>
                  <a:lnTo>
                    <a:pt x="472" y="1983"/>
                  </a:lnTo>
                  <a:lnTo>
                    <a:pt x="460" y="1977"/>
                  </a:lnTo>
                  <a:lnTo>
                    <a:pt x="449" y="1966"/>
                  </a:lnTo>
                  <a:lnTo>
                    <a:pt x="440" y="1951"/>
                  </a:lnTo>
                  <a:lnTo>
                    <a:pt x="432" y="1929"/>
                  </a:lnTo>
                  <a:lnTo>
                    <a:pt x="426" y="1904"/>
                  </a:lnTo>
                  <a:lnTo>
                    <a:pt x="422" y="1876"/>
                  </a:lnTo>
                  <a:lnTo>
                    <a:pt x="418" y="1844"/>
                  </a:lnTo>
                  <a:lnTo>
                    <a:pt x="416" y="1808"/>
                  </a:lnTo>
                  <a:lnTo>
                    <a:pt x="414" y="1770"/>
                  </a:lnTo>
                  <a:lnTo>
                    <a:pt x="413" y="1730"/>
                  </a:lnTo>
                  <a:lnTo>
                    <a:pt x="413" y="1603"/>
                  </a:lnTo>
                  <a:lnTo>
                    <a:pt x="414" y="1560"/>
                  </a:lnTo>
                  <a:lnTo>
                    <a:pt x="415" y="1515"/>
                  </a:lnTo>
                  <a:lnTo>
                    <a:pt x="415" y="1473"/>
                  </a:lnTo>
                  <a:lnTo>
                    <a:pt x="416" y="1431"/>
                  </a:lnTo>
                  <a:lnTo>
                    <a:pt x="416" y="1353"/>
                  </a:lnTo>
                  <a:lnTo>
                    <a:pt x="415" y="1317"/>
                  </a:lnTo>
                  <a:lnTo>
                    <a:pt x="414" y="1284"/>
                  </a:lnTo>
                  <a:lnTo>
                    <a:pt x="411" y="1254"/>
                  </a:lnTo>
                  <a:lnTo>
                    <a:pt x="407" y="1228"/>
                  </a:lnTo>
                  <a:lnTo>
                    <a:pt x="403" y="1206"/>
                  </a:lnTo>
                  <a:lnTo>
                    <a:pt x="397" y="1190"/>
                  </a:lnTo>
                  <a:lnTo>
                    <a:pt x="390" y="1178"/>
                  </a:lnTo>
                  <a:lnTo>
                    <a:pt x="382" y="1171"/>
                  </a:lnTo>
                  <a:lnTo>
                    <a:pt x="374" y="1169"/>
                  </a:lnTo>
                  <a:lnTo>
                    <a:pt x="359" y="1168"/>
                  </a:lnTo>
                  <a:lnTo>
                    <a:pt x="341" y="1167"/>
                  </a:lnTo>
                  <a:lnTo>
                    <a:pt x="318" y="1166"/>
                  </a:lnTo>
                  <a:lnTo>
                    <a:pt x="293" y="1165"/>
                  </a:lnTo>
                  <a:lnTo>
                    <a:pt x="268" y="1165"/>
                  </a:lnTo>
                  <a:lnTo>
                    <a:pt x="216" y="1163"/>
                  </a:lnTo>
                  <a:lnTo>
                    <a:pt x="194" y="1161"/>
                  </a:lnTo>
                  <a:lnTo>
                    <a:pt x="173" y="1160"/>
                  </a:lnTo>
                  <a:lnTo>
                    <a:pt x="157" y="1158"/>
                  </a:lnTo>
                  <a:lnTo>
                    <a:pt x="147" y="1155"/>
                  </a:lnTo>
                  <a:lnTo>
                    <a:pt x="135" y="1134"/>
                  </a:lnTo>
                  <a:lnTo>
                    <a:pt x="129" y="1123"/>
                  </a:lnTo>
                  <a:lnTo>
                    <a:pt x="124" y="1112"/>
                  </a:lnTo>
                  <a:lnTo>
                    <a:pt x="119" y="1099"/>
                  </a:lnTo>
                  <a:lnTo>
                    <a:pt x="119" y="1085"/>
                  </a:lnTo>
                  <a:lnTo>
                    <a:pt x="121" y="1067"/>
                  </a:lnTo>
                  <a:lnTo>
                    <a:pt x="128" y="1048"/>
                  </a:lnTo>
                  <a:lnTo>
                    <a:pt x="128" y="1042"/>
                  </a:lnTo>
                  <a:lnTo>
                    <a:pt x="124" y="1032"/>
                  </a:lnTo>
                  <a:lnTo>
                    <a:pt x="118" y="1022"/>
                  </a:lnTo>
                  <a:lnTo>
                    <a:pt x="108" y="1000"/>
                  </a:lnTo>
                  <a:lnTo>
                    <a:pt x="104" y="990"/>
                  </a:lnTo>
                  <a:lnTo>
                    <a:pt x="104" y="983"/>
                  </a:lnTo>
                  <a:lnTo>
                    <a:pt x="102" y="978"/>
                  </a:lnTo>
                  <a:lnTo>
                    <a:pt x="99" y="975"/>
                  </a:lnTo>
                  <a:lnTo>
                    <a:pt x="93" y="971"/>
                  </a:lnTo>
                  <a:lnTo>
                    <a:pt x="87" y="968"/>
                  </a:lnTo>
                  <a:lnTo>
                    <a:pt x="78" y="965"/>
                  </a:lnTo>
                  <a:lnTo>
                    <a:pt x="71" y="960"/>
                  </a:lnTo>
                  <a:lnTo>
                    <a:pt x="65" y="956"/>
                  </a:lnTo>
                  <a:lnTo>
                    <a:pt x="60" y="951"/>
                  </a:lnTo>
                  <a:lnTo>
                    <a:pt x="57" y="944"/>
                  </a:lnTo>
                  <a:lnTo>
                    <a:pt x="56" y="937"/>
                  </a:lnTo>
                  <a:lnTo>
                    <a:pt x="58" y="926"/>
                  </a:lnTo>
                  <a:lnTo>
                    <a:pt x="63" y="915"/>
                  </a:lnTo>
                  <a:lnTo>
                    <a:pt x="73" y="901"/>
                  </a:lnTo>
                  <a:lnTo>
                    <a:pt x="71" y="884"/>
                  </a:lnTo>
                  <a:lnTo>
                    <a:pt x="67" y="868"/>
                  </a:lnTo>
                  <a:lnTo>
                    <a:pt x="64" y="849"/>
                  </a:lnTo>
                  <a:lnTo>
                    <a:pt x="61" y="829"/>
                  </a:lnTo>
                  <a:lnTo>
                    <a:pt x="61" y="805"/>
                  </a:lnTo>
                  <a:lnTo>
                    <a:pt x="47" y="803"/>
                  </a:lnTo>
                  <a:lnTo>
                    <a:pt x="36" y="795"/>
                  </a:lnTo>
                  <a:lnTo>
                    <a:pt x="26" y="783"/>
                  </a:lnTo>
                  <a:lnTo>
                    <a:pt x="18" y="769"/>
                  </a:lnTo>
                  <a:lnTo>
                    <a:pt x="13" y="754"/>
                  </a:lnTo>
                  <a:lnTo>
                    <a:pt x="12" y="741"/>
                  </a:lnTo>
                  <a:lnTo>
                    <a:pt x="33" y="757"/>
                  </a:lnTo>
                  <a:lnTo>
                    <a:pt x="68" y="777"/>
                  </a:lnTo>
                  <a:lnTo>
                    <a:pt x="104" y="794"/>
                  </a:lnTo>
                  <a:lnTo>
                    <a:pt x="140" y="805"/>
                  </a:lnTo>
                  <a:lnTo>
                    <a:pt x="177" y="812"/>
                  </a:lnTo>
                  <a:lnTo>
                    <a:pt x="212" y="814"/>
                  </a:lnTo>
                  <a:lnTo>
                    <a:pt x="247" y="812"/>
                  </a:lnTo>
                  <a:lnTo>
                    <a:pt x="290" y="804"/>
                  </a:lnTo>
                  <a:lnTo>
                    <a:pt x="330" y="792"/>
                  </a:lnTo>
                  <a:lnTo>
                    <a:pt x="368" y="775"/>
                  </a:lnTo>
                  <a:lnTo>
                    <a:pt x="403" y="756"/>
                  </a:lnTo>
                  <a:lnTo>
                    <a:pt x="435" y="732"/>
                  </a:lnTo>
                  <a:lnTo>
                    <a:pt x="465" y="705"/>
                  </a:lnTo>
                  <a:lnTo>
                    <a:pt x="492" y="675"/>
                  </a:lnTo>
                  <a:lnTo>
                    <a:pt x="517" y="643"/>
                  </a:lnTo>
                  <a:lnTo>
                    <a:pt x="539" y="609"/>
                  </a:lnTo>
                  <a:lnTo>
                    <a:pt x="561" y="573"/>
                  </a:lnTo>
                  <a:lnTo>
                    <a:pt x="579" y="536"/>
                  </a:lnTo>
                  <a:lnTo>
                    <a:pt x="596" y="497"/>
                  </a:lnTo>
                  <a:lnTo>
                    <a:pt x="611" y="458"/>
                  </a:lnTo>
                  <a:lnTo>
                    <a:pt x="625" y="418"/>
                  </a:lnTo>
                  <a:lnTo>
                    <a:pt x="636" y="378"/>
                  </a:lnTo>
                  <a:lnTo>
                    <a:pt x="646" y="338"/>
                  </a:lnTo>
                  <a:lnTo>
                    <a:pt x="655" y="299"/>
                  </a:lnTo>
                  <a:lnTo>
                    <a:pt x="663" y="259"/>
                  </a:lnTo>
                  <a:lnTo>
                    <a:pt x="670" y="221"/>
                  </a:lnTo>
                  <a:lnTo>
                    <a:pt x="675" y="184"/>
                  </a:lnTo>
                  <a:lnTo>
                    <a:pt x="680" y="150"/>
                  </a:lnTo>
                  <a:lnTo>
                    <a:pt x="683" y="117"/>
                  </a:lnTo>
                  <a:lnTo>
                    <a:pt x="687" y="86"/>
                  </a:lnTo>
                  <a:lnTo>
                    <a:pt x="689" y="59"/>
                  </a:lnTo>
                  <a:lnTo>
                    <a:pt x="691" y="34"/>
                  </a:lnTo>
                  <a:lnTo>
                    <a:pt x="696" y="0"/>
                  </a:lnTo>
                  <a:close/>
                </a:path>
              </a:pathLst>
            </a:custGeom>
            <a:gradFill flip="none" rotWithShape="1">
              <a:gsLst>
                <a:gs pos="92000">
                  <a:schemeClr val="accent5"/>
                </a:gs>
                <a:gs pos="50000">
                  <a:schemeClr val="accent6"/>
                </a:gs>
                <a:gs pos="0">
                  <a:schemeClr val="accent5"/>
                </a:gs>
              </a:gsLst>
              <a:lin ang="0" scaled="1"/>
              <a:tileRect/>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3" name="Freeform 10"/>
            <p:cNvSpPr>
              <a:spLocks/>
            </p:cNvSpPr>
            <p:nvPr/>
          </p:nvSpPr>
          <p:spPr bwMode="auto">
            <a:xfrm>
              <a:off x="3662356" y="896957"/>
              <a:ext cx="1511300" cy="417513"/>
            </a:xfrm>
            <a:custGeom>
              <a:avLst/>
              <a:gdLst/>
              <a:ahLst/>
              <a:cxnLst>
                <a:cxn ang="0">
                  <a:pos x="450" y="0"/>
                </a:cxn>
                <a:cxn ang="0">
                  <a:pos x="500" y="0"/>
                </a:cxn>
                <a:cxn ang="0">
                  <a:pos x="551" y="4"/>
                </a:cxn>
                <a:cxn ang="0">
                  <a:pos x="601" y="12"/>
                </a:cxn>
                <a:cxn ang="0">
                  <a:pos x="651" y="25"/>
                </a:cxn>
                <a:cxn ang="0">
                  <a:pos x="700" y="40"/>
                </a:cxn>
                <a:cxn ang="0">
                  <a:pos x="747" y="60"/>
                </a:cxn>
                <a:cxn ang="0">
                  <a:pos x="793" y="83"/>
                </a:cxn>
                <a:cxn ang="0">
                  <a:pos x="837" y="111"/>
                </a:cxn>
                <a:cxn ang="0">
                  <a:pos x="878" y="143"/>
                </a:cxn>
                <a:cxn ang="0">
                  <a:pos x="917" y="179"/>
                </a:cxn>
                <a:cxn ang="0">
                  <a:pos x="952" y="219"/>
                </a:cxn>
                <a:cxn ang="0">
                  <a:pos x="950" y="230"/>
                </a:cxn>
                <a:cxn ang="0">
                  <a:pos x="945" y="236"/>
                </a:cxn>
                <a:cxn ang="0">
                  <a:pos x="938" y="240"/>
                </a:cxn>
                <a:cxn ang="0">
                  <a:pos x="930" y="243"/>
                </a:cxn>
                <a:cxn ang="0">
                  <a:pos x="914" y="247"/>
                </a:cxn>
                <a:cxn ang="0">
                  <a:pos x="907" y="250"/>
                </a:cxn>
                <a:cxn ang="0">
                  <a:pos x="900" y="255"/>
                </a:cxn>
                <a:cxn ang="0">
                  <a:pos x="897" y="263"/>
                </a:cxn>
                <a:cxn ang="0">
                  <a:pos x="843" y="222"/>
                </a:cxn>
                <a:cxn ang="0">
                  <a:pos x="788" y="186"/>
                </a:cxn>
                <a:cxn ang="0">
                  <a:pos x="733" y="154"/>
                </a:cxn>
                <a:cxn ang="0">
                  <a:pos x="677" y="127"/>
                </a:cxn>
                <a:cxn ang="0">
                  <a:pos x="622" y="103"/>
                </a:cxn>
                <a:cxn ang="0">
                  <a:pos x="566" y="84"/>
                </a:cxn>
                <a:cxn ang="0">
                  <a:pos x="511" y="71"/>
                </a:cxn>
                <a:cxn ang="0">
                  <a:pos x="454" y="63"/>
                </a:cxn>
                <a:cxn ang="0">
                  <a:pos x="398" y="60"/>
                </a:cxn>
                <a:cxn ang="0">
                  <a:pos x="342" y="63"/>
                </a:cxn>
                <a:cxn ang="0">
                  <a:pos x="285" y="72"/>
                </a:cxn>
                <a:cxn ang="0">
                  <a:pos x="228" y="88"/>
                </a:cxn>
                <a:cxn ang="0">
                  <a:pos x="171" y="109"/>
                </a:cxn>
                <a:cxn ang="0">
                  <a:pos x="115" y="137"/>
                </a:cxn>
                <a:cxn ang="0">
                  <a:pos x="57" y="173"/>
                </a:cxn>
                <a:cxn ang="0">
                  <a:pos x="0" y="215"/>
                </a:cxn>
                <a:cxn ang="0">
                  <a:pos x="27" y="180"/>
                </a:cxn>
                <a:cxn ang="0">
                  <a:pos x="57" y="148"/>
                </a:cxn>
                <a:cxn ang="0">
                  <a:pos x="91" y="119"/>
                </a:cxn>
                <a:cxn ang="0">
                  <a:pos x="128" y="93"/>
                </a:cxn>
                <a:cxn ang="0">
                  <a:pos x="168" y="70"/>
                </a:cxn>
                <a:cxn ang="0">
                  <a:pos x="210" y="49"/>
                </a:cxn>
                <a:cxn ang="0">
                  <a:pos x="255" y="33"/>
                </a:cxn>
                <a:cxn ang="0">
                  <a:pos x="302" y="20"/>
                </a:cxn>
                <a:cxn ang="0">
                  <a:pos x="350" y="9"/>
                </a:cxn>
                <a:cxn ang="0">
                  <a:pos x="399" y="3"/>
                </a:cxn>
                <a:cxn ang="0">
                  <a:pos x="450" y="0"/>
                </a:cxn>
              </a:cxnLst>
              <a:rect l="0" t="0" r="r" b="b"/>
              <a:pathLst>
                <a:path w="952" h="263">
                  <a:moveTo>
                    <a:pt x="450" y="0"/>
                  </a:moveTo>
                  <a:lnTo>
                    <a:pt x="500" y="0"/>
                  </a:lnTo>
                  <a:lnTo>
                    <a:pt x="551" y="4"/>
                  </a:lnTo>
                  <a:lnTo>
                    <a:pt x="601" y="12"/>
                  </a:lnTo>
                  <a:lnTo>
                    <a:pt x="651" y="25"/>
                  </a:lnTo>
                  <a:lnTo>
                    <a:pt x="700" y="40"/>
                  </a:lnTo>
                  <a:lnTo>
                    <a:pt x="747" y="60"/>
                  </a:lnTo>
                  <a:lnTo>
                    <a:pt x="793" y="83"/>
                  </a:lnTo>
                  <a:lnTo>
                    <a:pt x="837" y="111"/>
                  </a:lnTo>
                  <a:lnTo>
                    <a:pt x="878" y="143"/>
                  </a:lnTo>
                  <a:lnTo>
                    <a:pt x="917" y="179"/>
                  </a:lnTo>
                  <a:lnTo>
                    <a:pt x="952" y="219"/>
                  </a:lnTo>
                  <a:lnTo>
                    <a:pt x="950" y="230"/>
                  </a:lnTo>
                  <a:lnTo>
                    <a:pt x="945" y="236"/>
                  </a:lnTo>
                  <a:lnTo>
                    <a:pt x="938" y="240"/>
                  </a:lnTo>
                  <a:lnTo>
                    <a:pt x="930" y="243"/>
                  </a:lnTo>
                  <a:lnTo>
                    <a:pt x="914" y="247"/>
                  </a:lnTo>
                  <a:lnTo>
                    <a:pt x="907" y="250"/>
                  </a:lnTo>
                  <a:lnTo>
                    <a:pt x="900" y="255"/>
                  </a:lnTo>
                  <a:lnTo>
                    <a:pt x="897" y="263"/>
                  </a:lnTo>
                  <a:lnTo>
                    <a:pt x="843" y="222"/>
                  </a:lnTo>
                  <a:lnTo>
                    <a:pt x="788" y="186"/>
                  </a:lnTo>
                  <a:lnTo>
                    <a:pt x="733" y="154"/>
                  </a:lnTo>
                  <a:lnTo>
                    <a:pt x="677" y="127"/>
                  </a:lnTo>
                  <a:lnTo>
                    <a:pt x="622" y="103"/>
                  </a:lnTo>
                  <a:lnTo>
                    <a:pt x="566" y="84"/>
                  </a:lnTo>
                  <a:lnTo>
                    <a:pt x="511" y="71"/>
                  </a:lnTo>
                  <a:lnTo>
                    <a:pt x="454" y="63"/>
                  </a:lnTo>
                  <a:lnTo>
                    <a:pt x="398" y="60"/>
                  </a:lnTo>
                  <a:lnTo>
                    <a:pt x="342" y="63"/>
                  </a:lnTo>
                  <a:lnTo>
                    <a:pt x="285" y="72"/>
                  </a:lnTo>
                  <a:lnTo>
                    <a:pt x="228" y="88"/>
                  </a:lnTo>
                  <a:lnTo>
                    <a:pt x="171" y="109"/>
                  </a:lnTo>
                  <a:lnTo>
                    <a:pt x="115" y="137"/>
                  </a:lnTo>
                  <a:lnTo>
                    <a:pt x="57" y="173"/>
                  </a:lnTo>
                  <a:lnTo>
                    <a:pt x="0" y="215"/>
                  </a:lnTo>
                  <a:lnTo>
                    <a:pt x="27" y="180"/>
                  </a:lnTo>
                  <a:lnTo>
                    <a:pt x="57" y="148"/>
                  </a:lnTo>
                  <a:lnTo>
                    <a:pt x="91" y="119"/>
                  </a:lnTo>
                  <a:lnTo>
                    <a:pt x="128" y="93"/>
                  </a:lnTo>
                  <a:lnTo>
                    <a:pt x="168" y="70"/>
                  </a:lnTo>
                  <a:lnTo>
                    <a:pt x="210" y="49"/>
                  </a:lnTo>
                  <a:lnTo>
                    <a:pt x="255" y="33"/>
                  </a:lnTo>
                  <a:lnTo>
                    <a:pt x="302" y="20"/>
                  </a:lnTo>
                  <a:lnTo>
                    <a:pt x="350" y="9"/>
                  </a:lnTo>
                  <a:lnTo>
                    <a:pt x="399" y="3"/>
                  </a:lnTo>
                  <a:lnTo>
                    <a:pt x="450" y="0"/>
                  </a:ln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 name="Freeform 11"/>
            <p:cNvSpPr>
              <a:spLocks noEditPoints="1"/>
            </p:cNvSpPr>
            <p:nvPr/>
          </p:nvSpPr>
          <p:spPr bwMode="auto">
            <a:xfrm>
              <a:off x="3675056" y="1331932"/>
              <a:ext cx="388938" cy="2057400"/>
            </a:xfrm>
            <a:custGeom>
              <a:avLst/>
              <a:gdLst/>
              <a:ahLst/>
              <a:cxnLst>
                <a:cxn ang="0">
                  <a:pos x="245" y="1296"/>
                </a:cxn>
                <a:cxn ang="0">
                  <a:pos x="235" y="1295"/>
                </a:cxn>
                <a:cxn ang="0">
                  <a:pos x="0" y="0"/>
                </a:cxn>
                <a:cxn ang="0">
                  <a:pos x="16" y="230"/>
                </a:cxn>
                <a:cxn ang="0">
                  <a:pos x="33" y="433"/>
                </a:cxn>
                <a:cxn ang="0">
                  <a:pos x="53" y="607"/>
                </a:cxn>
                <a:cxn ang="0">
                  <a:pos x="72" y="756"/>
                </a:cxn>
                <a:cxn ang="0">
                  <a:pos x="92" y="883"/>
                </a:cxn>
                <a:cxn ang="0">
                  <a:pos x="112" y="988"/>
                </a:cxn>
                <a:cxn ang="0">
                  <a:pos x="131" y="1074"/>
                </a:cxn>
                <a:cxn ang="0">
                  <a:pos x="150" y="1141"/>
                </a:cxn>
                <a:cxn ang="0">
                  <a:pos x="168" y="1194"/>
                </a:cxn>
                <a:cxn ang="0">
                  <a:pos x="186" y="1233"/>
                </a:cxn>
                <a:cxn ang="0">
                  <a:pos x="201" y="1261"/>
                </a:cxn>
                <a:cxn ang="0">
                  <a:pos x="215" y="1279"/>
                </a:cxn>
                <a:cxn ang="0">
                  <a:pos x="226" y="1290"/>
                </a:cxn>
                <a:cxn ang="0">
                  <a:pos x="227" y="1292"/>
                </a:cxn>
                <a:cxn ang="0">
                  <a:pos x="194" y="1265"/>
                </a:cxn>
                <a:cxn ang="0">
                  <a:pos x="163" y="1215"/>
                </a:cxn>
                <a:cxn ang="0">
                  <a:pos x="136" y="1145"/>
                </a:cxn>
                <a:cxn ang="0">
                  <a:pos x="112" y="1057"/>
                </a:cxn>
                <a:cxn ang="0">
                  <a:pos x="91" y="958"/>
                </a:cxn>
                <a:cxn ang="0">
                  <a:pos x="73" y="849"/>
                </a:cxn>
                <a:cxn ang="0">
                  <a:pos x="56" y="734"/>
                </a:cxn>
                <a:cxn ang="0">
                  <a:pos x="43" y="616"/>
                </a:cxn>
                <a:cxn ang="0">
                  <a:pos x="31" y="500"/>
                </a:cxn>
                <a:cxn ang="0">
                  <a:pos x="22" y="388"/>
                </a:cxn>
                <a:cxn ang="0">
                  <a:pos x="14" y="284"/>
                </a:cxn>
                <a:cxn ang="0">
                  <a:pos x="9" y="191"/>
                </a:cxn>
                <a:cxn ang="0">
                  <a:pos x="5" y="112"/>
                </a:cxn>
                <a:cxn ang="0">
                  <a:pos x="2" y="52"/>
                </a:cxn>
                <a:cxn ang="0">
                  <a:pos x="0" y="13"/>
                </a:cxn>
              </a:cxnLst>
              <a:rect l="0" t="0" r="r" b="b"/>
              <a:pathLst>
                <a:path w="245" h="1296">
                  <a:moveTo>
                    <a:pt x="231" y="1293"/>
                  </a:moveTo>
                  <a:lnTo>
                    <a:pt x="245" y="1296"/>
                  </a:lnTo>
                  <a:lnTo>
                    <a:pt x="239" y="1296"/>
                  </a:lnTo>
                  <a:lnTo>
                    <a:pt x="235" y="1295"/>
                  </a:lnTo>
                  <a:lnTo>
                    <a:pt x="231" y="1293"/>
                  </a:lnTo>
                  <a:close/>
                  <a:moveTo>
                    <a:pt x="0" y="0"/>
                  </a:moveTo>
                  <a:lnTo>
                    <a:pt x="8" y="119"/>
                  </a:lnTo>
                  <a:lnTo>
                    <a:pt x="16" y="230"/>
                  </a:lnTo>
                  <a:lnTo>
                    <a:pt x="24" y="335"/>
                  </a:lnTo>
                  <a:lnTo>
                    <a:pt x="33" y="433"/>
                  </a:lnTo>
                  <a:lnTo>
                    <a:pt x="43" y="524"/>
                  </a:lnTo>
                  <a:lnTo>
                    <a:pt x="53" y="607"/>
                  </a:lnTo>
                  <a:lnTo>
                    <a:pt x="62" y="685"/>
                  </a:lnTo>
                  <a:lnTo>
                    <a:pt x="72" y="756"/>
                  </a:lnTo>
                  <a:lnTo>
                    <a:pt x="82" y="822"/>
                  </a:lnTo>
                  <a:lnTo>
                    <a:pt x="92" y="883"/>
                  </a:lnTo>
                  <a:lnTo>
                    <a:pt x="101" y="938"/>
                  </a:lnTo>
                  <a:lnTo>
                    <a:pt x="112" y="988"/>
                  </a:lnTo>
                  <a:lnTo>
                    <a:pt x="122" y="1032"/>
                  </a:lnTo>
                  <a:lnTo>
                    <a:pt x="131" y="1074"/>
                  </a:lnTo>
                  <a:lnTo>
                    <a:pt x="140" y="1110"/>
                  </a:lnTo>
                  <a:lnTo>
                    <a:pt x="150" y="1141"/>
                  </a:lnTo>
                  <a:lnTo>
                    <a:pt x="159" y="1169"/>
                  </a:lnTo>
                  <a:lnTo>
                    <a:pt x="168" y="1194"/>
                  </a:lnTo>
                  <a:lnTo>
                    <a:pt x="177" y="1216"/>
                  </a:lnTo>
                  <a:lnTo>
                    <a:pt x="186" y="1233"/>
                  </a:lnTo>
                  <a:lnTo>
                    <a:pt x="193" y="1249"/>
                  </a:lnTo>
                  <a:lnTo>
                    <a:pt x="201" y="1261"/>
                  </a:lnTo>
                  <a:lnTo>
                    <a:pt x="208" y="1271"/>
                  </a:lnTo>
                  <a:lnTo>
                    <a:pt x="215" y="1279"/>
                  </a:lnTo>
                  <a:lnTo>
                    <a:pt x="221" y="1286"/>
                  </a:lnTo>
                  <a:lnTo>
                    <a:pt x="226" y="1290"/>
                  </a:lnTo>
                  <a:lnTo>
                    <a:pt x="231" y="1293"/>
                  </a:lnTo>
                  <a:lnTo>
                    <a:pt x="227" y="1292"/>
                  </a:lnTo>
                  <a:lnTo>
                    <a:pt x="210" y="1281"/>
                  </a:lnTo>
                  <a:lnTo>
                    <a:pt x="194" y="1265"/>
                  </a:lnTo>
                  <a:lnTo>
                    <a:pt x="177" y="1242"/>
                  </a:lnTo>
                  <a:lnTo>
                    <a:pt x="163" y="1215"/>
                  </a:lnTo>
                  <a:lnTo>
                    <a:pt x="150" y="1182"/>
                  </a:lnTo>
                  <a:lnTo>
                    <a:pt x="136" y="1145"/>
                  </a:lnTo>
                  <a:lnTo>
                    <a:pt x="124" y="1102"/>
                  </a:lnTo>
                  <a:lnTo>
                    <a:pt x="112" y="1057"/>
                  </a:lnTo>
                  <a:lnTo>
                    <a:pt x="101" y="1009"/>
                  </a:lnTo>
                  <a:lnTo>
                    <a:pt x="91" y="958"/>
                  </a:lnTo>
                  <a:lnTo>
                    <a:pt x="81" y="905"/>
                  </a:lnTo>
                  <a:lnTo>
                    <a:pt x="73" y="849"/>
                  </a:lnTo>
                  <a:lnTo>
                    <a:pt x="63" y="792"/>
                  </a:lnTo>
                  <a:lnTo>
                    <a:pt x="56" y="734"/>
                  </a:lnTo>
                  <a:lnTo>
                    <a:pt x="49" y="676"/>
                  </a:lnTo>
                  <a:lnTo>
                    <a:pt x="43" y="616"/>
                  </a:lnTo>
                  <a:lnTo>
                    <a:pt x="37" y="559"/>
                  </a:lnTo>
                  <a:lnTo>
                    <a:pt x="31" y="500"/>
                  </a:lnTo>
                  <a:lnTo>
                    <a:pt x="26" y="444"/>
                  </a:lnTo>
                  <a:lnTo>
                    <a:pt x="22" y="388"/>
                  </a:lnTo>
                  <a:lnTo>
                    <a:pt x="18" y="335"/>
                  </a:lnTo>
                  <a:lnTo>
                    <a:pt x="14" y="284"/>
                  </a:lnTo>
                  <a:lnTo>
                    <a:pt x="11" y="236"/>
                  </a:lnTo>
                  <a:lnTo>
                    <a:pt x="9" y="191"/>
                  </a:lnTo>
                  <a:lnTo>
                    <a:pt x="7" y="149"/>
                  </a:lnTo>
                  <a:lnTo>
                    <a:pt x="5" y="112"/>
                  </a:lnTo>
                  <a:lnTo>
                    <a:pt x="3" y="80"/>
                  </a:lnTo>
                  <a:lnTo>
                    <a:pt x="2" y="52"/>
                  </a:lnTo>
                  <a:lnTo>
                    <a:pt x="1" y="30"/>
                  </a:lnTo>
                  <a:lnTo>
                    <a:pt x="0" y="13"/>
                  </a:lnTo>
                  <a:lnTo>
                    <a:pt x="0" y="0"/>
                  </a:ln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5" name="Freeform 12"/>
            <p:cNvSpPr>
              <a:spLocks/>
            </p:cNvSpPr>
            <p:nvPr/>
          </p:nvSpPr>
          <p:spPr bwMode="auto">
            <a:xfrm>
              <a:off x="3938581" y="1981219"/>
              <a:ext cx="906463" cy="906463"/>
            </a:xfrm>
            <a:custGeom>
              <a:avLst/>
              <a:gdLst/>
              <a:ahLst/>
              <a:cxnLst>
                <a:cxn ang="0">
                  <a:pos x="286" y="0"/>
                </a:cxn>
                <a:cxn ang="0">
                  <a:pos x="571" y="286"/>
                </a:cxn>
                <a:cxn ang="0">
                  <a:pos x="286" y="571"/>
                </a:cxn>
                <a:cxn ang="0">
                  <a:pos x="0" y="286"/>
                </a:cxn>
                <a:cxn ang="0">
                  <a:pos x="286" y="0"/>
                </a:cxn>
              </a:cxnLst>
              <a:rect l="0" t="0" r="r" b="b"/>
              <a:pathLst>
                <a:path w="571" h="571">
                  <a:moveTo>
                    <a:pt x="286" y="0"/>
                  </a:moveTo>
                  <a:lnTo>
                    <a:pt x="571" y="286"/>
                  </a:lnTo>
                  <a:lnTo>
                    <a:pt x="286" y="571"/>
                  </a:lnTo>
                  <a:lnTo>
                    <a:pt x="0" y="286"/>
                  </a:lnTo>
                  <a:lnTo>
                    <a:pt x="286" y="0"/>
                  </a:lnTo>
                  <a:close/>
                </a:path>
              </a:pathLst>
            </a:custGeom>
            <a:solidFill>
              <a:schemeClr val="accent6">
                <a:lumMod val="60000"/>
                <a:lumOff val="4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6" name="Freeform 13"/>
            <p:cNvSpPr>
              <a:spLocks noEditPoints="1"/>
            </p:cNvSpPr>
            <p:nvPr/>
          </p:nvSpPr>
          <p:spPr bwMode="auto">
            <a:xfrm>
              <a:off x="3773481" y="2246332"/>
              <a:ext cx="530225" cy="1193800"/>
            </a:xfrm>
            <a:custGeom>
              <a:avLst/>
              <a:gdLst/>
              <a:ahLst/>
              <a:cxnLst>
                <a:cxn ang="0">
                  <a:pos x="333" y="743"/>
                </a:cxn>
                <a:cxn ang="0">
                  <a:pos x="330" y="745"/>
                </a:cxn>
                <a:cxn ang="0">
                  <a:pos x="326" y="746"/>
                </a:cxn>
                <a:cxn ang="0">
                  <a:pos x="321" y="748"/>
                </a:cxn>
                <a:cxn ang="0">
                  <a:pos x="312" y="749"/>
                </a:cxn>
                <a:cxn ang="0">
                  <a:pos x="334" y="743"/>
                </a:cxn>
                <a:cxn ang="0">
                  <a:pos x="333" y="743"/>
                </a:cxn>
                <a:cxn ang="0">
                  <a:pos x="0" y="0"/>
                </a:cxn>
                <a:cxn ang="0">
                  <a:pos x="11" y="88"/>
                </a:cxn>
                <a:cxn ang="0">
                  <a:pos x="22" y="168"/>
                </a:cxn>
                <a:cxn ang="0">
                  <a:pos x="34" y="241"/>
                </a:cxn>
                <a:cxn ang="0">
                  <a:pos x="48" y="308"/>
                </a:cxn>
                <a:cxn ang="0">
                  <a:pos x="61" y="370"/>
                </a:cxn>
                <a:cxn ang="0">
                  <a:pos x="75" y="424"/>
                </a:cxn>
                <a:cxn ang="0">
                  <a:pos x="90" y="475"/>
                </a:cxn>
                <a:cxn ang="0">
                  <a:pos x="105" y="519"/>
                </a:cxn>
                <a:cxn ang="0">
                  <a:pos x="120" y="559"/>
                </a:cxn>
                <a:cxn ang="0">
                  <a:pos x="135" y="593"/>
                </a:cxn>
                <a:cxn ang="0">
                  <a:pos x="150" y="624"/>
                </a:cxn>
                <a:cxn ang="0">
                  <a:pos x="166" y="651"/>
                </a:cxn>
                <a:cxn ang="0">
                  <a:pos x="181" y="674"/>
                </a:cxn>
                <a:cxn ang="0">
                  <a:pos x="196" y="692"/>
                </a:cxn>
                <a:cxn ang="0">
                  <a:pos x="211" y="708"/>
                </a:cxn>
                <a:cxn ang="0">
                  <a:pos x="226" y="721"/>
                </a:cxn>
                <a:cxn ang="0">
                  <a:pos x="239" y="730"/>
                </a:cxn>
                <a:cxn ang="0">
                  <a:pos x="252" y="738"/>
                </a:cxn>
                <a:cxn ang="0">
                  <a:pos x="265" y="744"/>
                </a:cxn>
                <a:cxn ang="0">
                  <a:pos x="277" y="748"/>
                </a:cxn>
                <a:cxn ang="0">
                  <a:pos x="287" y="750"/>
                </a:cxn>
                <a:cxn ang="0">
                  <a:pos x="307" y="750"/>
                </a:cxn>
                <a:cxn ang="0">
                  <a:pos x="312" y="749"/>
                </a:cxn>
                <a:cxn ang="0">
                  <a:pos x="306" y="751"/>
                </a:cxn>
                <a:cxn ang="0">
                  <a:pos x="279" y="752"/>
                </a:cxn>
                <a:cxn ang="0">
                  <a:pos x="254" y="749"/>
                </a:cxn>
                <a:cxn ang="0">
                  <a:pos x="232" y="739"/>
                </a:cxn>
                <a:cxn ang="0">
                  <a:pos x="209" y="726"/>
                </a:cxn>
                <a:cxn ang="0">
                  <a:pos x="190" y="708"/>
                </a:cxn>
                <a:cxn ang="0">
                  <a:pos x="170" y="686"/>
                </a:cxn>
                <a:cxn ang="0">
                  <a:pos x="153" y="660"/>
                </a:cxn>
                <a:cxn ang="0">
                  <a:pos x="135" y="630"/>
                </a:cxn>
                <a:cxn ang="0">
                  <a:pos x="120" y="599"/>
                </a:cxn>
                <a:cxn ang="0">
                  <a:pos x="106" y="564"/>
                </a:cxn>
                <a:cxn ang="0">
                  <a:pos x="93" y="528"/>
                </a:cxn>
                <a:cxn ang="0">
                  <a:pos x="81" y="491"/>
                </a:cxn>
                <a:cxn ang="0">
                  <a:pos x="69" y="452"/>
                </a:cxn>
                <a:cxn ang="0">
                  <a:pos x="60" y="413"/>
                </a:cxn>
                <a:cxn ang="0">
                  <a:pos x="51" y="373"/>
                </a:cxn>
                <a:cxn ang="0">
                  <a:pos x="42" y="333"/>
                </a:cxn>
                <a:cxn ang="0">
                  <a:pos x="35" y="294"/>
                </a:cxn>
                <a:cxn ang="0">
                  <a:pos x="29" y="255"/>
                </a:cxn>
                <a:cxn ang="0">
                  <a:pos x="23" y="218"/>
                </a:cxn>
                <a:cxn ang="0">
                  <a:pos x="18" y="181"/>
                </a:cxn>
                <a:cxn ang="0">
                  <a:pos x="14" y="148"/>
                </a:cxn>
                <a:cxn ang="0">
                  <a:pos x="11" y="117"/>
                </a:cxn>
                <a:cxn ang="0">
                  <a:pos x="7" y="88"/>
                </a:cxn>
                <a:cxn ang="0">
                  <a:pos x="5" y="63"/>
                </a:cxn>
                <a:cxn ang="0">
                  <a:pos x="3" y="41"/>
                </a:cxn>
                <a:cxn ang="0">
                  <a:pos x="2" y="24"/>
                </a:cxn>
                <a:cxn ang="0">
                  <a:pos x="1" y="12"/>
                </a:cxn>
                <a:cxn ang="0">
                  <a:pos x="0" y="3"/>
                </a:cxn>
                <a:cxn ang="0">
                  <a:pos x="0" y="0"/>
                </a:cxn>
              </a:cxnLst>
              <a:rect l="0" t="0" r="r" b="b"/>
              <a:pathLst>
                <a:path w="334" h="752">
                  <a:moveTo>
                    <a:pt x="333" y="743"/>
                  </a:moveTo>
                  <a:lnTo>
                    <a:pt x="330" y="745"/>
                  </a:lnTo>
                  <a:lnTo>
                    <a:pt x="326" y="746"/>
                  </a:lnTo>
                  <a:lnTo>
                    <a:pt x="321" y="748"/>
                  </a:lnTo>
                  <a:lnTo>
                    <a:pt x="312" y="749"/>
                  </a:lnTo>
                  <a:lnTo>
                    <a:pt x="334" y="743"/>
                  </a:lnTo>
                  <a:lnTo>
                    <a:pt x="333" y="743"/>
                  </a:lnTo>
                  <a:close/>
                  <a:moveTo>
                    <a:pt x="0" y="0"/>
                  </a:moveTo>
                  <a:lnTo>
                    <a:pt x="11" y="88"/>
                  </a:lnTo>
                  <a:lnTo>
                    <a:pt x="22" y="168"/>
                  </a:lnTo>
                  <a:lnTo>
                    <a:pt x="34" y="241"/>
                  </a:lnTo>
                  <a:lnTo>
                    <a:pt x="48" y="308"/>
                  </a:lnTo>
                  <a:lnTo>
                    <a:pt x="61" y="370"/>
                  </a:lnTo>
                  <a:lnTo>
                    <a:pt x="75" y="424"/>
                  </a:lnTo>
                  <a:lnTo>
                    <a:pt x="90" y="475"/>
                  </a:lnTo>
                  <a:lnTo>
                    <a:pt x="105" y="519"/>
                  </a:lnTo>
                  <a:lnTo>
                    <a:pt x="120" y="559"/>
                  </a:lnTo>
                  <a:lnTo>
                    <a:pt x="135" y="593"/>
                  </a:lnTo>
                  <a:lnTo>
                    <a:pt x="150" y="624"/>
                  </a:lnTo>
                  <a:lnTo>
                    <a:pt x="166" y="651"/>
                  </a:lnTo>
                  <a:lnTo>
                    <a:pt x="181" y="674"/>
                  </a:lnTo>
                  <a:lnTo>
                    <a:pt x="196" y="692"/>
                  </a:lnTo>
                  <a:lnTo>
                    <a:pt x="211" y="708"/>
                  </a:lnTo>
                  <a:lnTo>
                    <a:pt x="226" y="721"/>
                  </a:lnTo>
                  <a:lnTo>
                    <a:pt x="239" y="730"/>
                  </a:lnTo>
                  <a:lnTo>
                    <a:pt x="252" y="738"/>
                  </a:lnTo>
                  <a:lnTo>
                    <a:pt x="265" y="744"/>
                  </a:lnTo>
                  <a:lnTo>
                    <a:pt x="277" y="748"/>
                  </a:lnTo>
                  <a:lnTo>
                    <a:pt x="287" y="750"/>
                  </a:lnTo>
                  <a:lnTo>
                    <a:pt x="307" y="750"/>
                  </a:lnTo>
                  <a:lnTo>
                    <a:pt x="312" y="749"/>
                  </a:lnTo>
                  <a:lnTo>
                    <a:pt x="306" y="751"/>
                  </a:lnTo>
                  <a:lnTo>
                    <a:pt x="279" y="752"/>
                  </a:lnTo>
                  <a:lnTo>
                    <a:pt x="254" y="749"/>
                  </a:lnTo>
                  <a:lnTo>
                    <a:pt x="232" y="739"/>
                  </a:lnTo>
                  <a:lnTo>
                    <a:pt x="209" y="726"/>
                  </a:lnTo>
                  <a:lnTo>
                    <a:pt x="190" y="708"/>
                  </a:lnTo>
                  <a:lnTo>
                    <a:pt x="170" y="686"/>
                  </a:lnTo>
                  <a:lnTo>
                    <a:pt x="153" y="660"/>
                  </a:lnTo>
                  <a:lnTo>
                    <a:pt x="135" y="630"/>
                  </a:lnTo>
                  <a:lnTo>
                    <a:pt x="120" y="599"/>
                  </a:lnTo>
                  <a:lnTo>
                    <a:pt x="106" y="564"/>
                  </a:lnTo>
                  <a:lnTo>
                    <a:pt x="93" y="528"/>
                  </a:lnTo>
                  <a:lnTo>
                    <a:pt x="81" y="491"/>
                  </a:lnTo>
                  <a:lnTo>
                    <a:pt x="69" y="452"/>
                  </a:lnTo>
                  <a:lnTo>
                    <a:pt x="60" y="413"/>
                  </a:lnTo>
                  <a:lnTo>
                    <a:pt x="51" y="373"/>
                  </a:lnTo>
                  <a:lnTo>
                    <a:pt x="42" y="333"/>
                  </a:lnTo>
                  <a:lnTo>
                    <a:pt x="35" y="294"/>
                  </a:lnTo>
                  <a:lnTo>
                    <a:pt x="29" y="255"/>
                  </a:lnTo>
                  <a:lnTo>
                    <a:pt x="23" y="218"/>
                  </a:lnTo>
                  <a:lnTo>
                    <a:pt x="18" y="181"/>
                  </a:lnTo>
                  <a:lnTo>
                    <a:pt x="14" y="148"/>
                  </a:lnTo>
                  <a:lnTo>
                    <a:pt x="11" y="117"/>
                  </a:lnTo>
                  <a:lnTo>
                    <a:pt x="7" y="88"/>
                  </a:lnTo>
                  <a:lnTo>
                    <a:pt x="5" y="63"/>
                  </a:lnTo>
                  <a:lnTo>
                    <a:pt x="3" y="41"/>
                  </a:lnTo>
                  <a:lnTo>
                    <a:pt x="2" y="24"/>
                  </a:lnTo>
                  <a:lnTo>
                    <a:pt x="1" y="12"/>
                  </a:lnTo>
                  <a:lnTo>
                    <a:pt x="0" y="3"/>
                  </a:lnTo>
                  <a:lnTo>
                    <a:pt x="0" y="0"/>
                  </a:ln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14"/>
            <p:cNvSpPr>
              <a:spLocks/>
            </p:cNvSpPr>
            <p:nvPr/>
          </p:nvSpPr>
          <p:spPr bwMode="auto">
            <a:xfrm>
              <a:off x="3746493" y="4025919"/>
              <a:ext cx="509588" cy="1863725"/>
            </a:xfrm>
            <a:custGeom>
              <a:avLst/>
              <a:gdLst/>
              <a:ahLst/>
              <a:cxnLst>
                <a:cxn ang="0">
                  <a:pos x="280" y="0"/>
                </a:cxn>
                <a:cxn ang="0">
                  <a:pos x="291" y="46"/>
                </a:cxn>
                <a:cxn ang="0">
                  <a:pos x="297" y="317"/>
                </a:cxn>
                <a:cxn ang="0">
                  <a:pos x="317" y="345"/>
                </a:cxn>
                <a:cxn ang="0">
                  <a:pos x="320" y="399"/>
                </a:cxn>
                <a:cxn ang="0">
                  <a:pos x="321" y="447"/>
                </a:cxn>
                <a:cxn ang="0">
                  <a:pos x="320" y="491"/>
                </a:cxn>
                <a:cxn ang="0">
                  <a:pos x="317" y="530"/>
                </a:cxn>
                <a:cxn ang="0">
                  <a:pos x="314" y="565"/>
                </a:cxn>
                <a:cxn ang="0">
                  <a:pos x="308" y="596"/>
                </a:cxn>
                <a:cxn ang="0">
                  <a:pos x="303" y="622"/>
                </a:cxn>
                <a:cxn ang="0">
                  <a:pos x="298" y="645"/>
                </a:cxn>
                <a:cxn ang="0">
                  <a:pos x="287" y="679"/>
                </a:cxn>
                <a:cxn ang="0">
                  <a:pos x="283" y="690"/>
                </a:cxn>
                <a:cxn ang="0">
                  <a:pos x="279" y="698"/>
                </a:cxn>
                <a:cxn ang="0">
                  <a:pos x="276" y="703"/>
                </a:cxn>
                <a:cxn ang="0">
                  <a:pos x="275" y="704"/>
                </a:cxn>
                <a:cxn ang="0">
                  <a:pos x="220" y="821"/>
                </a:cxn>
                <a:cxn ang="0">
                  <a:pos x="58" y="872"/>
                </a:cxn>
                <a:cxn ang="0">
                  <a:pos x="49" y="1117"/>
                </a:cxn>
                <a:cxn ang="0">
                  <a:pos x="0" y="1174"/>
                </a:cxn>
                <a:cxn ang="0">
                  <a:pos x="39" y="1117"/>
                </a:cxn>
                <a:cxn ang="0">
                  <a:pos x="49" y="866"/>
                </a:cxn>
                <a:cxn ang="0">
                  <a:pos x="211" y="819"/>
                </a:cxn>
                <a:cxn ang="0">
                  <a:pos x="267" y="700"/>
                </a:cxn>
                <a:cxn ang="0">
                  <a:pos x="282" y="663"/>
                </a:cxn>
                <a:cxn ang="0">
                  <a:pos x="293" y="625"/>
                </a:cxn>
                <a:cxn ang="0">
                  <a:pos x="301" y="588"/>
                </a:cxn>
                <a:cxn ang="0">
                  <a:pos x="306" y="552"/>
                </a:cxn>
                <a:cxn ang="0">
                  <a:pos x="310" y="517"/>
                </a:cxn>
                <a:cxn ang="0">
                  <a:pos x="313" y="484"/>
                </a:cxn>
                <a:cxn ang="0">
                  <a:pos x="314" y="453"/>
                </a:cxn>
                <a:cxn ang="0">
                  <a:pos x="313" y="425"/>
                </a:cxn>
                <a:cxn ang="0">
                  <a:pos x="311" y="402"/>
                </a:cxn>
                <a:cxn ang="0">
                  <a:pos x="310" y="382"/>
                </a:cxn>
                <a:cxn ang="0">
                  <a:pos x="309" y="368"/>
                </a:cxn>
                <a:cxn ang="0">
                  <a:pos x="307" y="359"/>
                </a:cxn>
                <a:cxn ang="0">
                  <a:pos x="307" y="355"/>
                </a:cxn>
                <a:cxn ang="0">
                  <a:pos x="289" y="324"/>
                </a:cxn>
                <a:cxn ang="0">
                  <a:pos x="289" y="310"/>
                </a:cxn>
                <a:cxn ang="0">
                  <a:pos x="288" y="295"/>
                </a:cxn>
                <a:cxn ang="0">
                  <a:pos x="288" y="250"/>
                </a:cxn>
                <a:cxn ang="0">
                  <a:pos x="287" y="225"/>
                </a:cxn>
                <a:cxn ang="0">
                  <a:pos x="286" y="198"/>
                </a:cxn>
                <a:cxn ang="0">
                  <a:pos x="286" y="170"/>
                </a:cxn>
                <a:cxn ang="0">
                  <a:pos x="285" y="143"/>
                </a:cxn>
                <a:cxn ang="0">
                  <a:pos x="285" y="95"/>
                </a:cxn>
                <a:cxn ang="0">
                  <a:pos x="284" y="77"/>
                </a:cxn>
                <a:cxn ang="0">
                  <a:pos x="284" y="39"/>
                </a:cxn>
                <a:cxn ang="0">
                  <a:pos x="283" y="25"/>
                </a:cxn>
                <a:cxn ang="0">
                  <a:pos x="281" y="13"/>
                </a:cxn>
                <a:cxn ang="0">
                  <a:pos x="280" y="3"/>
                </a:cxn>
                <a:cxn ang="0">
                  <a:pos x="280" y="0"/>
                </a:cxn>
              </a:cxnLst>
              <a:rect l="0" t="0" r="r" b="b"/>
              <a:pathLst>
                <a:path w="321" h="1174">
                  <a:moveTo>
                    <a:pt x="280" y="0"/>
                  </a:moveTo>
                  <a:lnTo>
                    <a:pt x="291" y="46"/>
                  </a:lnTo>
                  <a:lnTo>
                    <a:pt x="297" y="317"/>
                  </a:lnTo>
                  <a:lnTo>
                    <a:pt x="317" y="345"/>
                  </a:lnTo>
                  <a:lnTo>
                    <a:pt x="320" y="399"/>
                  </a:lnTo>
                  <a:lnTo>
                    <a:pt x="321" y="447"/>
                  </a:lnTo>
                  <a:lnTo>
                    <a:pt x="320" y="491"/>
                  </a:lnTo>
                  <a:lnTo>
                    <a:pt x="317" y="530"/>
                  </a:lnTo>
                  <a:lnTo>
                    <a:pt x="314" y="565"/>
                  </a:lnTo>
                  <a:lnTo>
                    <a:pt x="308" y="596"/>
                  </a:lnTo>
                  <a:lnTo>
                    <a:pt x="303" y="622"/>
                  </a:lnTo>
                  <a:lnTo>
                    <a:pt x="298" y="645"/>
                  </a:lnTo>
                  <a:lnTo>
                    <a:pt x="287" y="679"/>
                  </a:lnTo>
                  <a:lnTo>
                    <a:pt x="283" y="690"/>
                  </a:lnTo>
                  <a:lnTo>
                    <a:pt x="279" y="698"/>
                  </a:lnTo>
                  <a:lnTo>
                    <a:pt x="276" y="703"/>
                  </a:lnTo>
                  <a:lnTo>
                    <a:pt x="275" y="704"/>
                  </a:lnTo>
                  <a:lnTo>
                    <a:pt x="220" y="821"/>
                  </a:lnTo>
                  <a:lnTo>
                    <a:pt x="58" y="872"/>
                  </a:lnTo>
                  <a:lnTo>
                    <a:pt x="49" y="1117"/>
                  </a:lnTo>
                  <a:lnTo>
                    <a:pt x="0" y="1174"/>
                  </a:lnTo>
                  <a:lnTo>
                    <a:pt x="39" y="1117"/>
                  </a:lnTo>
                  <a:lnTo>
                    <a:pt x="49" y="866"/>
                  </a:lnTo>
                  <a:lnTo>
                    <a:pt x="211" y="819"/>
                  </a:lnTo>
                  <a:lnTo>
                    <a:pt x="267" y="700"/>
                  </a:lnTo>
                  <a:lnTo>
                    <a:pt x="282" y="663"/>
                  </a:lnTo>
                  <a:lnTo>
                    <a:pt x="293" y="625"/>
                  </a:lnTo>
                  <a:lnTo>
                    <a:pt x="301" y="588"/>
                  </a:lnTo>
                  <a:lnTo>
                    <a:pt x="306" y="552"/>
                  </a:lnTo>
                  <a:lnTo>
                    <a:pt x="310" y="517"/>
                  </a:lnTo>
                  <a:lnTo>
                    <a:pt x="313" y="484"/>
                  </a:lnTo>
                  <a:lnTo>
                    <a:pt x="314" y="453"/>
                  </a:lnTo>
                  <a:lnTo>
                    <a:pt x="313" y="425"/>
                  </a:lnTo>
                  <a:lnTo>
                    <a:pt x="311" y="402"/>
                  </a:lnTo>
                  <a:lnTo>
                    <a:pt x="310" y="382"/>
                  </a:lnTo>
                  <a:lnTo>
                    <a:pt x="309" y="368"/>
                  </a:lnTo>
                  <a:lnTo>
                    <a:pt x="307" y="359"/>
                  </a:lnTo>
                  <a:lnTo>
                    <a:pt x="307" y="355"/>
                  </a:lnTo>
                  <a:lnTo>
                    <a:pt x="289" y="324"/>
                  </a:lnTo>
                  <a:lnTo>
                    <a:pt x="289" y="310"/>
                  </a:lnTo>
                  <a:lnTo>
                    <a:pt x="288" y="295"/>
                  </a:lnTo>
                  <a:lnTo>
                    <a:pt x="288" y="250"/>
                  </a:lnTo>
                  <a:lnTo>
                    <a:pt x="287" y="225"/>
                  </a:lnTo>
                  <a:lnTo>
                    <a:pt x="286" y="198"/>
                  </a:lnTo>
                  <a:lnTo>
                    <a:pt x="286" y="170"/>
                  </a:lnTo>
                  <a:lnTo>
                    <a:pt x="285" y="143"/>
                  </a:lnTo>
                  <a:lnTo>
                    <a:pt x="285" y="95"/>
                  </a:lnTo>
                  <a:lnTo>
                    <a:pt x="284" y="77"/>
                  </a:lnTo>
                  <a:lnTo>
                    <a:pt x="284" y="39"/>
                  </a:lnTo>
                  <a:lnTo>
                    <a:pt x="283" y="25"/>
                  </a:lnTo>
                  <a:lnTo>
                    <a:pt x="281" y="13"/>
                  </a:lnTo>
                  <a:lnTo>
                    <a:pt x="280" y="3"/>
                  </a:lnTo>
                  <a:lnTo>
                    <a:pt x="280" y="0"/>
                  </a:lnTo>
                  <a:close/>
                </a:path>
              </a:pathLst>
            </a:custGeom>
            <a:gradFill flip="none" rotWithShape="1">
              <a:gsLst>
                <a:gs pos="100000">
                  <a:schemeClr val="accent6"/>
                </a:gs>
                <a:gs pos="0">
                  <a:schemeClr val="accent5">
                    <a:lumMod val="75000"/>
                  </a:schemeClr>
                </a:gs>
              </a:gsLst>
              <a:lin ang="16200000" scaled="1"/>
              <a:tileRect/>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8" name="Freeform 15"/>
            <p:cNvSpPr>
              <a:spLocks/>
            </p:cNvSpPr>
            <p:nvPr/>
          </p:nvSpPr>
          <p:spPr bwMode="auto">
            <a:xfrm>
              <a:off x="3962393" y="5457844"/>
              <a:ext cx="1095375" cy="206375"/>
            </a:xfrm>
            <a:custGeom>
              <a:avLst/>
              <a:gdLst/>
              <a:ahLst/>
              <a:cxnLst>
                <a:cxn ang="0">
                  <a:pos x="690" y="0"/>
                </a:cxn>
                <a:cxn ang="0">
                  <a:pos x="275" y="130"/>
                </a:cxn>
                <a:cxn ang="0">
                  <a:pos x="0" y="7"/>
                </a:cxn>
                <a:cxn ang="0">
                  <a:pos x="277" y="114"/>
                </a:cxn>
                <a:cxn ang="0">
                  <a:pos x="690" y="0"/>
                </a:cxn>
              </a:cxnLst>
              <a:rect l="0" t="0" r="r" b="b"/>
              <a:pathLst>
                <a:path w="690" h="130">
                  <a:moveTo>
                    <a:pt x="690" y="0"/>
                  </a:moveTo>
                  <a:lnTo>
                    <a:pt x="275" y="130"/>
                  </a:lnTo>
                  <a:lnTo>
                    <a:pt x="0" y="7"/>
                  </a:lnTo>
                  <a:lnTo>
                    <a:pt x="277" y="114"/>
                  </a:lnTo>
                  <a:lnTo>
                    <a:pt x="690" y="0"/>
                  </a:lnTo>
                  <a:close/>
                </a:path>
              </a:pathLst>
            </a:custGeom>
            <a:solidFill>
              <a:schemeClr val="accent5">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89" name="TextBox 44"/>
          <p:cNvSpPr txBox="1">
            <a:spLocks noChangeArrowheads="1"/>
          </p:cNvSpPr>
          <p:nvPr/>
        </p:nvSpPr>
        <p:spPr bwMode="auto">
          <a:xfrm>
            <a:off x="5688632" y="2463621"/>
            <a:ext cx="428628" cy="553998"/>
          </a:xfrm>
          <a:prstGeom prst="rect">
            <a:avLst/>
          </a:prstGeom>
          <a:noFill/>
          <a:ln w="9525">
            <a:noFill/>
            <a:miter lim="800000"/>
            <a:headEnd/>
            <a:tailEnd/>
          </a:ln>
        </p:spPr>
        <p:txBody>
          <a:bodyPr wrap="square">
            <a:spAutoFit/>
          </a:bodyPr>
          <a:lstStyle/>
          <a:p>
            <a:pPr marL="228600" indent="-228600"/>
            <a:r>
              <a:rPr lang="en-US" sz="3000" b="1" dirty="0" smtClean="0">
                <a:solidFill>
                  <a:schemeClr val="accent3">
                    <a:lumMod val="75000"/>
                  </a:schemeClr>
                </a:solidFill>
                <a:latin typeface="Arial" pitchFamily="34" charset="0"/>
                <a:cs typeface="Arial" pitchFamily="34" charset="0"/>
              </a:rPr>
              <a:t>1</a:t>
            </a:r>
            <a:endParaRPr lang="ru-RU" sz="3000" b="1" dirty="0">
              <a:solidFill>
                <a:schemeClr val="accent3">
                  <a:lumMod val="75000"/>
                </a:schemeClr>
              </a:solidFill>
              <a:latin typeface="Arial" pitchFamily="34" charset="0"/>
              <a:cs typeface="Arial" pitchFamily="34" charset="0"/>
            </a:endParaRPr>
          </a:p>
        </p:txBody>
      </p:sp>
      <p:sp>
        <p:nvSpPr>
          <p:cNvPr id="190" name="Прямоугольник 47"/>
          <p:cNvSpPr/>
          <p:nvPr/>
        </p:nvSpPr>
        <p:spPr>
          <a:xfrm>
            <a:off x="687972" y="1239380"/>
            <a:ext cx="2500330" cy="4636096"/>
          </a:xfrm>
          <a:prstGeom prst="rect">
            <a:avLst/>
          </a:prstGeom>
          <a:solidFill>
            <a:schemeClr val="bg1"/>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ru-RU" dirty="0"/>
          </a:p>
        </p:txBody>
      </p:sp>
      <p:sp>
        <p:nvSpPr>
          <p:cNvPr id="191" name="Прямоугольник 48"/>
          <p:cNvSpPr/>
          <p:nvPr/>
        </p:nvSpPr>
        <p:spPr>
          <a:xfrm>
            <a:off x="687972" y="1239381"/>
            <a:ext cx="2500330" cy="285751"/>
          </a:xfrm>
          <a:prstGeom prst="rect">
            <a:avLst/>
          </a:prstGeom>
          <a:gradFill flip="none" rotWithShape="1">
            <a:gsLst>
              <a:gs pos="25000">
                <a:schemeClr val="accent5"/>
              </a:gs>
              <a:gs pos="100000">
                <a:schemeClr val="accent6"/>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92" name="Прямоугольник 121"/>
          <p:cNvSpPr/>
          <p:nvPr/>
        </p:nvSpPr>
        <p:spPr>
          <a:xfrm>
            <a:off x="848432" y="1740612"/>
            <a:ext cx="2143140" cy="3785652"/>
          </a:xfrm>
          <a:prstGeom prst="rect">
            <a:avLst/>
          </a:prstGeom>
        </p:spPr>
        <p:txBody>
          <a:bodyPr wrap="square">
            <a:spAutoFit/>
          </a:bodyPr>
          <a:lstStyle/>
          <a:p>
            <a:r>
              <a:rPr lang="en-US" sz="1200" dirty="0" smtClean="0">
                <a:latin typeface="Arial" pitchFamily="34" charset="0"/>
                <a:cs typeface="Arial" pitchFamily="34" charset="0"/>
              </a:rPr>
              <a:t>This is an example text.</a:t>
            </a:r>
          </a:p>
          <a:p>
            <a:r>
              <a:rPr lang="en-US" sz="1200" dirty="0" smtClean="0">
                <a:latin typeface="Arial" pitchFamily="34" charset="0"/>
                <a:cs typeface="Arial" pitchFamily="34" charset="0"/>
              </a:rPr>
              <a:t> 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This is an example text. This is an example text.</a:t>
            </a:r>
          </a:p>
          <a:p>
            <a:r>
              <a:rPr lang="en-US" sz="1200" dirty="0" smtClean="0">
                <a:latin typeface="Arial" pitchFamily="34" charset="0"/>
                <a:cs typeface="Arial" pitchFamily="34" charset="0"/>
              </a:rPr>
              <a:t> 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This is an example text 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This is an example text.</a:t>
            </a:r>
            <a:endParaRPr lang="ru-RU" sz="1200" dirty="0" smtClean="0">
              <a:latin typeface="Arial" pitchFamily="34" charset="0"/>
              <a:cs typeface="Arial" pitchFamily="34" charset="0"/>
            </a:endParaRPr>
          </a:p>
        </p:txBody>
      </p:sp>
      <p:sp>
        <p:nvSpPr>
          <p:cNvPr id="193" name="Прямоугольник 121"/>
          <p:cNvSpPr/>
          <p:nvPr/>
        </p:nvSpPr>
        <p:spPr>
          <a:xfrm>
            <a:off x="1386534" y="1239380"/>
            <a:ext cx="1177512" cy="276999"/>
          </a:xfrm>
          <a:prstGeom prst="rect">
            <a:avLst/>
          </a:prstGeom>
        </p:spPr>
        <p:txBody>
          <a:bodyPr wrap="square">
            <a:spAutoFit/>
          </a:bodyPr>
          <a:lstStyle/>
          <a:p>
            <a:r>
              <a:rPr lang="en-US" sz="1200" b="1" dirty="0" smtClean="0">
                <a:latin typeface="Arial" pitchFamily="34" charset="0"/>
                <a:cs typeface="Arial" pitchFamily="34" charset="0"/>
              </a:rPr>
              <a:t>Example text</a:t>
            </a:r>
          </a:p>
        </p:txBody>
      </p:sp>
    </p:spTree>
    <p:extLst>
      <p:ext uri="{BB962C8B-B14F-4D97-AF65-F5344CB8AC3E}">
        <p14:creationId xmlns:p14="http://schemas.microsoft.com/office/powerpoint/2010/main" val="1770282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ycolors">
      <a:dk1>
        <a:sysClr val="windowText" lastClr="000000"/>
      </a:dk1>
      <a:lt1>
        <a:sysClr val="window" lastClr="FFFFFF"/>
      </a:lt1>
      <a:dk2>
        <a:srgbClr val="0070C0"/>
      </a:dk2>
      <a:lt2>
        <a:srgbClr val="4EE7FC"/>
      </a:lt2>
      <a:accent1>
        <a:srgbClr val="A00000"/>
      </a:accent1>
      <a:accent2>
        <a:srgbClr val="FF0000"/>
      </a:accent2>
      <a:accent3>
        <a:srgbClr val="127D12"/>
      </a:accent3>
      <a:accent4>
        <a:srgbClr val="28D728"/>
      </a:accent4>
      <a:accent5>
        <a:srgbClr val="FF9900"/>
      </a:accent5>
      <a:accent6>
        <a:srgbClr val="FFFF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132</Words>
  <Application>Microsoft Office PowerPoint</Application>
  <PresentationFormat>全屏显示(4:3)</PresentationFormat>
  <Paragraphs>7</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Theme</vt:lpstr>
      <vt:lpstr>PowerPoint 演示文稿</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PPTfans网素材pptfans.cn</dc:title>
  <dc:creator>pptfans.cn</dc:creator>
  <dc:description/>
  <cp:lastModifiedBy>k</cp:lastModifiedBy>
  <cp:revision>32</cp:revision>
  <dcterms:created xsi:type="dcterms:W3CDTF">2010-11-26T09:48:13Z</dcterms:created>
  <dcterms:modified xsi:type="dcterms:W3CDTF">2014-05-29T06:16:08Z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PPTfans网素材pptfans.cn</vt:lpwstr>
  </property>
  <property fmtid="{D5CDD505-2E9C-101B-9397-08002B2CF9AE}" pid="3" name="SlideDescription">
    <vt:lpwstr/>
  </property>
</Properties>
</file>