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4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47"/>
          <p:cNvSpPr/>
          <p:nvPr/>
        </p:nvSpPr>
        <p:spPr>
          <a:xfrm>
            <a:off x="5036898" y="3957646"/>
            <a:ext cx="3357586" cy="17859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48"/>
          <p:cNvSpPr/>
          <p:nvPr/>
        </p:nvSpPr>
        <p:spPr>
          <a:xfrm>
            <a:off x="5036898" y="3957647"/>
            <a:ext cx="3357586" cy="285751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21"/>
          <p:cNvSpPr/>
          <p:nvPr/>
        </p:nvSpPr>
        <p:spPr>
          <a:xfrm>
            <a:off x="5251212" y="4381512"/>
            <a:ext cx="292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18" name="Прямоугольник 121"/>
          <p:cNvSpPr/>
          <p:nvPr/>
        </p:nvSpPr>
        <p:spPr>
          <a:xfrm>
            <a:off x="6098574" y="39576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9" name="Прямоугольник 47"/>
          <p:cNvSpPr/>
          <p:nvPr/>
        </p:nvSpPr>
        <p:spPr>
          <a:xfrm>
            <a:off x="862743" y="3957646"/>
            <a:ext cx="3357586" cy="17859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48"/>
          <p:cNvSpPr/>
          <p:nvPr/>
        </p:nvSpPr>
        <p:spPr>
          <a:xfrm>
            <a:off x="862743" y="3957647"/>
            <a:ext cx="3357586" cy="285751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121"/>
          <p:cNvSpPr/>
          <p:nvPr/>
        </p:nvSpPr>
        <p:spPr>
          <a:xfrm>
            <a:off x="1077057" y="4381512"/>
            <a:ext cx="292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25" name="Прямоугольник 121"/>
          <p:cNvSpPr/>
          <p:nvPr/>
        </p:nvSpPr>
        <p:spPr>
          <a:xfrm>
            <a:off x="1924419" y="39576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pic>
        <p:nvPicPr>
          <p:cNvPr id="20" name="Picture 3" descr="C:\Documents and Settings\Admin\Рабочий стол\фрукты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5252" y="2004843"/>
            <a:ext cx="1867964" cy="1289149"/>
          </a:xfrm>
          <a:prstGeom prst="rect">
            <a:avLst/>
          </a:prstGeom>
          <a:noFill/>
        </p:spPr>
      </p:pic>
      <p:pic>
        <p:nvPicPr>
          <p:cNvPr id="21" name="Picture 7" descr="C:\Documents and Settings\Admin\Рабочий стол\фрукты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9887" y="2062198"/>
            <a:ext cx="1690698" cy="1245309"/>
          </a:xfrm>
          <a:prstGeom prst="rect">
            <a:avLst/>
          </a:prstGeom>
          <a:noFill/>
        </p:spPr>
      </p:pic>
      <p:pic>
        <p:nvPicPr>
          <p:cNvPr id="22" name="Picture 8" descr="C:\Documents and Settings\Admin\Рабочий стол\фрукты\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457" y="2178454"/>
            <a:ext cx="1808875" cy="1145557"/>
          </a:xfrm>
          <a:prstGeom prst="rect">
            <a:avLst/>
          </a:prstGeom>
          <a:noFill/>
        </p:spPr>
      </p:pic>
      <p:pic>
        <p:nvPicPr>
          <p:cNvPr id="26" name="Picture 12" descr="C:\Documents and Settings\Admin\Рабочий стол\фрукты\1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0617" y="1947488"/>
            <a:ext cx="1805698" cy="1381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28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