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44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6388" name="Group 131"/>
          <p:cNvGrpSpPr>
            <a:grpSpLocks/>
          </p:cNvGrpSpPr>
          <p:nvPr/>
        </p:nvGrpSpPr>
        <p:grpSpPr bwMode="auto">
          <a:xfrm>
            <a:off x="300038" y="115888"/>
            <a:ext cx="8543925" cy="5981700"/>
            <a:chOff x="189" y="73"/>
            <a:chExt cx="5382" cy="3768"/>
          </a:xfrm>
        </p:grpSpPr>
        <p:pic>
          <p:nvPicPr>
            <p:cNvPr id="16389" name="Picture 132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" y="73"/>
              <a:ext cx="5382" cy="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133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933"/>
              <a:ext cx="1812" cy="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134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3" y="1933"/>
              <a:ext cx="1812" cy="1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135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4" y="245"/>
              <a:ext cx="181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3" name="Text Box 136"/>
            <p:cNvSpPr txBox="1">
              <a:spLocks noChangeArrowheads="1"/>
            </p:cNvSpPr>
            <p:nvPr/>
          </p:nvSpPr>
          <p:spPr bwMode="gray">
            <a:xfrm>
              <a:off x="521" y="1026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6394" name="Text Box 137"/>
            <p:cNvSpPr txBox="1">
              <a:spLocks noChangeArrowheads="1"/>
            </p:cNvSpPr>
            <p:nvPr/>
          </p:nvSpPr>
          <p:spPr bwMode="gray">
            <a:xfrm>
              <a:off x="3833" y="1026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6395" name="Text Box 138"/>
            <p:cNvSpPr txBox="1">
              <a:spLocks noChangeArrowheads="1"/>
            </p:cNvSpPr>
            <p:nvPr/>
          </p:nvSpPr>
          <p:spPr bwMode="gray">
            <a:xfrm>
              <a:off x="521" y="2745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6396" name="Text Box 139"/>
            <p:cNvSpPr txBox="1">
              <a:spLocks noChangeArrowheads="1"/>
            </p:cNvSpPr>
            <p:nvPr/>
          </p:nvSpPr>
          <p:spPr bwMode="gray">
            <a:xfrm>
              <a:off x="2200" y="2745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6397" name="Text Box 140"/>
            <p:cNvSpPr txBox="1">
              <a:spLocks noChangeArrowheads="1"/>
            </p:cNvSpPr>
            <p:nvPr/>
          </p:nvSpPr>
          <p:spPr bwMode="gray">
            <a:xfrm>
              <a:off x="2200" y="1026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6398" name="Text Box 141"/>
            <p:cNvSpPr txBox="1">
              <a:spLocks noChangeArrowheads="1"/>
            </p:cNvSpPr>
            <p:nvPr/>
          </p:nvSpPr>
          <p:spPr bwMode="gray">
            <a:xfrm>
              <a:off x="3878" y="2745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565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