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3BC4C-7108-4628-9577-504E7ECC4A09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11542-6313-4961-AB71-E3E9CE8E4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21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8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 rot="16200000">
            <a:off x="-789848" y="3715491"/>
            <a:ext cx="4230920" cy="1054014"/>
            <a:chOff x="181826" y="4154720"/>
            <a:chExt cx="8595491" cy="2141325"/>
          </a:xfrm>
        </p:grpSpPr>
        <p:sp>
          <p:nvSpPr>
            <p:cNvPr id="64" name="Freeform 6"/>
            <p:cNvSpPr>
              <a:spLocks noEditPoints="1"/>
            </p:cNvSpPr>
            <p:nvPr/>
          </p:nvSpPr>
          <p:spPr bwMode="auto">
            <a:xfrm>
              <a:off x="411567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"/>
            <p:cNvSpPr>
              <a:spLocks noEditPoints="1"/>
            </p:cNvSpPr>
            <p:nvPr/>
          </p:nvSpPr>
          <p:spPr bwMode="auto">
            <a:xfrm>
              <a:off x="5320591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"/>
            <p:cNvSpPr>
              <a:spLocks noEditPoints="1"/>
            </p:cNvSpPr>
            <p:nvPr/>
          </p:nvSpPr>
          <p:spPr bwMode="auto">
            <a:xfrm>
              <a:off x="1720097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"/>
            <p:cNvSpPr>
              <a:spLocks noEditPoints="1"/>
            </p:cNvSpPr>
            <p:nvPr/>
          </p:nvSpPr>
          <p:spPr bwMode="auto">
            <a:xfrm>
              <a:off x="1267677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81826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"/>
            <p:cNvSpPr>
              <a:spLocks noEditPoints="1"/>
            </p:cNvSpPr>
            <p:nvPr/>
          </p:nvSpPr>
          <p:spPr bwMode="auto">
            <a:xfrm>
              <a:off x="2815508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"/>
            <p:cNvSpPr>
              <a:spLocks noEditPoints="1"/>
            </p:cNvSpPr>
            <p:nvPr/>
          </p:nvSpPr>
          <p:spPr bwMode="auto">
            <a:xfrm>
              <a:off x="629215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"/>
            <p:cNvSpPr>
              <a:spLocks noEditPoints="1"/>
            </p:cNvSpPr>
            <p:nvPr/>
          </p:nvSpPr>
          <p:spPr bwMode="auto">
            <a:xfrm>
              <a:off x="6796939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"/>
            <p:cNvSpPr>
              <a:spLocks noEditPoints="1"/>
            </p:cNvSpPr>
            <p:nvPr/>
          </p:nvSpPr>
          <p:spPr bwMode="auto">
            <a:xfrm>
              <a:off x="7897105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"/>
            <p:cNvSpPr>
              <a:spLocks noEditPoints="1"/>
            </p:cNvSpPr>
            <p:nvPr/>
          </p:nvSpPr>
          <p:spPr bwMode="auto">
            <a:xfrm>
              <a:off x="118195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/>
            <p:cNvSpPr>
              <a:spLocks noEditPoints="1"/>
            </p:cNvSpPr>
            <p:nvPr/>
          </p:nvSpPr>
          <p:spPr bwMode="auto">
            <a:xfrm>
              <a:off x="2753596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/>
            <p:cNvSpPr>
              <a:spLocks noEditPoints="1"/>
            </p:cNvSpPr>
            <p:nvPr/>
          </p:nvSpPr>
          <p:spPr bwMode="auto">
            <a:xfrm>
              <a:off x="618261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"/>
            <p:cNvSpPr>
              <a:spLocks noEditPoints="1"/>
            </p:cNvSpPr>
            <p:nvPr/>
          </p:nvSpPr>
          <p:spPr bwMode="auto">
            <a:xfrm>
              <a:off x="7825655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 rot="5400000">
            <a:off x="5930061" y="3715491"/>
            <a:ext cx="4230920" cy="1054014"/>
            <a:chOff x="181826" y="4154720"/>
            <a:chExt cx="8595491" cy="2141325"/>
          </a:xfrm>
        </p:grpSpPr>
        <p:sp>
          <p:nvSpPr>
            <p:cNvPr id="29" name="Freeform 6"/>
            <p:cNvSpPr>
              <a:spLocks noEditPoints="1"/>
            </p:cNvSpPr>
            <p:nvPr/>
          </p:nvSpPr>
          <p:spPr bwMode="auto">
            <a:xfrm>
              <a:off x="411567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/>
            <p:cNvSpPr>
              <a:spLocks noEditPoints="1"/>
            </p:cNvSpPr>
            <p:nvPr/>
          </p:nvSpPr>
          <p:spPr bwMode="auto">
            <a:xfrm>
              <a:off x="5320591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"/>
            <p:cNvSpPr>
              <a:spLocks noEditPoints="1"/>
            </p:cNvSpPr>
            <p:nvPr/>
          </p:nvSpPr>
          <p:spPr bwMode="auto">
            <a:xfrm>
              <a:off x="1720097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"/>
            <p:cNvSpPr>
              <a:spLocks noEditPoints="1"/>
            </p:cNvSpPr>
            <p:nvPr/>
          </p:nvSpPr>
          <p:spPr bwMode="auto">
            <a:xfrm>
              <a:off x="1267677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"/>
            <p:cNvSpPr>
              <a:spLocks noEditPoints="1"/>
            </p:cNvSpPr>
            <p:nvPr/>
          </p:nvSpPr>
          <p:spPr bwMode="auto">
            <a:xfrm>
              <a:off x="181826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"/>
            <p:cNvSpPr>
              <a:spLocks noEditPoints="1"/>
            </p:cNvSpPr>
            <p:nvPr/>
          </p:nvSpPr>
          <p:spPr bwMode="auto">
            <a:xfrm>
              <a:off x="2815508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"/>
            <p:cNvSpPr>
              <a:spLocks noEditPoints="1"/>
            </p:cNvSpPr>
            <p:nvPr/>
          </p:nvSpPr>
          <p:spPr bwMode="auto">
            <a:xfrm>
              <a:off x="629215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/>
            <p:cNvSpPr>
              <a:spLocks noEditPoints="1"/>
            </p:cNvSpPr>
            <p:nvPr/>
          </p:nvSpPr>
          <p:spPr bwMode="auto">
            <a:xfrm>
              <a:off x="6796939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"/>
            <p:cNvSpPr>
              <a:spLocks noEditPoints="1"/>
            </p:cNvSpPr>
            <p:nvPr/>
          </p:nvSpPr>
          <p:spPr bwMode="auto">
            <a:xfrm>
              <a:off x="7897105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/>
            <p:cNvSpPr>
              <a:spLocks noEditPoints="1"/>
            </p:cNvSpPr>
            <p:nvPr/>
          </p:nvSpPr>
          <p:spPr bwMode="auto">
            <a:xfrm>
              <a:off x="118195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2753596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"/>
            <p:cNvSpPr>
              <a:spLocks noEditPoints="1"/>
            </p:cNvSpPr>
            <p:nvPr/>
          </p:nvSpPr>
          <p:spPr bwMode="auto">
            <a:xfrm>
              <a:off x="618261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"/>
            <p:cNvSpPr>
              <a:spLocks noEditPoints="1"/>
            </p:cNvSpPr>
            <p:nvPr/>
          </p:nvSpPr>
          <p:spPr bwMode="auto">
            <a:xfrm>
              <a:off x="7825655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 rot="16200000">
            <a:off x="3215417" y="3715491"/>
            <a:ext cx="4230920" cy="1054014"/>
            <a:chOff x="181826" y="4154720"/>
            <a:chExt cx="8595491" cy="2141325"/>
          </a:xfrm>
        </p:grpSpPr>
        <p:sp>
          <p:nvSpPr>
            <p:cNvPr id="46" name="Freeform 6"/>
            <p:cNvSpPr>
              <a:spLocks noEditPoints="1"/>
            </p:cNvSpPr>
            <p:nvPr/>
          </p:nvSpPr>
          <p:spPr bwMode="auto">
            <a:xfrm>
              <a:off x="411567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"/>
            <p:cNvSpPr>
              <a:spLocks noEditPoints="1"/>
            </p:cNvSpPr>
            <p:nvPr/>
          </p:nvSpPr>
          <p:spPr bwMode="auto">
            <a:xfrm>
              <a:off x="5320591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"/>
            <p:cNvSpPr>
              <a:spLocks noEditPoints="1"/>
            </p:cNvSpPr>
            <p:nvPr/>
          </p:nvSpPr>
          <p:spPr bwMode="auto">
            <a:xfrm>
              <a:off x="1720097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6"/>
            <p:cNvSpPr>
              <a:spLocks noEditPoints="1"/>
            </p:cNvSpPr>
            <p:nvPr/>
          </p:nvSpPr>
          <p:spPr bwMode="auto">
            <a:xfrm>
              <a:off x="1267677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"/>
            <p:cNvSpPr>
              <a:spLocks noEditPoints="1"/>
            </p:cNvSpPr>
            <p:nvPr/>
          </p:nvSpPr>
          <p:spPr bwMode="auto">
            <a:xfrm>
              <a:off x="181826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2815508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"/>
            <p:cNvSpPr>
              <a:spLocks noEditPoints="1"/>
            </p:cNvSpPr>
            <p:nvPr/>
          </p:nvSpPr>
          <p:spPr bwMode="auto">
            <a:xfrm>
              <a:off x="629215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"/>
            <p:cNvSpPr>
              <a:spLocks noEditPoints="1"/>
            </p:cNvSpPr>
            <p:nvPr/>
          </p:nvSpPr>
          <p:spPr bwMode="auto">
            <a:xfrm>
              <a:off x="6796939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"/>
            <p:cNvSpPr>
              <a:spLocks noEditPoints="1"/>
            </p:cNvSpPr>
            <p:nvPr/>
          </p:nvSpPr>
          <p:spPr bwMode="auto">
            <a:xfrm>
              <a:off x="7897105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"/>
            <p:cNvSpPr>
              <a:spLocks noEditPoints="1"/>
            </p:cNvSpPr>
            <p:nvPr/>
          </p:nvSpPr>
          <p:spPr bwMode="auto">
            <a:xfrm>
              <a:off x="118195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"/>
            <p:cNvSpPr>
              <a:spLocks noEditPoints="1"/>
            </p:cNvSpPr>
            <p:nvPr/>
          </p:nvSpPr>
          <p:spPr bwMode="auto">
            <a:xfrm>
              <a:off x="2753596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618261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"/>
            <p:cNvSpPr>
              <a:spLocks noEditPoints="1"/>
            </p:cNvSpPr>
            <p:nvPr/>
          </p:nvSpPr>
          <p:spPr bwMode="auto">
            <a:xfrm>
              <a:off x="7825655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E:\09----------------Diagrams September\1$$$\Png\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063" y="1223947"/>
            <a:ext cx="2820634" cy="503876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6" name="Group 5"/>
          <p:cNvGrpSpPr/>
          <p:nvPr/>
        </p:nvGrpSpPr>
        <p:grpSpPr>
          <a:xfrm>
            <a:off x="5138741" y="1214422"/>
            <a:ext cx="3143286" cy="1071570"/>
            <a:chOff x="1119163" y="1052499"/>
            <a:chExt cx="1919311" cy="1071570"/>
          </a:xfrm>
        </p:grpSpPr>
        <p:sp>
          <p:nvSpPr>
            <p:cNvPr id="7" name="Rectangle 6"/>
            <p:cNvSpPr/>
            <p:nvPr/>
          </p:nvSpPr>
          <p:spPr>
            <a:xfrm>
              <a:off x="1119163" y="1052499"/>
              <a:ext cx="1919311" cy="1071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38741" y="2476493"/>
            <a:ext cx="3143286" cy="1071570"/>
            <a:chOff x="1119163" y="1052499"/>
            <a:chExt cx="1919311" cy="1071570"/>
          </a:xfrm>
        </p:grpSpPr>
        <p:sp>
          <p:nvSpPr>
            <p:cNvPr id="19" name="Rectangle 18"/>
            <p:cNvSpPr/>
            <p:nvPr/>
          </p:nvSpPr>
          <p:spPr>
            <a:xfrm>
              <a:off x="1119163" y="1052499"/>
              <a:ext cx="1919311" cy="1071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138741" y="3738564"/>
            <a:ext cx="3143286" cy="1071570"/>
            <a:chOff x="1119163" y="1052499"/>
            <a:chExt cx="1919311" cy="1071570"/>
          </a:xfrm>
        </p:grpSpPr>
        <p:sp>
          <p:nvSpPr>
            <p:cNvPr id="22" name="Rectangle 21"/>
            <p:cNvSpPr/>
            <p:nvPr/>
          </p:nvSpPr>
          <p:spPr>
            <a:xfrm>
              <a:off x="1119163" y="1052499"/>
              <a:ext cx="1919311" cy="1071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138741" y="5000636"/>
            <a:ext cx="3143286" cy="1071570"/>
            <a:chOff x="1119163" y="1052499"/>
            <a:chExt cx="1919311" cy="1071570"/>
          </a:xfrm>
        </p:grpSpPr>
        <p:sp>
          <p:nvSpPr>
            <p:cNvPr id="25" name="Rectangle 24"/>
            <p:cNvSpPr/>
            <p:nvPr/>
          </p:nvSpPr>
          <p:spPr>
            <a:xfrm>
              <a:off x="1119163" y="1052499"/>
              <a:ext cx="1919311" cy="1071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Прямоугольник 121"/>
          <p:cNvSpPr/>
          <p:nvPr/>
        </p:nvSpPr>
        <p:spPr>
          <a:xfrm>
            <a:off x="5310172" y="1468568"/>
            <a:ext cx="28146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121"/>
          <p:cNvSpPr/>
          <p:nvPr/>
        </p:nvSpPr>
        <p:spPr>
          <a:xfrm>
            <a:off x="5310172" y="2744918"/>
            <a:ext cx="28146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121"/>
          <p:cNvSpPr/>
          <p:nvPr/>
        </p:nvSpPr>
        <p:spPr>
          <a:xfrm>
            <a:off x="5310172" y="3992707"/>
            <a:ext cx="28146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121"/>
          <p:cNvSpPr/>
          <p:nvPr/>
        </p:nvSpPr>
        <p:spPr>
          <a:xfrm>
            <a:off x="5310172" y="5259532"/>
            <a:ext cx="28146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121"/>
          <p:cNvSpPr/>
          <p:nvPr/>
        </p:nvSpPr>
        <p:spPr>
          <a:xfrm>
            <a:off x="757211" y="1214422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158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