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5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55"/>
          <p:cNvSpPr/>
          <p:nvPr/>
        </p:nvSpPr>
        <p:spPr>
          <a:xfrm flipV="1"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rgbClr val="9D9D9D"/>
              </a:gs>
              <a:gs pos="46000">
                <a:srgbClr val="EEEEEE"/>
              </a:gs>
              <a:gs pos="34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ё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15"/>
          <p:cNvSpPr/>
          <p:nvPr/>
        </p:nvSpPr>
        <p:spPr>
          <a:xfrm>
            <a:off x="0" y="4929198"/>
            <a:ext cx="9144000" cy="1928802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53000">
                <a:srgbClr val="C9C9C9"/>
              </a:gs>
              <a:gs pos="7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44"/>
          <p:cNvSpPr txBox="1">
            <a:spLocks noChangeArrowheads="1"/>
          </p:cNvSpPr>
          <p:nvPr/>
        </p:nvSpPr>
        <p:spPr bwMode="auto">
          <a:xfrm>
            <a:off x="242590" y="302980"/>
            <a:ext cx="34007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STOP SMOKING SIGNS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47"/>
          <p:cNvSpPr/>
          <p:nvPr/>
        </p:nvSpPr>
        <p:spPr>
          <a:xfrm>
            <a:off x="690536" y="1071546"/>
            <a:ext cx="2928958" cy="1604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рямоугольник 48"/>
          <p:cNvSpPr/>
          <p:nvPr/>
        </p:nvSpPr>
        <p:spPr>
          <a:xfrm>
            <a:off x="690536" y="1071547"/>
            <a:ext cx="2928958" cy="285751"/>
          </a:xfrm>
          <a:prstGeom prst="rect">
            <a:avLst/>
          </a:prstGeom>
          <a:gradFill flip="none" rotWithShape="1">
            <a:gsLst>
              <a:gs pos="25000">
                <a:schemeClr val="accent5"/>
              </a:gs>
              <a:gs pos="100000">
                <a:schemeClr val="accent6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рямоугольник 121"/>
          <p:cNvSpPr/>
          <p:nvPr/>
        </p:nvSpPr>
        <p:spPr>
          <a:xfrm>
            <a:off x="890562" y="1423973"/>
            <a:ext cx="2481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This is an example text.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Go ahead and replace it with your own text. This is an example text. This is an example text.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</a:t>
            </a:r>
          </a:p>
        </p:txBody>
      </p:sp>
      <p:sp>
        <p:nvSpPr>
          <p:cNvPr id="55" name="Прямоугольник 121"/>
          <p:cNvSpPr/>
          <p:nvPr/>
        </p:nvSpPr>
        <p:spPr>
          <a:xfrm>
            <a:off x="1519217" y="1071546"/>
            <a:ext cx="11775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Example text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4500562" y="1928816"/>
            <a:ext cx="3714762" cy="3714762"/>
            <a:chOff x="6208713" y="1382713"/>
            <a:chExt cx="2000250" cy="200025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4" name="Freeform 21"/>
            <p:cNvSpPr>
              <a:spLocks/>
            </p:cNvSpPr>
            <p:nvPr/>
          </p:nvSpPr>
          <p:spPr bwMode="auto">
            <a:xfrm>
              <a:off x="6267450" y="1441450"/>
              <a:ext cx="1884362" cy="1882775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1101" y="0"/>
                </a:cxn>
                <a:cxn ang="0">
                  <a:pos x="1124" y="3"/>
                </a:cxn>
                <a:cxn ang="0">
                  <a:pos x="1144" y="12"/>
                </a:cxn>
                <a:cxn ang="0">
                  <a:pos x="1162" y="26"/>
                </a:cxn>
                <a:cxn ang="0">
                  <a:pos x="1174" y="44"/>
                </a:cxn>
                <a:cxn ang="0">
                  <a:pos x="1184" y="64"/>
                </a:cxn>
                <a:cxn ang="0">
                  <a:pos x="1187" y="87"/>
                </a:cxn>
                <a:cxn ang="0">
                  <a:pos x="1187" y="1100"/>
                </a:cxn>
                <a:cxn ang="0">
                  <a:pos x="1184" y="1123"/>
                </a:cxn>
                <a:cxn ang="0">
                  <a:pos x="1174" y="1144"/>
                </a:cxn>
                <a:cxn ang="0">
                  <a:pos x="1162" y="1162"/>
                </a:cxn>
                <a:cxn ang="0">
                  <a:pos x="1144" y="1174"/>
                </a:cxn>
                <a:cxn ang="0">
                  <a:pos x="1124" y="1183"/>
                </a:cxn>
                <a:cxn ang="0">
                  <a:pos x="1101" y="1186"/>
                </a:cxn>
                <a:cxn ang="0">
                  <a:pos x="86" y="1186"/>
                </a:cxn>
                <a:cxn ang="0">
                  <a:pos x="64" y="1183"/>
                </a:cxn>
                <a:cxn ang="0">
                  <a:pos x="44" y="1174"/>
                </a:cxn>
                <a:cxn ang="0">
                  <a:pos x="26" y="1162"/>
                </a:cxn>
                <a:cxn ang="0">
                  <a:pos x="13" y="1144"/>
                </a:cxn>
                <a:cxn ang="0">
                  <a:pos x="3" y="1123"/>
                </a:cxn>
                <a:cxn ang="0">
                  <a:pos x="0" y="1100"/>
                </a:cxn>
                <a:cxn ang="0">
                  <a:pos x="0" y="87"/>
                </a:cxn>
                <a:cxn ang="0">
                  <a:pos x="3" y="64"/>
                </a:cxn>
                <a:cxn ang="0">
                  <a:pos x="13" y="44"/>
                </a:cxn>
                <a:cxn ang="0">
                  <a:pos x="26" y="26"/>
                </a:cxn>
                <a:cxn ang="0">
                  <a:pos x="44" y="12"/>
                </a:cxn>
                <a:cxn ang="0">
                  <a:pos x="64" y="3"/>
                </a:cxn>
                <a:cxn ang="0">
                  <a:pos x="86" y="0"/>
                </a:cxn>
              </a:cxnLst>
              <a:rect l="0" t="0" r="r" b="b"/>
              <a:pathLst>
                <a:path w="1187" h="1186">
                  <a:moveTo>
                    <a:pt x="86" y="0"/>
                  </a:moveTo>
                  <a:lnTo>
                    <a:pt x="1101" y="0"/>
                  </a:lnTo>
                  <a:lnTo>
                    <a:pt x="1124" y="3"/>
                  </a:lnTo>
                  <a:lnTo>
                    <a:pt x="1144" y="12"/>
                  </a:lnTo>
                  <a:lnTo>
                    <a:pt x="1162" y="26"/>
                  </a:lnTo>
                  <a:lnTo>
                    <a:pt x="1174" y="44"/>
                  </a:lnTo>
                  <a:lnTo>
                    <a:pt x="1184" y="64"/>
                  </a:lnTo>
                  <a:lnTo>
                    <a:pt x="1187" y="87"/>
                  </a:lnTo>
                  <a:lnTo>
                    <a:pt x="1187" y="1100"/>
                  </a:lnTo>
                  <a:lnTo>
                    <a:pt x="1184" y="1123"/>
                  </a:lnTo>
                  <a:lnTo>
                    <a:pt x="1174" y="1144"/>
                  </a:lnTo>
                  <a:lnTo>
                    <a:pt x="1162" y="1162"/>
                  </a:lnTo>
                  <a:lnTo>
                    <a:pt x="1144" y="1174"/>
                  </a:lnTo>
                  <a:lnTo>
                    <a:pt x="1124" y="1183"/>
                  </a:lnTo>
                  <a:lnTo>
                    <a:pt x="1101" y="1186"/>
                  </a:lnTo>
                  <a:lnTo>
                    <a:pt x="86" y="1186"/>
                  </a:lnTo>
                  <a:lnTo>
                    <a:pt x="64" y="1183"/>
                  </a:lnTo>
                  <a:lnTo>
                    <a:pt x="44" y="1174"/>
                  </a:lnTo>
                  <a:lnTo>
                    <a:pt x="26" y="1162"/>
                  </a:lnTo>
                  <a:lnTo>
                    <a:pt x="13" y="1144"/>
                  </a:lnTo>
                  <a:lnTo>
                    <a:pt x="3" y="1123"/>
                  </a:lnTo>
                  <a:lnTo>
                    <a:pt x="0" y="1100"/>
                  </a:lnTo>
                  <a:lnTo>
                    <a:pt x="0" y="87"/>
                  </a:lnTo>
                  <a:lnTo>
                    <a:pt x="3" y="64"/>
                  </a:lnTo>
                  <a:lnTo>
                    <a:pt x="13" y="44"/>
                  </a:lnTo>
                  <a:lnTo>
                    <a:pt x="26" y="26"/>
                  </a:lnTo>
                  <a:lnTo>
                    <a:pt x="44" y="12"/>
                  </a:lnTo>
                  <a:lnTo>
                    <a:pt x="64" y="3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2"/>
            <p:cNvSpPr>
              <a:spLocks noEditPoints="1"/>
            </p:cNvSpPr>
            <p:nvPr/>
          </p:nvSpPr>
          <p:spPr bwMode="auto">
            <a:xfrm>
              <a:off x="6208713" y="1382713"/>
              <a:ext cx="2000250" cy="2000250"/>
            </a:xfrm>
            <a:custGeom>
              <a:avLst/>
              <a:gdLst/>
              <a:ahLst/>
              <a:cxnLst>
                <a:cxn ang="0">
                  <a:pos x="123" y="75"/>
                </a:cxn>
                <a:cxn ang="0">
                  <a:pos x="111" y="77"/>
                </a:cxn>
                <a:cxn ang="0">
                  <a:pos x="100" y="81"/>
                </a:cxn>
                <a:cxn ang="0">
                  <a:pos x="89" y="89"/>
                </a:cxn>
                <a:cxn ang="0">
                  <a:pos x="81" y="100"/>
                </a:cxn>
                <a:cxn ang="0">
                  <a:pos x="77" y="111"/>
                </a:cxn>
                <a:cxn ang="0">
                  <a:pos x="75" y="124"/>
                </a:cxn>
                <a:cxn ang="0">
                  <a:pos x="75" y="1137"/>
                </a:cxn>
                <a:cxn ang="0">
                  <a:pos x="79" y="1156"/>
                </a:cxn>
                <a:cxn ang="0">
                  <a:pos x="89" y="1171"/>
                </a:cxn>
                <a:cxn ang="0">
                  <a:pos x="105" y="1182"/>
                </a:cxn>
                <a:cxn ang="0">
                  <a:pos x="123" y="1186"/>
                </a:cxn>
                <a:cxn ang="0">
                  <a:pos x="1138" y="1186"/>
                </a:cxn>
                <a:cxn ang="0">
                  <a:pos x="1157" y="1182"/>
                </a:cxn>
                <a:cxn ang="0">
                  <a:pos x="1173" y="1171"/>
                </a:cxn>
                <a:cxn ang="0">
                  <a:pos x="1183" y="1156"/>
                </a:cxn>
                <a:cxn ang="0">
                  <a:pos x="1187" y="1137"/>
                </a:cxn>
                <a:cxn ang="0">
                  <a:pos x="1187" y="124"/>
                </a:cxn>
                <a:cxn ang="0">
                  <a:pos x="1183" y="105"/>
                </a:cxn>
                <a:cxn ang="0">
                  <a:pos x="1173" y="89"/>
                </a:cxn>
                <a:cxn ang="0">
                  <a:pos x="1157" y="79"/>
                </a:cxn>
                <a:cxn ang="0">
                  <a:pos x="1138" y="75"/>
                </a:cxn>
                <a:cxn ang="0">
                  <a:pos x="123" y="75"/>
                </a:cxn>
                <a:cxn ang="0">
                  <a:pos x="123" y="0"/>
                </a:cxn>
                <a:cxn ang="0">
                  <a:pos x="1138" y="0"/>
                </a:cxn>
                <a:cxn ang="0">
                  <a:pos x="1166" y="3"/>
                </a:cxn>
                <a:cxn ang="0">
                  <a:pos x="1192" y="13"/>
                </a:cxn>
                <a:cxn ang="0">
                  <a:pos x="1214" y="28"/>
                </a:cxn>
                <a:cxn ang="0">
                  <a:pos x="1233" y="47"/>
                </a:cxn>
                <a:cxn ang="0">
                  <a:pos x="1248" y="70"/>
                </a:cxn>
                <a:cxn ang="0">
                  <a:pos x="1258" y="96"/>
                </a:cxn>
                <a:cxn ang="0">
                  <a:pos x="1260" y="124"/>
                </a:cxn>
                <a:cxn ang="0">
                  <a:pos x="1260" y="1137"/>
                </a:cxn>
                <a:cxn ang="0">
                  <a:pos x="1258" y="1166"/>
                </a:cxn>
                <a:cxn ang="0">
                  <a:pos x="1248" y="1192"/>
                </a:cxn>
                <a:cxn ang="0">
                  <a:pos x="1233" y="1213"/>
                </a:cxn>
                <a:cxn ang="0">
                  <a:pos x="1214" y="1233"/>
                </a:cxn>
                <a:cxn ang="0">
                  <a:pos x="1192" y="1248"/>
                </a:cxn>
                <a:cxn ang="0">
                  <a:pos x="1166" y="1257"/>
                </a:cxn>
                <a:cxn ang="0">
                  <a:pos x="1138" y="1260"/>
                </a:cxn>
                <a:cxn ang="0">
                  <a:pos x="123" y="1260"/>
                </a:cxn>
                <a:cxn ang="0">
                  <a:pos x="96" y="1257"/>
                </a:cxn>
                <a:cxn ang="0">
                  <a:pos x="70" y="1248"/>
                </a:cxn>
                <a:cxn ang="0">
                  <a:pos x="47" y="1233"/>
                </a:cxn>
                <a:cxn ang="0">
                  <a:pos x="28" y="1213"/>
                </a:cxn>
                <a:cxn ang="0">
                  <a:pos x="13" y="1192"/>
                </a:cxn>
                <a:cxn ang="0">
                  <a:pos x="3" y="1166"/>
                </a:cxn>
                <a:cxn ang="0">
                  <a:pos x="0" y="1137"/>
                </a:cxn>
                <a:cxn ang="0">
                  <a:pos x="0" y="124"/>
                </a:cxn>
                <a:cxn ang="0">
                  <a:pos x="3" y="100"/>
                </a:cxn>
                <a:cxn ang="0">
                  <a:pos x="10" y="77"/>
                </a:cxn>
                <a:cxn ang="0">
                  <a:pos x="21" y="56"/>
                </a:cxn>
                <a:cxn ang="0">
                  <a:pos x="37" y="37"/>
                </a:cxn>
                <a:cxn ang="0">
                  <a:pos x="56" y="22"/>
                </a:cxn>
                <a:cxn ang="0">
                  <a:pos x="77" y="10"/>
                </a:cxn>
                <a:cxn ang="0">
                  <a:pos x="99" y="3"/>
                </a:cxn>
                <a:cxn ang="0">
                  <a:pos x="123" y="0"/>
                </a:cxn>
              </a:cxnLst>
              <a:rect l="0" t="0" r="r" b="b"/>
              <a:pathLst>
                <a:path w="1260" h="1260">
                  <a:moveTo>
                    <a:pt x="123" y="75"/>
                  </a:moveTo>
                  <a:lnTo>
                    <a:pt x="111" y="77"/>
                  </a:lnTo>
                  <a:lnTo>
                    <a:pt x="100" y="81"/>
                  </a:lnTo>
                  <a:lnTo>
                    <a:pt x="89" y="89"/>
                  </a:lnTo>
                  <a:lnTo>
                    <a:pt x="81" y="100"/>
                  </a:lnTo>
                  <a:lnTo>
                    <a:pt x="77" y="111"/>
                  </a:lnTo>
                  <a:lnTo>
                    <a:pt x="75" y="124"/>
                  </a:lnTo>
                  <a:lnTo>
                    <a:pt x="75" y="1137"/>
                  </a:lnTo>
                  <a:lnTo>
                    <a:pt x="79" y="1156"/>
                  </a:lnTo>
                  <a:lnTo>
                    <a:pt x="89" y="1171"/>
                  </a:lnTo>
                  <a:lnTo>
                    <a:pt x="105" y="1182"/>
                  </a:lnTo>
                  <a:lnTo>
                    <a:pt x="123" y="1186"/>
                  </a:lnTo>
                  <a:lnTo>
                    <a:pt x="1138" y="1186"/>
                  </a:lnTo>
                  <a:lnTo>
                    <a:pt x="1157" y="1182"/>
                  </a:lnTo>
                  <a:lnTo>
                    <a:pt x="1173" y="1171"/>
                  </a:lnTo>
                  <a:lnTo>
                    <a:pt x="1183" y="1156"/>
                  </a:lnTo>
                  <a:lnTo>
                    <a:pt x="1187" y="1137"/>
                  </a:lnTo>
                  <a:lnTo>
                    <a:pt x="1187" y="124"/>
                  </a:lnTo>
                  <a:lnTo>
                    <a:pt x="1183" y="105"/>
                  </a:lnTo>
                  <a:lnTo>
                    <a:pt x="1173" y="89"/>
                  </a:lnTo>
                  <a:lnTo>
                    <a:pt x="1157" y="79"/>
                  </a:lnTo>
                  <a:lnTo>
                    <a:pt x="1138" y="75"/>
                  </a:lnTo>
                  <a:lnTo>
                    <a:pt x="123" y="75"/>
                  </a:lnTo>
                  <a:close/>
                  <a:moveTo>
                    <a:pt x="123" y="0"/>
                  </a:moveTo>
                  <a:lnTo>
                    <a:pt x="1138" y="0"/>
                  </a:lnTo>
                  <a:lnTo>
                    <a:pt x="1166" y="3"/>
                  </a:lnTo>
                  <a:lnTo>
                    <a:pt x="1192" y="13"/>
                  </a:lnTo>
                  <a:lnTo>
                    <a:pt x="1214" y="28"/>
                  </a:lnTo>
                  <a:lnTo>
                    <a:pt x="1233" y="47"/>
                  </a:lnTo>
                  <a:lnTo>
                    <a:pt x="1248" y="70"/>
                  </a:lnTo>
                  <a:lnTo>
                    <a:pt x="1258" y="96"/>
                  </a:lnTo>
                  <a:lnTo>
                    <a:pt x="1260" y="124"/>
                  </a:lnTo>
                  <a:lnTo>
                    <a:pt x="1260" y="1137"/>
                  </a:lnTo>
                  <a:lnTo>
                    <a:pt x="1258" y="1166"/>
                  </a:lnTo>
                  <a:lnTo>
                    <a:pt x="1248" y="1192"/>
                  </a:lnTo>
                  <a:lnTo>
                    <a:pt x="1233" y="1213"/>
                  </a:lnTo>
                  <a:lnTo>
                    <a:pt x="1214" y="1233"/>
                  </a:lnTo>
                  <a:lnTo>
                    <a:pt x="1192" y="1248"/>
                  </a:lnTo>
                  <a:lnTo>
                    <a:pt x="1166" y="1257"/>
                  </a:lnTo>
                  <a:lnTo>
                    <a:pt x="1138" y="1260"/>
                  </a:lnTo>
                  <a:lnTo>
                    <a:pt x="123" y="1260"/>
                  </a:lnTo>
                  <a:lnTo>
                    <a:pt x="96" y="1257"/>
                  </a:lnTo>
                  <a:lnTo>
                    <a:pt x="70" y="1248"/>
                  </a:lnTo>
                  <a:lnTo>
                    <a:pt x="47" y="1233"/>
                  </a:lnTo>
                  <a:lnTo>
                    <a:pt x="28" y="1213"/>
                  </a:lnTo>
                  <a:lnTo>
                    <a:pt x="13" y="1192"/>
                  </a:lnTo>
                  <a:lnTo>
                    <a:pt x="3" y="1166"/>
                  </a:lnTo>
                  <a:lnTo>
                    <a:pt x="0" y="1137"/>
                  </a:lnTo>
                  <a:lnTo>
                    <a:pt x="0" y="124"/>
                  </a:lnTo>
                  <a:lnTo>
                    <a:pt x="3" y="100"/>
                  </a:lnTo>
                  <a:lnTo>
                    <a:pt x="10" y="77"/>
                  </a:lnTo>
                  <a:lnTo>
                    <a:pt x="21" y="56"/>
                  </a:lnTo>
                  <a:lnTo>
                    <a:pt x="37" y="37"/>
                  </a:lnTo>
                  <a:lnTo>
                    <a:pt x="56" y="22"/>
                  </a:lnTo>
                  <a:lnTo>
                    <a:pt x="77" y="10"/>
                  </a:lnTo>
                  <a:lnTo>
                    <a:pt x="99" y="3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3"/>
            <p:cNvSpPr>
              <a:spLocks noEditPoints="1"/>
            </p:cNvSpPr>
            <p:nvPr/>
          </p:nvSpPr>
          <p:spPr bwMode="auto">
            <a:xfrm>
              <a:off x="6243638" y="1417638"/>
              <a:ext cx="1933575" cy="1931988"/>
            </a:xfrm>
            <a:custGeom>
              <a:avLst/>
              <a:gdLst/>
              <a:ahLst/>
              <a:cxnLst>
                <a:cxn ang="0">
                  <a:pos x="101" y="31"/>
                </a:cxn>
                <a:cxn ang="0">
                  <a:pos x="83" y="34"/>
                </a:cxn>
                <a:cxn ang="0">
                  <a:pos x="67" y="41"/>
                </a:cxn>
                <a:cxn ang="0">
                  <a:pos x="52" y="52"/>
                </a:cxn>
                <a:cxn ang="0">
                  <a:pos x="41" y="67"/>
                </a:cxn>
                <a:cxn ang="0">
                  <a:pos x="34" y="83"/>
                </a:cxn>
                <a:cxn ang="0">
                  <a:pos x="32" y="102"/>
                </a:cxn>
                <a:cxn ang="0">
                  <a:pos x="32" y="1115"/>
                </a:cxn>
                <a:cxn ang="0">
                  <a:pos x="36" y="1137"/>
                </a:cxn>
                <a:cxn ang="0">
                  <a:pos x="45" y="1156"/>
                </a:cxn>
                <a:cxn ang="0">
                  <a:pos x="60" y="1171"/>
                </a:cxn>
                <a:cxn ang="0">
                  <a:pos x="79" y="1181"/>
                </a:cxn>
                <a:cxn ang="0">
                  <a:pos x="101" y="1185"/>
                </a:cxn>
                <a:cxn ang="0">
                  <a:pos x="1116" y="1185"/>
                </a:cxn>
                <a:cxn ang="0">
                  <a:pos x="1137" y="1181"/>
                </a:cxn>
                <a:cxn ang="0">
                  <a:pos x="1157" y="1171"/>
                </a:cxn>
                <a:cxn ang="0">
                  <a:pos x="1172" y="1156"/>
                </a:cxn>
                <a:cxn ang="0">
                  <a:pos x="1181" y="1137"/>
                </a:cxn>
                <a:cxn ang="0">
                  <a:pos x="1185" y="1115"/>
                </a:cxn>
                <a:cxn ang="0">
                  <a:pos x="1185" y="102"/>
                </a:cxn>
                <a:cxn ang="0">
                  <a:pos x="1181" y="79"/>
                </a:cxn>
                <a:cxn ang="0">
                  <a:pos x="1172" y="60"/>
                </a:cxn>
                <a:cxn ang="0">
                  <a:pos x="1157" y="45"/>
                </a:cxn>
                <a:cxn ang="0">
                  <a:pos x="1137" y="35"/>
                </a:cxn>
                <a:cxn ang="0">
                  <a:pos x="1116" y="31"/>
                </a:cxn>
                <a:cxn ang="0">
                  <a:pos x="101" y="31"/>
                </a:cxn>
                <a:cxn ang="0">
                  <a:pos x="101" y="0"/>
                </a:cxn>
                <a:cxn ang="0">
                  <a:pos x="1116" y="0"/>
                </a:cxn>
                <a:cxn ang="0">
                  <a:pos x="1143" y="4"/>
                </a:cxn>
                <a:cxn ang="0">
                  <a:pos x="1167" y="14"/>
                </a:cxn>
                <a:cxn ang="0">
                  <a:pos x="1188" y="30"/>
                </a:cxn>
                <a:cxn ang="0">
                  <a:pos x="1204" y="50"/>
                </a:cxn>
                <a:cxn ang="0">
                  <a:pos x="1214" y="75"/>
                </a:cxn>
                <a:cxn ang="0">
                  <a:pos x="1218" y="102"/>
                </a:cxn>
                <a:cxn ang="0">
                  <a:pos x="1218" y="1115"/>
                </a:cxn>
                <a:cxn ang="0">
                  <a:pos x="1214" y="1142"/>
                </a:cxn>
                <a:cxn ang="0">
                  <a:pos x="1204" y="1167"/>
                </a:cxn>
                <a:cxn ang="0">
                  <a:pos x="1188" y="1187"/>
                </a:cxn>
                <a:cxn ang="0">
                  <a:pos x="1167" y="1204"/>
                </a:cxn>
                <a:cxn ang="0">
                  <a:pos x="1143" y="1213"/>
                </a:cxn>
                <a:cxn ang="0">
                  <a:pos x="1116" y="1217"/>
                </a:cxn>
                <a:cxn ang="0">
                  <a:pos x="101" y="1217"/>
                </a:cxn>
                <a:cxn ang="0">
                  <a:pos x="74" y="1213"/>
                </a:cxn>
                <a:cxn ang="0">
                  <a:pos x="51" y="1204"/>
                </a:cxn>
                <a:cxn ang="0">
                  <a:pos x="30" y="1187"/>
                </a:cxn>
                <a:cxn ang="0">
                  <a:pos x="14" y="1167"/>
                </a:cxn>
                <a:cxn ang="0">
                  <a:pos x="4" y="1142"/>
                </a:cxn>
                <a:cxn ang="0">
                  <a:pos x="0" y="1115"/>
                </a:cxn>
                <a:cxn ang="0">
                  <a:pos x="0" y="102"/>
                </a:cxn>
                <a:cxn ang="0">
                  <a:pos x="2" y="82"/>
                </a:cxn>
                <a:cxn ang="0">
                  <a:pos x="7" y="63"/>
                </a:cxn>
                <a:cxn ang="0">
                  <a:pos x="17" y="45"/>
                </a:cxn>
                <a:cxn ang="0">
                  <a:pos x="30" y="30"/>
                </a:cxn>
                <a:cxn ang="0">
                  <a:pos x="51" y="14"/>
                </a:cxn>
                <a:cxn ang="0">
                  <a:pos x="75" y="4"/>
                </a:cxn>
                <a:cxn ang="0">
                  <a:pos x="101" y="0"/>
                </a:cxn>
              </a:cxnLst>
              <a:rect l="0" t="0" r="r" b="b"/>
              <a:pathLst>
                <a:path w="1218" h="1217">
                  <a:moveTo>
                    <a:pt x="101" y="31"/>
                  </a:moveTo>
                  <a:lnTo>
                    <a:pt x="83" y="34"/>
                  </a:lnTo>
                  <a:lnTo>
                    <a:pt x="67" y="41"/>
                  </a:lnTo>
                  <a:lnTo>
                    <a:pt x="52" y="52"/>
                  </a:lnTo>
                  <a:lnTo>
                    <a:pt x="41" y="67"/>
                  </a:lnTo>
                  <a:lnTo>
                    <a:pt x="34" y="83"/>
                  </a:lnTo>
                  <a:lnTo>
                    <a:pt x="32" y="102"/>
                  </a:lnTo>
                  <a:lnTo>
                    <a:pt x="32" y="1115"/>
                  </a:lnTo>
                  <a:lnTo>
                    <a:pt x="36" y="1137"/>
                  </a:lnTo>
                  <a:lnTo>
                    <a:pt x="45" y="1156"/>
                  </a:lnTo>
                  <a:lnTo>
                    <a:pt x="60" y="1171"/>
                  </a:lnTo>
                  <a:lnTo>
                    <a:pt x="79" y="1181"/>
                  </a:lnTo>
                  <a:lnTo>
                    <a:pt x="101" y="1185"/>
                  </a:lnTo>
                  <a:lnTo>
                    <a:pt x="1116" y="1185"/>
                  </a:lnTo>
                  <a:lnTo>
                    <a:pt x="1137" y="1181"/>
                  </a:lnTo>
                  <a:lnTo>
                    <a:pt x="1157" y="1171"/>
                  </a:lnTo>
                  <a:lnTo>
                    <a:pt x="1172" y="1156"/>
                  </a:lnTo>
                  <a:lnTo>
                    <a:pt x="1181" y="1137"/>
                  </a:lnTo>
                  <a:lnTo>
                    <a:pt x="1185" y="1115"/>
                  </a:lnTo>
                  <a:lnTo>
                    <a:pt x="1185" y="102"/>
                  </a:lnTo>
                  <a:lnTo>
                    <a:pt x="1181" y="79"/>
                  </a:lnTo>
                  <a:lnTo>
                    <a:pt x="1172" y="60"/>
                  </a:lnTo>
                  <a:lnTo>
                    <a:pt x="1157" y="45"/>
                  </a:lnTo>
                  <a:lnTo>
                    <a:pt x="1137" y="35"/>
                  </a:lnTo>
                  <a:lnTo>
                    <a:pt x="1116" y="31"/>
                  </a:lnTo>
                  <a:lnTo>
                    <a:pt x="101" y="31"/>
                  </a:lnTo>
                  <a:close/>
                  <a:moveTo>
                    <a:pt x="101" y="0"/>
                  </a:moveTo>
                  <a:lnTo>
                    <a:pt x="1116" y="0"/>
                  </a:lnTo>
                  <a:lnTo>
                    <a:pt x="1143" y="4"/>
                  </a:lnTo>
                  <a:lnTo>
                    <a:pt x="1167" y="14"/>
                  </a:lnTo>
                  <a:lnTo>
                    <a:pt x="1188" y="30"/>
                  </a:lnTo>
                  <a:lnTo>
                    <a:pt x="1204" y="50"/>
                  </a:lnTo>
                  <a:lnTo>
                    <a:pt x="1214" y="75"/>
                  </a:lnTo>
                  <a:lnTo>
                    <a:pt x="1218" y="102"/>
                  </a:lnTo>
                  <a:lnTo>
                    <a:pt x="1218" y="1115"/>
                  </a:lnTo>
                  <a:lnTo>
                    <a:pt x="1214" y="1142"/>
                  </a:lnTo>
                  <a:lnTo>
                    <a:pt x="1204" y="1167"/>
                  </a:lnTo>
                  <a:lnTo>
                    <a:pt x="1188" y="1187"/>
                  </a:lnTo>
                  <a:lnTo>
                    <a:pt x="1167" y="1204"/>
                  </a:lnTo>
                  <a:lnTo>
                    <a:pt x="1143" y="1213"/>
                  </a:lnTo>
                  <a:lnTo>
                    <a:pt x="1116" y="1217"/>
                  </a:lnTo>
                  <a:lnTo>
                    <a:pt x="101" y="1217"/>
                  </a:lnTo>
                  <a:lnTo>
                    <a:pt x="74" y="1213"/>
                  </a:lnTo>
                  <a:lnTo>
                    <a:pt x="51" y="1204"/>
                  </a:lnTo>
                  <a:lnTo>
                    <a:pt x="30" y="1187"/>
                  </a:lnTo>
                  <a:lnTo>
                    <a:pt x="14" y="1167"/>
                  </a:lnTo>
                  <a:lnTo>
                    <a:pt x="4" y="1142"/>
                  </a:lnTo>
                  <a:lnTo>
                    <a:pt x="0" y="1115"/>
                  </a:lnTo>
                  <a:lnTo>
                    <a:pt x="0" y="102"/>
                  </a:lnTo>
                  <a:lnTo>
                    <a:pt x="2" y="82"/>
                  </a:lnTo>
                  <a:lnTo>
                    <a:pt x="7" y="63"/>
                  </a:lnTo>
                  <a:lnTo>
                    <a:pt x="17" y="45"/>
                  </a:lnTo>
                  <a:lnTo>
                    <a:pt x="30" y="30"/>
                  </a:lnTo>
                  <a:lnTo>
                    <a:pt x="51" y="14"/>
                  </a:lnTo>
                  <a:lnTo>
                    <a:pt x="75" y="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4"/>
            <p:cNvSpPr>
              <a:spLocks/>
            </p:cNvSpPr>
            <p:nvPr/>
          </p:nvSpPr>
          <p:spPr bwMode="auto">
            <a:xfrm>
              <a:off x="6327775" y="1501775"/>
              <a:ext cx="1765300" cy="547688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1063" y="0"/>
                </a:cxn>
                <a:cxn ang="0">
                  <a:pos x="1082" y="4"/>
                </a:cxn>
                <a:cxn ang="0">
                  <a:pos x="1098" y="14"/>
                </a:cxn>
                <a:cxn ang="0">
                  <a:pos x="1108" y="30"/>
                </a:cxn>
                <a:cxn ang="0">
                  <a:pos x="1112" y="49"/>
                </a:cxn>
                <a:cxn ang="0">
                  <a:pos x="1112" y="345"/>
                </a:cxn>
                <a:cxn ang="0">
                  <a:pos x="0" y="345"/>
                </a:cxn>
                <a:cxn ang="0">
                  <a:pos x="0" y="49"/>
                </a:cxn>
                <a:cxn ang="0">
                  <a:pos x="2" y="36"/>
                </a:cxn>
                <a:cxn ang="0">
                  <a:pos x="6" y="25"/>
                </a:cxn>
                <a:cxn ang="0">
                  <a:pos x="14" y="14"/>
                </a:cxn>
                <a:cxn ang="0">
                  <a:pos x="25" y="6"/>
                </a:cxn>
                <a:cxn ang="0">
                  <a:pos x="36" y="2"/>
                </a:cxn>
                <a:cxn ang="0">
                  <a:pos x="48" y="0"/>
                </a:cxn>
              </a:cxnLst>
              <a:rect l="0" t="0" r="r" b="b"/>
              <a:pathLst>
                <a:path w="1112" h="345">
                  <a:moveTo>
                    <a:pt x="48" y="0"/>
                  </a:moveTo>
                  <a:lnTo>
                    <a:pt x="1063" y="0"/>
                  </a:lnTo>
                  <a:lnTo>
                    <a:pt x="1082" y="4"/>
                  </a:lnTo>
                  <a:lnTo>
                    <a:pt x="1098" y="14"/>
                  </a:lnTo>
                  <a:lnTo>
                    <a:pt x="1108" y="30"/>
                  </a:lnTo>
                  <a:lnTo>
                    <a:pt x="1112" y="49"/>
                  </a:lnTo>
                  <a:lnTo>
                    <a:pt x="1112" y="345"/>
                  </a:lnTo>
                  <a:lnTo>
                    <a:pt x="0" y="345"/>
                  </a:lnTo>
                  <a:lnTo>
                    <a:pt x="0" y="49"/>
                  </a:lnTo>
                  <a:lnTo>
                    <a:pt x="2" y="36"/>
                  </a:lnTo>
                  <a:lnTo>
                    <a:pt x="6" y="25"/>
                  </a:lnTo>
                  <a:lnTo>
                    <a:pt x="14" y="14"/>
                  </a:lnTo>
                  <a:lnTo>
                    <a:pt x="25" y="6"/>
                  </a:lnTo>
                  <a:lnTo>
                    <a:pt x="36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5"/>
            <p:cNvSpPr>
              <a:spLocks/>
            </p:cNvSpPr>
            <p:nvPr/>
          </p:nvSpPr>
          <p:spPr bwMode="auto">
            <a:xfrm>
              <a:off x="6403975" y="1554163"/>
              <a:ext cx="407987" cy="420688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134" y="1"/>
                </a:cxn>
                <a:cxn ang="0">
                  <a:pos x="136" y="4"/>
                </a:cxn>
                <a:cxn ang="0">
                  <a:pos x="139" y="8"/>
                </a:cxn>
                <a:cxn ang="0">
                  <a:pos x="255" y="241"/>
                </a:cxn>
                <a:cxn ang="0">
                  <a:pos x="257" y="250"/>
                </a:cxn>
                <a:cxn ang="0">
                  <a:pos x="255" y="257"/>
                </a:cxn>
                <a:cxn ang="0">
                  <a:pos x="248" y="263"/>
                </a:cxn>
                <a:cxn ang="0">
                  <a:pos x="237" y="265"/>
                </a:cxn>
                <a:cxn ang="0">
                  <a:pos x="19" y="265"/>
                </a:cxn>
                <a:cxn ang="0">
                  <a:pos x="8" y="264"/>
                </a:cxn>
                <a:cxn ang="0">
                  <a:pos x="3" y="259"/>
                </a:cxn>
                <a:cxn ang="0">
                  <a:pos x="0" y="252"/>
                </a:cxn>
                <a:cxn ang="0">
                  <a:pos x="3" y="241"/>
                </a:cxn>
                <a:cxn ang="0">
                  <a:pos x="119" y="8"/>
                </a:cxn>
                <a:cxn ang="0">
                  <a:pos x="121" y="4"/>
                </a:cxn>
                <a:cxn ang="0">
                  <a:pos x="127" y="1"/>
                </a:cxn>
                <a:cxn ang="0">
                  <a:pos x="131" y="0"/>
                </a:cxn>
              </a:cxnLst>
              <a:rect l="0" t="0" r="r" b="b"/>
              <a:pathLst>
                <a:path w="257" h="265">
                  <a:moveTo>
                    <a:pt x="131" y="0"/>
                  </a:moveTo>
                  <a:lnTo>
                    <a:pt x="134" y="1"/>
                  </a:lnTo>
                  <a:lnTo>
                    <a:pt x="136" y="4"/>
                  </a:lnTo>
                  <a:lnTo>
                    <a:pt x="139" y="8"/>
                  </a:lnTo>
                  <a:lnTo>
                    <a:pt x="255" y="241"/>
                  </a:lnTo>
                  <a:lnTo>
                    <a:pt x="257" y="250"/>
                  </a:lnTo>
                  <a:lnTo>
                    <a:pt x="255" y="257"/>
                  </a:lnTo>
                  <a:lnTo>
                    <a:pt x="248" y="263"/>
                  </a:lnTo>
                  <a:lnTo>
                    <a:pt x="237" y="265"/>
                  </a:lnTo>
                  <a:lnTo>
                    <a:pt x="19" y="265"/>
                  </a:lnTo>
                  <a:lnTo>
                    <a:pt x="8" y="264"/>
                  </a:lnTo>
                  <a:lnTo>
                    <a:pt x="3" y="259"/>
                  </a:lnTo>
                  <a:lnTo>
                    <a:pt x="0" y="252"/>
                  </a:lnTo>
                  <a:lnTo>
                    <a:pt x="3" y="241"/>
                  </a:lnTo>
                  <a:lnTo>
                    <a:pt x="119" y="8"/>
                  </a:lnTo>
                  <a:lnTo>
                    <a:pt x="121" y="4"/>
                  </a:lnTo>
                  <a:lnTo>
                    <a:pt x="127" y="1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6"/>
            <p:cNvSpPr>
              <a:spLocks/>
            </p:cNvSpPr>
            <p:nvPr/>
          </p:nvSpPr>
          <p:spPr bwMode="auto">
            <a:xfrm>
              <a:off x="6572250" y="1662113"/>
              <a:ext cx="68262" cy="227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34" y="143"/>
                </a:cxn>
                <a:cxn ang="0">
                  <a:pos x="8" y="143"/>
                </a:cxn>
                <a:cxn ang="0">
                  <a:pos x="0" y="0"/>
                </a:cxn>
              </a:cxnLst>
              <a:rect l="0" t="0" r="r" b="b"/>
              <a:pathLst>
                <a:path w="43" h="143">
                  <a:moveTo>
                    <a:pt x="0" y="0"/>
                  </a:moveTo>
                  <a:lnTo>
                    <a:pt x="43" y="0"/>
                  </a:lnTo>
                  <a:lnTo>
                    <a:pt x="34" y="143"/>
                  </a:lnTo>
                  <a:lnTo>
                    <a:pt x="8" y="1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27"/>
            <p:cNvSpPr>
              <a:spLocks noChangeArrowheads="1"/>
            </p:cNvSpPr>
            <p:nvPr/>
          </p:nvSpPr>
          <p:spPr bwMode="auto">
            <a:xfrm>
              <a:off x="6584950" y="1912938"/>
              <a:ext cx="41275" cy="42863"/>
            </a:xfrm>
            <a:prstGeom prst="rect">
              <a:avLst/>
            </a:prstGeom>
            <a:solidFill>
              <a:schemeClr val="accent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28"/>
            <p:cNvSpPr>
              <a:spLocks noChangeArrowheads="1"/>
            </p:cNvSpPr>
            <p:nvPr/>
          </p:nvSpPr>
          <p:spPr bwMode="auto">
            <a:xfrm>
              <a:off x="7615238" y="1679575"/>
              <a:ext cx="41275" cy="244475"/>
            </a:xfrm>
            <a:prstGeom prst="rect">
              <a:avLst/>
            </a:prstGeom>
            <a:solidFill>
              <a:schemeClr val="tx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9"/>
            <p:cNvSpPr>
              <a:spLocks/>
            </p:cNvSpPr>
            <p:nvPr/>
          </p:nvSpPr>
          <p:spPr bwMode="auto">
            <a:xfrm>
              <a:off x="7412038" y="1679575"/>
              <a:ext cx="146050" cy="2444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0"/>
                </a:cxn>
                <a:cxn ang="0">
                  <a:pos x="66" y="86"/>
                </a:cxn>
                <a:cxn ang="0">
                  <a:pos x="66" y="0"/>
                </a:cxn>
                <a:cxn ang="0">
                  <a:pos x="92" y="0"/>
                </a:cxn>
                <a:cxn ang="0">
                  <a:pos x="92" y="154"/>
                </a:cxn>
                <a:cxn ang="0">
                  <a:pos x="65" y="154"/>
                </a:cxn>
                <a:cxn ang="0">
                  <a:pos x="27" y="57"/>
                </a:cxn>
                <a:cxn ang="0">
                  <a:pos x="27" y="154"/>
                </a:cxn>
                <a:cxn ang="0">
                  <a:pos x="0" y="154"/>
                </a:cxn>
                <a:cxn ang="0">
                  <a:pos x="0" y="0"/>
                </a:cxn>
              </a:cxnLst>
              <a:rect l="0" t="0" r="r" b="b"/>
              <a:pathLst>
                <a:path w="92" h="154">
                  <a:moveTo>
                    <a:pt x="0" y="0"/>
                  </a:moveTo>
                  <a:lnTo>
                    <a:pt x="32" y="0"/>
                  </a:lnTo>
                  <a:lnTo>
                    <a:pt x="66" y="86"/>
                  </a:lnTo>
                  <a:lnTo>
                    <a:pt x="66" y="0"/>
                  </a:lnTo>
                  <a:lnTo>
                    <a:pt x="92" y="0"/>
                  </a:lnTo>
                  <a:lnTo>
                    <a:pt x="92" y="154"/>
                  </a:lnTo>
                  <a:lnTo>
                    <a:pt x="65" y="154"/>
                  </a:lnTo>
                  <a:lnTo>
                    <a:pt x="27" y="57"/>
                  </a:lnTo>
                  <a:lnTo>
                    <a:pt x="27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30"/>
            <p:cNvSpPr>
              <a:spLocks/>
            </p:cNvSpPr>
            <p:nvPr/>
          </p:nvSpPr>
          <p:spPr bwMode="auto">
            <a:xfrm>
              <a:off x="7696200" y="1679575"/>
              <a:ext cx="147637" cy="2444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" y="0"/>
                </a:cxn>
                <a:cxn ang="0">
                  <a:pos x="67" y="86"/>
                </a:cxn>
                <a:cxn ang="0">
                  <a:pos x="67" y="0"/>
                </a:cxn>
                <a:cxn ang="0">
                  <a:pos x="93" y="0"/>
                </a:cxn>
                <a:cxn ang="0">
                  <a:pos x="93" y="154"/>
                </a:cxn>
                <a:cxn ang="0">
                  <a:pos x="66" y="154"/>
                </a:cxn>
                <a:cxn ang="0">
                  <a:pos x="28" y="57"/>
                </a:cxn>
                <a:cxn ang="0">
                  <a:pos x="28" y="154"/>
                </a:cxn>
                <a:cxn ang="0">
                  <a:pos x="0" y="154"/>
                </a:cxn>
                <a:cxn ang="0">
                  <a:pos x="0" y="0"/>
                </a:cxn>
              </a:cxnLst>
              <a:rect l="0" t="0" r="r" b="b"/>
              <a:pathLst>
                <a:path w="93" h="154">
                  <a:moveTo>
                    <a:pt x="0" y="0"/>
                  </a:moveTo>
                  <a:lnTo>
                    <a:pt x="33" y="0"/>
                  </a:lnTo>
                  <a:lnTo>
                    <a:pt x="67" y="86"/>
                  </a:lnTo>
                  <a:lnTo>
                    <a:pt x="67" y="0"/>
                  </a:lnTo>
                  <a:lnTo>
                    <a:pt x="93" y="0"/>
                  </a:lnTo>
                  <a:lnTo>
                    <a:pt x="93" y="154"/>
                  </a:lnTo>
                  <a:lnTo>
                    <a:pt x="66" y="154"/>
                  </a:lnTo>
                  <a:lnTo>
                    <a:pt x="28" y="57"/>
                  </a:lnTo>
                  <a:lnTo>
                    <a:pt x="28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31"/>
            <p:cNvSpPr>
              <a:spLocks/>
            </p:cNvSpPr>
            <p:nvPr/>
          </p:nvSpPr>
          <p:spPr bwMode="auto">
            <a:xfrm>
              <a:off x="6819900" y="1681163"/>
              <a:ext cx="242887" cy="24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42" y="100"/>
                </a:cxn>
                <a:cxn ang="0">
                  <a:pos x="64" y="0"/>
                </a:cxn>
                <a:cxn ang="0">
                  <a:pos x="89" y="0"/>
                </a:cxn>
                <a:cxn ang="0">
                  <a:pos x="111" y="100"/>
                </a:cxn>
                <a:cxn ang="0">
                  <a:pos x="126" y="0"/>
                </a:cxn>
                <a:cxn ang="0">
                  <a:pos x="153" y="0"/>
                </a:cxn>
                <a:cxn ang="0">
                  <a:pos x="126" y="153"/>
                </a:cxn>
                <a:cxn ang="0">
                  <a:pos x="95" y="153"/>
                </a:cxn>
                <a:cxn ang="0">
                  <a:pos x="77" y="67"/>
                </a:cxn>
                <a:cxn ang="0">
                  <a:pos x="58" y="153"/>
                </a:cxn>
                <a:cxn ang="0">
                  <a:pos x="27" y="153"/>
                </a:cxn>
                <a:cxn ang="0">
                  <a:pos x="0" y="0"/>
                </a:cxn>
              </a:cxnLst>
              <a:rect l="0" t="0" r="r" b="b"/>
              <a:pathLst>
                <a:path w="153" h="153">
                  <a:moveTo>
                    <a:pt x="0" y="0"/>
                  </a:moveTo>
                  <a:lnTo>
                    <a:pt x="27" y="0"/>
                  </a:lnTo>
                  <a:lnTo>
                    <a:pt x="42" y="100"/>
                  </a:lnTo>
                  <a:lnTo>
                    <a:pt x="64" y="0"/>
                  </a:lnTo>
                  <a:lnTo>
                    <a:pt x="89" y="0"/>
                  </a:lnTo>
                  <a:lnTo>
                    <a:pt x="111" y="100"/>
                  </a:lnTo>
                  <a:lnTo>
                    <a:pt x="126" y="0"/>
                  </a:lnTo>
                  <a:lnTo>
                    <a:pt x="153" y="0"/>
                  </a:lnTo>
                  <a:lnTo>
                    <a:pt x="126" y="153"/>
                  </a:lnTo>
                  <a:lnTo>
                    <a:pt x="95" y="153"/>
                  </a:lnTo>
                  <a:lnTo>
                    <a:pt x="77" y="67"/>
                  </a:lnTo>
                  <a:lnTo>
                    <a:pt x="58" y="153"/>
                  </a:lnTo>
                  <a:lnTo>
                    <a:pt x="27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32"/>
            <p:cNvSpPr>
              <a:spLocks noEditPoints="1"/>
            </p:cNvSpPr>
            <p:nvPr/>
          </p:nvSpPr>
          <p:spPr bwMode="auto">
            <a:xfrm>
              <a:off x="7239000" y="1679575"/>
              <a:ext cx="150812" cy="244475"/>
            </a:xfrm>
            <a:custGeom>
              <a:avLst/>
              <a:gdLst/>
              <a:ahLst/>
              <a:cxnLst>
                <a:cxn ang="0">
                  <a:pos x="26" y="27"/>
                </a:cxn>
                <a:cxn ang="0">
                  <a:pos x="26" y="68"/>
                </a:cxn>
                <a:cxn ang="0">
                  <a:pos x="39" y="68"/>
                </a:cxn>
                <a:cxn ang="0">
                  <a:pos x="50" y="65"/>
                </a:cxn>
                <a:cxn ang="0">
                  <a:pos x="54" y="61"/>
                </a:cxn>
                <a:cxn ang="0">
                  <a:pos x="60" y="53"/>
                </a:cxn>
                <a:cxn ang="0">
                  <a:pos x="60" y="42"/>
                </a:cxn>
                <a:cxn ang="0">
                  <a:pos x="57" y="38"/>
                </a:cxn>
                <a:cxn ang="0">
                  <a:pos x="54" y="32"/>
                </a:cxn>
                <a:cxn ang="0">
                  <a:pos x="50" y="30"/>
                </a:cxn>
                <a:cxn ang="0">
                  <a:pos x="39" y="27"/>
                </a:cxn>
                <a:cxn ang="0">
                  <a:pos x="26" y="27"/>
                </a:cxn>
                <a:cxn ang="0">
                  <a:pos x="0" y="0"/>
                </a:cxn>
                <a:cxn ang="0">
                  <a:pos x="39" y="1"/>
                </a:cxn>
                <a:cxn ang="0">
                  <a:pos x="57" y="5"/>
                </a:cxn>
                <a:cxn ang="0">
                  <a:pos x="73" y="15"/>
                </a:cxn>
                <a:cxn ang="0">
                  <a:pos x="83" y="30"/>
                </a:cxn>
                <a:cxn ang="0">
                  <a:pos x="87" y="47"/>
                </a:cxn>
                <a:cxn ang="0">
                  <a:pos x="84" y="62"/>
                </a:cxn>
                <a:cxn ang="0">
                  <a:pos x="79" y="75"/>
                </a:cxn>
                <a:cxn ang="0">
                  <a:pos x="69" y="84"/>
                </a:cxn>
                <a:cxn ang="0">
                  <a:pos x="95" y="154"/>
                </a:cxn>
                <a:cxn ang="0">
                  <a:pos x="68" y="154"/>
                </a:cxn>
                <a:cxn ang="0">
                  <a:pos x="45" y="94"/>
                </a:cxn>
                <a:cxn ang="0">
                  <a:pos x="37" y="94"/>
                </a:cxn>
                <a:cxn ang="0">
                  <a:pos x="32" y="95"/>
                </a:cxn>
                <a:cxn ang="0">
                  <a:pos x="26" y="95"/>
                </a:cxn>
                <a:cxn ang="0">
                  <a:pos x="26" y="154"/>
                </a:cxn>
                <a:cxn ang="0">
                  <a:pos x="0" y="154"/>
                </a:cxn>
                <a:cxn ang="0">
                  <a:pos x="0" y="0"/>
                </a:cxn>
              </a:cxnLst>
              <a:rect l="0" t="0" r="r" b="b"/>
              <a:pathLst>
                <a:path w="95" h="154">
                  <a:moveTo>
                    <a:pt x="26" y="27"/>
                  </a:moveTo>
                  <a:lnTo>
                    <a:pt x="26" y="68"/>
                  </a:lnTo>
                  <a:lnTo>
                    <a:pt x="39" y="68"/>
                  </a:lnTo>
                  <a:lnTo>
                    <a:pt x="50" y="65"/>
                  </a:lnTo>
                  <a:lnTo>
                    <a:pt x="54" y="61"/>
                  </a:lnTo>
                  <a:lnTo>
                    <a:pt x="60" y="53"/>
                  </a:lnTo>
                  <a:lnTo>
                    <a:pt x="60" y="42"/>
                  </a:lnTo>
                  <a:lnTo>
                    <a:pt x="57" y="38"/>
                  </a:lnTo>
                  <a:lnTo>
                    <a:pt x="54" y="32"/>
                  </a:lnTo>
                  <a:lnTo>
                    <a:pt x="50" y="30"/>
                  </a:lnTo>
                  <a:lnTo>
                    <a:pt x="39" y="27"/>
                  </a:lnTo>
                  <a:lnTo>
                    <a:pt x="26" y="27"/>
                  </a:lnTo>
                  <a:close/>
                  <a:moveTo>
                    <a:pt x="0" y="0"/>
                  </a:moveTo>
                  <a:lnTo>
                    <a:pt x="39" y="1"/>
                  </a:lnTo>
                  <a:lnTo>
                    <a:pt x="57" y="5"/>
                  </a:lnTo>
                  <a:lnTo>
                    <a:pt x="73" y="15"/>
                  </a:lnTo>
                  <a:lnTo>
                    <a:pt x="83" y="30"/>
                  </a:lnTo>
                  <a:lnTo>
                    <a:pt x="87" y="47"/>
                  </a:lnTo>
                  <a:lnTo>
                    <a:pt x="84" y="62"/>
                  </a:lnTo>
                  <a:lnTo>
                    <a:pt x="79" y="75"/>
                  </a:lnTo>
                  <a:lnTo>
                    <a:pt x="69" y="84"/>
                  </a:lnTo>
                  <a:lnTo>
                    <a:pt x="95" y="154"/>
                  </a:lnTo>
                  <a:lnTo>
                    <a:pt x="68" y="154"/>
                  </a:lnTo>
                  <a:lnTo>
                    <a:pt x="45" y="94"/>
                  </a:lnTo>
                  <a:lnTo>
                    <a:pt x="37" y="94"/>
                  </a:lnTo>
                  <a:lnTo>
                    <a:pt x="32" y="95"/>
                  </a:lnTo>
                  <a:lnTo>
                    <a:pt x="26" y="95"/>
                  </a:lnTo>
                  <a:lnTo>
                    <a:pt x="26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33"/>
            <p:cNvSpPr>
              <a:spLocks/>
            </p:cNvSpPr>
            <p:nvPr/>
          </p:nvSpPr>
          <p:spPr bwMode="auto">
            <a:xfrm>
              <a:off x="7877175" y="1674813"/>
              <a:ext cx="161925" cy="250825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6" y="4"/>
                </a:cxn>
                <a:cxn ang="0">
                  <a:pos x="80" y="14"/>
                </a:cxn>
                <a:cxn ang="0">
                  <a:pos x="91" y="29"/>
                </a:cxn>
                <a:cxn ang="0">
                  <a:pos x="98" y="49"/>
                </a:cxn>
                <a:cxn ang="0">
                  <a:pos x="70" y="49"/>
                </a:cxn>
                <a:cxn ang="0">
                  <a:pos x="65" y="37"/>
                </a:cxn>
                <a:cxn ang="0">
                  <a:pos x="58" y="29"/>
                </a:cxn>
                <a:cxn ang="0">
                  <a:pos x="50" y="27"/>
                </a:cxn>
                <a:cxn ang="0">
                  <a:pos x="42" y="31"/>
                </a:cxn>
                <a:cxn ang="0">
                  <a:pos x="34" y="42"/>
                </a:cxn>
                <a:cxn ang="0">
                  <a:pos x="28" y="59"/>
                </a:cxn>
                <a:cxn ang="0">
                  <a:pos x="25" y="79"/>
                </a:cxn>
                <a:cxn ang="0">
                  <a:pos x="28" y="99"/>
                </a:cxn>
                <a:cxn ang="0">
                  <a:pos x="34" y="116"/>
                </a:cxn>
                <a:cxn ang="0">
                  <a:pos x="42" y="127"/>
                </a:cxn>
                <a:cxn ang="0">
                  <a:pos x="50" y="131"/>
                </a:cxn>
                <a:cxn ang="0">
                  <a:pos x="57" y="129"/>
                </a:cxn>
                <a:cxn ang="0">
                  <a:pos x="64" y="123"/>
                </a:cxn>
                <a:cxn ang="0">
                  <a:pos x="69" y="113"/>
                </a:cxn>
                <a:cxn ang="0">
                  <a:pos x="73" y="98"/>
                </a:cxn>
                <a:cxn ang="0">
                  <a:pos x="57" y="98"/>
                </a:cxn>
                <a:cxn ang="0">
                  <a:pos x="57" y="72"/>
                </a:cxn>
                <a:cxn ang="0">
                  <a:pos x="102" y="72"/>
                </a:cxn>
                <a:cxn ang="0">
                  <a:pos x="102" y="157"/>
                </a:cxn>
                <a:cxn ang="0">
                  <a:pos x="87" y="157"/>
                </a:cxn>
                <a:cxn ang="0">
                  <a:pos x="84" y="138"/>
                </a:cxn>
                <a:cxn ang="0">
                  <a:pos x="74" y="149"/>
                </a:cxn>
                <a:cxn ang="0">
                  <a:pos x="62" y="155"/>
                </a:cxn>
                <a:cxn ang="0">
                  <a:pos x="50" y="158"/>
                </a:cxn>
                <a:cxn ang="0">
                  <a:pos x="34" y="154"/>
                </a:cxn>
                <a:cxn ang="0">
                  <a:pos x="20" y="143"/>
                </a:cxn>
                <a:cxn ang="0">
                  <a:pos x="9" y="125"/>
                </a:cxn>
                <a:cxn ang="0">
                  <a:pos x="2" y="104"/>
                </a:cxn>
                <a:cxn ang="0">
                  <a:pos x="0" y="79"/>
                </a:cxn>
                <a:cxn ang="0">
                  <a:pos x="2" y="55"/>
                </a:cxn>
                <a:cxn ang="0">
                  <a:pos x="9" y="33"/>
                </a:cxn>
                <a:cxn ang="0">
                  <a:pos x="20" y="15"/>
                </a:cxn>
                <a:cxn ang="0">
                  <a:pos x="34" y="4"/>
                </a:cxn>
                <a:cxn ang="0">
                  <a:pos x="50" y="0"/>
                </a:cxn>
              </a:cxnLst>
              <a:rect l="0" t="0" r="r" b="b"/>
              <a:pathLst>
                <a:path w="102" h="158">
                  <a:moveTo>
                    <a:pt x="50" y="0"/>
                  </a:moveTo>
                  <a:lnTo>
                    <a:pt x="66" y="4"/>
                  </a:lnTo>
                  <a:lnTo>
                    <a:pt x="80" y="14"/>
                  </a:lnTo>
                  <a:lnTo>
                    <a:pt x="91" y="29"/>
                  </a:lnTo>
                  <a:lnTo>
                    <a:pt x="98" y="49"/>
                  </a:lnTo>
                  <a:lnTo>
                    <a:pt x="70" y="49"/>
                  </a:lnTo>
                  <a:lnTo>
                    <a:pt x="65" y="37"/>
                  </a:lnTo>
                  <a:lnTo>
                    <a:pt x="58" y="29"/>
                  </a:lnTo>
                  <a:lnTo>
                    <a:pt x="50" y="27"/>
                  </a:lnTo>
                  <a:lnTo>
                    <a:pt x="42" y="31"/>
                  </a:lnTo>
                  <a:lnTo>
                    <a:pt x="34" y="42"/>
                  </a:lnTo>
                  <a:lnTo>
                    <a:pt x="28" y="59"/>
                  </a:lnTo>
                  <a:lnTo>
                    <a:pt x="25" y="79"/>
                  </a:lnTo>
                  <a:lnTo>
                    <a:pt x="28" y="99"/>
                  </a:lnTo>
                  <a:lnTo>
                    <a:pt x="34" y="116"/>
                  </a:lnTo>
                  <a:lnTo>
                    <a:pt x="42" y="127"/>
                  </a:lnTo>
                  <a:lnTo>
                    <a:pt x="50" y="131"/>
                  </a:lnTo>
                  <a:lnTo>
                    <a:pt x="57" y="129"/>
                  </a:lnTo>
                  <a:lnTo>
                    <a:pt x="64" y="123"/>
                  </a:lnTo>
                  <a:lnTo>
                    <a:pt x="69" y="113"/>
                  </a:lnTo>
                  <a:lnTo>
                    <a:pt x="73" y="98"/>
                  </a:lnTo>
                  <a:lnTo>
                    <a:pt x="57" y="98"/>
                  </a:lnTo>
                  <a:lnTo>
                    <a:pt x="57" y="72"/>
                  </a:lnTo>
                  <a:lnTo>
                    <a:pt x="102" y="72"/>
                  </a:lnTo>
                  <a:lnTo>
                    <a:pt x="102" y="157"/>
                  </a:lnTo>
                  <a:lnTo>
                    <a:pt x="87" y="157"/>
                  </a:lnTo>
                  <a:lnTo>
                    <a:pt x="84" y="138"/>
                  </a:lnTo>
                  <a:lnTo>
                    <a:pt x="74" y="149"/>
                  </a:lnTo>
                  <a:lnTo>
                    <a:pt x="62" y="155"/>
                  </a:lnTo>
                  <a:lnTo>
                    <a:pt x="50" y="158"/>
                  </a:lnTo>
                  <a:lnTo>
                    <a:pt x="34" y="154"/>
                  </a:lnTo>
                  <a:lnTo>
                    <a:pt x="20" y="143"/>
                  </a:lnTo>
                  <a:lnTo>
                    <a:pt x="9" y="125"/>
                  </a:lnTo>
                  <a:lnTo>
                    <a:pt x="2" y="104"/>
                  </a:lnTo>
                  <a:lnTo>
                    <a:pt x="0" y="79"/>
                  </a:lnTo>
                  <a:lnTo>
                    <a:pt x="2" y="55"/>
                  </a:lnTo>
                  <a:lnTo>
                    <a:pt x="9" y="33"/>
                  </a:lnTo>
                  <a:lnTo>
                    <a:pt x="20" y="15"/>
                  </a:lnTo>
                  <a:lnTo>
                    <a:pt x="34" y="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34"/>
            <p:cNvSpPr>
              <a:spLocks noEditPoints="1"/>
            </p:cNvSpPr>
            <p:nvPr/>
          </p:nvSpPr>
          <p:spPr bwMode="auto">
            <a:xfrm>
              <a:off x="7046913" y="1681163"/>
              <a:ext cx="173037" cy="242888"/>
            </a:xfrm>
            <a:custGeom>
              <a:avLst/>
              <a:gdLst/>
              <a:ahLst/>
              <a:cxnLst>
                <a:cxn ang="0">
                  <a:pos x="54" y="29"/>
                </a:cxn>
                <a:cxn ang="0">
                  <a:pos x="40" y="89"/>
                </a:cxn>
                <a:cxn ang="0">
                  <a:pos x="68" y="89"/>
                </a:cxn>
                <a:cxn ang="0">
                  <a:pos x="54" y="29"/>
                </a:cxn>
                <a:cxn ang="0">
                  <a:pos x="34" y="0"/>
                </a:cxn>
                <a:cxn ang="0">
                  <a:pos x="74" y="0"/>
                </a:cxn>
                <a:cxn ang="0">
                  <a:pos x="109" y="153"/>
                </a:cxn>
                <a:cxn ang="0">
                  <a:pos x="81" y="153"/>
                </a:cxn>
                <a:cxn ang="0">
                  <a:pos x="73" y="116"/>
                </a:cxn>
                <a:cxn ang="0">
                  <a:pos x="35" y="116"/>
                </a:cxn>
                <a:cxn ang="0">
                  <a:pos x="27" y="153"/>
                </a:cxn>
                <a:cxn ang="0">
                  <a:pos x="0" y="153"/>
                </a:cxn>
                <a:cxn ang="0">
                  <a:pos x="34" y="0"/>
                </a:cxn>
              </a:cxnLst>
              <a:rect l="0" t="0" r="r" b="b"/>
              <a:pathLst>
                <a:path w="109" h="153">
                  <a:moveTo>
                    <a:pt x="54" y="29"/>
                  </a:moveTo>
                  <a:lnTo>
                    <a:pt x="40" y="89"/>
                  </a:lnTo>
                  <a:lnTo>
                    <a:pt x="68" y="89"/>
                  </a:lnTo>
                  <a:lnTo>
                    <a:pt x="54" y="29"/>
                  </a:lnTo>
                  <a:close/>
                  <a:moveTo>
                    <a:pt x="34" y="0"/>
                  </a:moveTo>
                  <a:lnTo>
                    <a:pt x="74" y="0"/>
                  </a:lnTo>
                  <a:lnTo>
                    <a:pt x="109" y="153"/>
                  </a:lnTo>
                  <a:lnTo>
                    <a:pt x="81" y="153"/>
                  </a:lnTo>
                  <a:lnTo>
                    <a:pt x="73" y="116"/>
                  </a:lnTo>
                  <a:lnTo>
                    <a:pt x="35" y="116"/>
                  </a:lnTo>
                  <a:lnTo>
                    <a:pt x="27" y="153"/>
                  </a:lnTo>
                  <a:lnTo>
                    <a:pt x="0" y="153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6751638" y="2482850"/>
              <a:ext cx="147637" cy="2444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26" y="60"/>
                </a:cxn>
                <a:cxn ang="0">
                  <a:pos x="66" y="60"/>
                </a:cxn>
                <a:cxn ang="0">
                  <a:pos x="66" y="0"/>
                </a:cxn>
                <a:cxn ang="0">
                  <a:pos x="93" y="0"/>
                </a:cxn>
                <a:cxn ang="0">
                  <a:pos x="93" y="154"/>
                </a:cxn>
                <a:cxn ang="0">
                  <a:pos x="66" y="154"/>
                </a:cxn>
                <a:cxn ang="0">
                  <a:pos x="66" y="86"/>
                </a:cxn>
                <a:cxn ang="0">
                  <a:pos x="26" y="86"/>
                </a:cxn>
                <a:cxn ang="0">
                  <a:pos x="26" y="154"/>
                </a:cxn>
                <a:cxn ang="0">
                  <a:pos x="0" y="154"/>
                </a:cxn>
                <a:cxn ang="0">
                  <a:pos x="0" y="0"/>
                </a:cxn>
              </a:cxnLst>
              <a:rect l="0" t="0" r="r" b="b"/>
              <a:pathLst>
                <a:path w="93" h="154">
                  <a:moveTo>
                    <a:pt x="0" y="0"/>
                  </a:moveTo>
                  <a:lnTo>
                    <a:pt x="26" y="0"/>
                  </a:lnTo>
                  <a:lnTo>
                    <a:pt x="26" y="60"/>
                  </a:lnTo>
                  <a:lnTo>
                    <a:pt x="66" y="60"/>
                  </a:lnTo>
                  <a:lnTo>
                    <a:pt x="66" y="0"/>
                  </a:lnTo>
                  <a:lnTo>
                    <a:pt x="93" y="0"/>
                  </a:lnTo>
                  <a:lnTo>
                    <a:pt x="93" y="154"/>
                  </a:lnTo>
                  <a:lnTo>
                    <a:pt x="66" y="154"/>
                  </a:lnTo>
                  <a:lnTo>
                    <a:pt x="66" y="86"/>
                  </a:lnTo>
                  <a:lnTo>
                    <a:pt x="26" y="86"/>
                  </a:lnTo>
                  <a:lnTo>
                    <a:pt x="26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7202488" y="2486025"/>
              <a:ext cx="150812" cy="241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25" y="54"/>
                </a:cxn>
                <a:cxn ang="0">
                  <a:pos x="64" y="0"/>
                </a:cxn>
                <a:cxn ang="0">
                  <a:pos x="95" y="0"/>
                </a:cxn>
                <a:cxn ang="0">
                  <a:pos x="49" y="68"/>
                </a:cxn>
                <a:cxn ang="0">
                  <a:pos x="91" y="152"/>
                </a:cxn>
                <a:cxn ang="0">
                  <a:pos x="61" y="152"/>
                </a:cxn>
                <a:cxn ang="0">
                  <a:pos x="31" y="94"/>
                </a:cxn>
                <a:cxn ang="0">
                  <a:pos x="25" y="100"/>
                </a:cxn>
                <a:cxn ang="0">
                  <a:pos x="25" y="152"/>
                </a:cxn>
                <a:cxn ang="0">
                  <a:pos x="0" y="152"/>
                </a:cxn>
                <a:cxn ang="0">
                  <a:pos x="0" y="0"/>
                </a:cxn>
              </a:cxnLst>
              <a:rect l="0" t="0" r="r" b="b"/>
              <a:pathLst>
                <a:path w="95" h="152">
                  <a:moveTo>
                    <a:pt x="0" y="0"/>
                  </a:moveTo>
                  <a:lnTo>
                    <a:pt x="25" y="0"/>
                  </a:lnTo>
                  <a:lnTo>
                    <a:pt x="25" y="54"/>
                  </a:lnTo>
                  <a:lnTo>
                    <a:pt x="64" y="0"/>
                  </a:lnTo>
                  <a:lnTo>
                    <a:pt x="95" y="0"/>
                  </a:lnTo>
                  <a:lnTo>
                    <a:pt x="49" y="68"/>
                  </a:lnTo>
                  <a:lnTo>
                    <a:pt x="91" y="152"/>
                  </a:lnTo>
                  <a:lnTo>
                    <a:pt x="61" y="152"/>
                  </a:lnTo>
                  <a:lnTo>
                    <a:pt x="31" y="94"/>
                  </a:lnTo>
                  <a:lnTo>
                    <a:pt x="25" y="100"/>
                  </a:lnTo>
                  <a:lnTo>
                    <a:pt x="25" y="152"/>
                  </a:lnTo>
                  <a:lnTo>
                    <a:pt x="0" y="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37"/>
            <p:cNvSpPr>
              <a:spLocks noChangeArrowheads="1"/>
            </p:cNvSpPr>
            <p:nvPr/>
          </p:nvSpPr>
          <p:spPr bwMode="auto">
            <a:xfrm>
              <a:off x="6935788" y="2482850"/>
              <a:ext cx="41275" cy="244475"/>
            </a:xfrm>
            <a:prstGeom prst="rect">
              <a:avLst/>
            </a:prstGeom>
            <a:solidFill>
              <a:schemeClr val="tx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38"/>
            <p:cNvSpPr>
              <a:spLocks/>
            </p:cNvSpPr>
            <p:nvPr/>
          </p:nvSpPr>
          <p:spPr bwMode="auto">
            <a:xfrm>
              <a:off x="7019925" y="2482850"/>
              <a:ext cx="149225" cy="2444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" y="0"/>
                </a:cxn>
                <a:cxn ang="0">
                  <a:pos x="67" y="86"/>
                </a:cxn>
                <a:cxn ang="0">
                  <a:pos x="67" y="0"/>
                </a:cxn>
                <a:cxn ang="0">
                  <a:pos x="94" y="0"/>
                </a:cxn>
                <a:cxn ang="0">
                  <a:pos x="94" y="154"/>
                </a:cxn>
                <a:cxn ang="0">
                  <a:pos x="66" y="154"/>
                </a:cxn>
                <a:cxn ang="0">
                  <a:pos x="27" y="58"/>
                </a:cxn>
                <a:cxn ang="0">
                  <a:pos x="27" y="154"/>
                </a:cxn>
                <a:cxn ang="0">
                  <a:pos x="0" y="154"/>
                </a:cxn>
                <a:cxn ang="0">
                  <a:pos x="0" y="0"/>
                </a:cxn>
              </a:cxnLst>
              <a:rect l="0" t="0" r="r" b="b"/>
              <a:pathLst>
                <a:path w="94" h="154">
                  <a:moveTo>
                    <a:pt x="0" y="0"/>
                  </a:moveTo>
                  <a:lnTo>
                    <a:pt x="33" y="0"/>
                  </a:lnTo>
                  <a:lnTo>
                    <a:pt x="67" y="86"/>
                  </a:lnTo>
                  <a:lnTo>
                    <a:pt x="67" y="0"/>
                  </a:lnTo>
                  <a:lnTo>
                    <a:pt x="94" y="0"/>
                  </a:lnTo>
                  <a:lnTo>
                    <a:pt x="94" y="154"/>
                  </a:lnTo>
                  <a:lnTo>
                    <a:pt x="66" y="154"/>
                  </a:lnTo>
                  <a:lnTo>
                    <a:pt x="27" y="58"/>
                  </a:lnTo>
                  <a:lnTo>
                    <a:pt x="27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39"/>
            <p:cNvSpPr>
              <a:spLocks/>
            </p:cNvSpPr>
            <p:nvPr/>
          </p:nvSpPr>
          <p:spPr bwMode="auto">
            <a:xfrm>
              <a:off x="6572250" y="2482850"/>
              <a:ext cx="158750" cy="2444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0"/>
                </a:cxn>
                <a:cxn ang="0">
                  <a:pos x="100" y="28"/>
                </a:cxn>
                <a:cxn ang="0">
                  <a:pos x="63" y="28"/>
                </a:cxn>
                <a:cxn ang="0">
                  <a:pos x="63" y="154"/>
                </a:cxn>
                <a:cxn ang="0">
                  <a:pos x="37" y="154"/>
                </a:cxn>
                <a:cxn ang="0">
                  <a:pos x="37" y="28"/>
                </a:cxn>
                <a:cxn ang="0">
                  <a:pos x="0" y="28"/>
                </a:cxn>
                <a:cxn ang="0">
                  <a:pos x="0" y="0"/>
                </a:cxn>
              </a:cxnLst>
              <a:rect l="0" t="0" r="r" b="b"/>
              <a:pathLst>
                <a:path w="100" h="154">
                  <a:moveTo>
                    <a:pt x="0" y="0"/>
                  </a:moveTo>
                  <a:lnTo>
                    <a:pt x="100" y="0"/>
                  </a:lnTo>
                  <a:lnTo>
                    <a:pt x="100" y="28"/>
                  </a:lnTo>
                  <a:lnTo>
                    <a:pt x="63" y="28"/>
                  </a:lnTo>
                  <a:lnTo>
                    <a:pt x="63" y="154"/>
                  </a:lnTo>
                  <a:lnTo>
                    <a:pt x="37" y="154"/>
                  </a:lnTo>
                  <a:lnTo>
                    <a:pt x="37" y="28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0"/>
            <p:cNvSpPr>
              <a:spLocks/>
            </p:cNvSpPr>
            <p:nvPr/>
          </p:nvSpPr>
          <p:spPr bwMode="auto">
            <a:xfrm>
              <a:off x="7843838" y="2139950"/>
              <a:ext cx="147637" cy="2444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" y="0"/>
                </a:cxn>
                <a:cxn ang="0">
                  <a:pos x="67" y="86"/>
                </a:cxn>
                <a:cxn ang="0">
                  <a:pos x="67" y="0"/>
                </a:cxn>
                <a:cxn ang="0">
                  <a:pos x="93" y="0"/>
                </a:cxn>
                <a:cxn ang="0">
                  <a:pos x="93" y="154"/>
                </a:cxn>
                <a:cxn ang="0">
                  <a:pos x="65" y="154"/>
                </a:cxn>
                <a:cxn ang="0">
                  <a:pos x="26" y="57"/>
                </a:cxn>
                <a:cxn ang="0">
                  <a:pos x="26" y="154"/>
                </a:cxn>
                <a:cxn ang="0">
                  <a:pos x="0" y="154"/>
                </a:cxn>
                <a:cxn ang="0">
                  <a:pos x="0" y="0"/>
                </a:cxn>
              </a:cxnLst>
              <a:rect l="0" t="0" r="r" b="b"/>
              <a:pathLst>
                <a:path w="93" h="154">
                  <a:moveTo>
                    <a:pt x="0" y="0"/>
                  </a:moveTo>
                  <a:lnTo>
                    <a:pt x="33" y="0"/>
                  </a:lnTo>
                  <a:lnTo>
                    <a:pt x="67" y="86"/>
                  </a:lnTo>
                  <a:lnTo>
                    <a:pt x="67" y="0"/>
                  </a:lnTo>
                  <a:lnTo>
                    <a:pt x="93" y="0"/>
                  </a:lnTo>
                  <a:lnTo>
                    <a:pt x="93" y="154"/>
                  </a:lnTo>
                  <a:lnTo>
                    <a:pt x="65" y="154"/>
                  </a:lnTo>
                  <a:lnTo>
                    <a:pt x="26" y="57"/>
                  </a:lnTo>
                  <a:lnTo>
                    <a:pt x="26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1"/>
            <p:cNvSpPr>
              <a:spLocks/>
            </p:cNvSpPr>
            <p:nvPr/>
          </p:nvSpPr>
          <p:spPr bwMode="auto">
            <a:xfrm>
              <a:off x="7469188" y="2139950"/>
              <a:ext cx="173037" cy="241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" y="0"/>
                </a:cxn>
                <a:cxn ang="0">
                  <a:pos x="55" y="124"/>
                </a:cxn>
                <a:cxn ang="0">
                  <a:pos x="82" y="0"/>
                </a:cxn>
                <a:cxn ang="0">
                  <a:pos x="109" y="0"/>
                </a:cxn>
                <a:cxn ang="0">
                  <a:pos x="75" y="152"/>
                </a:cxn>
                <a:cxn ang="0">
                  <a:pos x="35" y="152"/>
                </a:cxn>
                <a:cxn ang="0">
                  <a:pos x="0" y="0"/>
                </a:cxn>
              </a:cxnLst>
              <a:rect l="0" t="0" r="r" b="b"/>
              <a:pathLst>
                <a:path w="109" h="152">
                  <a:moveTo>
                    <a:pt x="0" y="0"/>
                  </a:moveTo>
                  <a:lnTo>
                    <a:pt x="28" y="0"/>
                  </a:lnTo>
                  <a:lnTo>
                    <a:pt x="55" y="124"/>
                  </a:lnTo>
                  <a:lnTo>
                    <a:pt x="82" y="0"/>
                  </a:lnTo>
                  <a:lnTo>
                    <a:pt x="109" y="0"/>
                  </a:lnTo>
                  <a:lnTo>
                    <a:pt x="75" y="152"/>
                  </a:lnTo>
                  <a:lnTo>
                    <a:pt x="35" y="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2"/>
            <p:cNvSpPr>
              <a:spLocks/>
            </p:cNvSpPr>
            <p:nvPr/>
          </p:nvSpPr>
          <p:spPr bwMode="auto">
            <a:xfrm>
              <a:off x="7310438" y="2139950"/>
              <a:ext cx="136525" cy="2444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" y="0"/>
                </a:cxn>
                <a:cxn ang="0">
                  <a:pos x="86" y="27"/>
                </a:cxn>
                <a:cxn ang="0">
                  <a:pos x="26" y="27"/>
                </a:cxn>
                <a:cxn ang="0">
                  <a:pos x="26" y="60"/>
                </a:cxn>
                <a:cxn ang="0">
                  <a:pos x="69" y="60"/>
                </a:cxn>
                <a:cxn ang="0">
                  <a:pos x="69" y="86"/>
                </a:cxn>
                <a:cxn ang="0">
                  <a:pos x="26" y="86"/>
                </a:cxn>
                <a:cxn ang="0">
                  <a:pos x="26" y="126"/>
                </a:cxn>
                <a:cxn ang="0">
                  <a:pos x="86" y="126"/>
                </a:cxn>
                <a:cxn ang="0">
                  <a:pos x="86" y="154"/>
                </a:cxn>
                <a:cxn ang="0">
                  <a:pos x="0" y="154"/>
                </a:cxn>
                <a:cxn ang="0">
                  <a:pos x="0" y="0"/>
                </a:cxn>
              </a:cxnLst>
              <a:rect l="0" t="0" r="r" b="b"/>
              <a:pathLst>
                <a:path w="86" h="154">
                  <a:moveTo>
                    <a:pt x="0" y="0"/>
                  </a:moveTo>
                  <a:lnTo>
                    <a:pt x="86" y="0"/>
                  </a:lnTo>
                  <a:lnTo>
                    <a:pt x="86" y="27"/>
                  </a:lnTo>
                  <a:lnTo>
                    <a:pt x="26" y="27"/>
                  </a:lnTo>
                  <a:lnTo>
                    <a:pt x="26" y="60"/>
                  </a:lnTo>
                  <a:lnTo>
                    <a:pt x="69" y="60"/>
                  </a:lnTo>
                  <a:lnTo>
                    <a:pt x="69" y="86"/>
                  </a:lnTo>
                  <a:lnTo>
                    <a:pt x="26" y="86"/>
                  </a:lnTo>
                  <a:lnTo>
                    <a:pt x="26" y="126"/>
                  </a:lnTo>
                  <a:lnTo>
                    <a:pt x="86" y="126"/>
                  </a:lnTo>
                  <a:lnTo>
                    <a:pt x="86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3"/>
            <p:cNvSpPr>
              <a:spLocks/>
            </p:cNvSpPr>
            <p:nvPr/>
          </p:nvSpPr>
          <p:spPr bwMode="auto">
            <a:xfrm>
              <a:off x="7670800" y="2139950"/>
              <a:ext cx="136525" cy="2444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" y="0"/>
                </a:cxn>
                <a:cxn ang="0">
                  <a:pos x="86" y="27"/>
                </a:cxn>
                <a:cxn ang="0">
                  <a:pos x="26" y="27"/>
                </a:cxn>
                <a:cxn ang="0">
                  <a:pos x="26" y="60"/>
                </a:cxn>
                <a:cxn ang="0">
                  <a:pos x="70" y="60"/>
                </a:cxn>
                <a:cxn ang="0">
                  <a:pos x="70" y="86"/>
                </a:cxn>
                <a:cxn ang="0">
                  <a:pos x="26" y="86"/>
                </a:cxn>
                <a:cxn ang="0">
                  <a:pos x="26" y="126"/>
                </a:cxn>
                <a:cxn ang="0">
                  <a:pos x="86" y="126"/>
                </a:cxn>
                <a:cxn ang="0">
                  <a:pos x="86" y="154"/>
                </a:cxn>
                <a:cxn ang="0">
                  <a:pos x="0" y="154"/>
                </a:cxn>
                <a:cxn ang="0">
                  <a:pos x="0" y="0"/>
                </a:cxn>
              </a:cxnLst>
              <a:rect l="0" t="0" r="r" b="b"/>
              <a:pathLst>
                <a:path w="86" h="154">
                  <a:moveTo>
                    <a:pt x="0" y="0"/>
                  </a:moveTo>
                  <a:lnTo>
                    <a:pt x="86" y="0"/>
                  </a:lnTo>
                  <a:lnTo>
                    <a:pt x="86" y="27"/>
                  </a:lnTo>
                  <a:lnTo>
                    <a:pt x="26" y="27"/>
                  </a:lnTo>
                  <a:lnTo>
                    <a:pt x="26" y="60"/>
                  </a:lnTo>
                  <a:lnTo>
                    <a:pt x="70" y="60"/>
                  </a:lnTo>
                  <a:lnTo>
                    <a:pt x="70" y="86"/>
                  </a:lnTo>
                  <a:lnTo>
                    <a:pt x="26" y="86"/>
                  </a:lnTo>
                  <a:lnTo>
                    <a:pt x="26" y="126"/>
                  </a:lnTo>
                  <a:lnTo>
                    <a:pt x="86" y="126"/>
                  </a:lnTo>
                  <a:lnTo>
                    <a:pt x="86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4"/>
            <p:cNvSpPr>
              <a:spLocks noEditPoints="1"/>
            </p:cNvSpPr>
            <p:nvPr/>
          </p:nvSpPr>
          <p:spPr bwMode="auto">
            <a:xfrm>
              <a:off x="7473950" y="2479675"/>
              <a:ext cx="165100" cy="252413"/>
            </a:xfrm>
            <a:custGeom>
              <a:avLst/>
              <a:gdLst/>
              <a:ahLst/>
              <a:cxnLst>
                <a:cxn ang="0">
                  <a:pos x="52" y="27"/>
                </a:cxn>
                <a:cxn ang="0">
                  <a:pos x="42" y="31"/>
                </a:cxn>
                <a:cxn ang="0">
                  <a:pos x="34" y="42"/>
                </a:cxn>
                <a:cxn ang="0">
                  <a:pos x="29" y="58"/>
                </a:cxn>
                <a:cxn ang="0">
                  <a:pos x="26" y="80"/>
                </a:cxn>
                <a:cxn ang="0">
                  <a:pos x="29" y="100"/>
                </a:cxn>
                <a:cxn ang="0">
                  <a:pos x="34" y="118"/>
                </a:cxn>
                <a:cxn ang="0">
                  <a:pos x="42" y="129"/>
                </a:cxn>
                <a:cxn ang="0">
                  <a:pos x="52" y="133"/>
                </a:cxn>
                <a:cxn ang="0">
                  <a:pos x="62" y="129"/>
                </a:cxn>
                <a:cxn ang="0">
                  <a:pos x="70" y="118"/>
                </a:cxn>
                <a:cxn ang="0">
                  <a:pos x="75" y="100"/>
                </a:cxn>
                <a:cxn ang="0">
                  <a:pos x="78" y="80"/>
                </a:cxn>
                <a:cxn ang="0">
                  <a:pos x="75" y="58"/>
                </a:cxn>
                <a:cxn ang="0">
                  <a:pos x="70" y="42"/>
                </a:cxn>
                <a:cxn ang="0">
                  <a:pos x="62" y="31"/>
                </a:cxn>
                <a:cxn ang="0">
                  <a:pos x="52" y="27"/>
                </a:cxn>
                <a:cxn ang="0">
                  <a:pos x="52" y="0"/>
                </a:cxn>
                <a:cxn ang="0">
                  <a:pos x="68" y="4"/>
                </a:cxn>
                <a:cxn ang="0">
                  <a:pos x="83" y="15"/>
                </a:cxn>
                <a:cxn ang="0">
                  <a:pos x="94" y="32"/>
                </a:cxn>
                <a:cxn ang="0">
                  <a:pos x="101" y="54"/>
                </a:cxn>
                <a:cxn ang="0">
                  <a:pos x="104" y="80"/>
                </a:cxn>
                <a:cxn ang="0">
                  <a:pos x="101" y="106"/>
                </a:cxn>
                <a:cxn ang="0">
                  <a:pos x="94" y="128"/>
                </a:cxn>
                <a:cxn ang="0">
                  <a:pos x="83" y="144"/>
                </a:cxn>
                <a:cxn ang="0">
                  <a:pos x="68" y="155"/>
                </a:cxn>
                <a:cxn ang="0">
                  <a:pos x="52" y="159"/>
                </a:cxn>
                <a:cxn ang="0">
                  <a:pos x="36" y="155"/>
                </a:cxn>
                <a:cxn ang="0">
                  <a:pos x="22" y="144"/>
                </a:cxn>
                <a:cxn ang="0">
                  <a:pos x="10" y="128"/>
                </a:cxn>
                <a:cxn ang="0">
                  <a:pos x="3" y="106"/>
                </a:cxn>
                <a:cxn ang="0">
                  <a:pos x="0" y="80"/>
                </a:cxn>
                <a:cxn ang="0">
                  <a:pos x="3" y="54"/>
                </a:cxn>
                <a:cxn ang="0">
                  <a:pos x="10" y="32"/>
                </a:cxn>
                <a:cxn ang="0">
                  <a:pos x="22" y="15"/>
                </a:cxn>
                <a:cxn ang="0">
                  <a:pos x="36" y="4"/>
                </a:cxn>
                <a:cxn ang="0">
                  <a:pos x="52" y="0"/>
                </a:cxn>
              </a:cxnLst>
              <a:rect l="0" t="0" r="r" b="b"/>
              <a:pathLst>
                <a:path w="104" h="159">
                  <a:moveTo>
                    <a:pt x="52" y="27"/>
                  </a:moveTo>
                  <a:lnTo>
                    <a:pt x="42" y="31"/>
                  </a:lnTo>
                  <a:lnTo>
                    <a:pt x="34" y="42"/>
                  </a:lnTo>
                  <a:lnTo>
                    <a:pt x="29" y="58"/>
                  </a:lnTo>
                  <a:lnTo>
                    <a:pt x="26" y="80"/>
                  </a:lnTo>
                  <a:lnTo>
                    <a:pt x="29" y="100"/>
                  </a:lnTo>
                  <a:lnTo>
                    <a:pt x="34" y="118"/>
                  </a:lnTo>
                  <a:lnTo>
                    <a:pt x="42" y="129"/>
                  </a:lnTo>
                  <a:lnTo>
                    <a:pt x="52" y="133"/>
                  </a:lnTo>
                  <a:lnTo>
                    <a:pt x="62" y="129"/>
                  </a:lnTo>
                  <a:lnTo>
                    <a:pt x="70" y="118"/>
                  </a:lnTo>
                  <a:lnTo>
                    <a:pt x="75" y="100"/>
                  </a:lnTo>
                  <a:lnTo>
                    <a:pt x="78" y="80"/>
                  </a:lnTo>
                  <a:lnTo>
                    <a:pt x="75" y="58"/>
                  </a:lnTo>
                  <a:lnTo>
                    <a:pt x="70" y="42"/>
                  </a:lnTo>
                  <a:lnTo>
                    <a:pt x="62" y="31"/>
                  </a:lnTo>
                  <a:lnTo>
                    <a:pt x="52" y="27"/>
                  </a:lnTo>
                  <a:close/>
                  <a:moveTo>
                    <a:pt x="52" y="0"/>
                  </a:moveTo>
                  <a:lnTo>
                    <a:pt x="68" y="4"/>
                  </a:lnTo>
                  <a:lnTo>
                    <a:pt x="83" y="15"/>
                  </a:lnTo>
                  <a:lnTo>
                    <a:pt x="94" y="32"/>
                  </a:lnTo>
                  <a:lnTo>
                    <a:pt x="101" y="54"/>
                  </a:lnTo>
                  <a:lnTo>
                    <a:pt x="104" y="80"/>
                  </a:lnTo>
                  <a:lnTo>
                    <a:pt x="101" y="106"/>
                  </a:lnTo>
                  <a:lnTo>
                    <a:pt x="94" y="128"/>
                  </a:lnTo>
                  <a:lnTo>
                    <a:pt x="83" y="144"/>
                  </a:lnTo>
                  <a:lnTo>
                    <a:pt x="68" y="155"/>
                  </a:lnTo>
                  <a:lnTo>
                    <a:pt x="52" y="159"/>
                  </a:lnTo>
                  <a:lnTo>
                    <a:pt x="36" y="155"/>
                  </a:lnTo>
                  <a:lnTo>
                    <a:pt x="22" y="144"/>
                  </a:lnTo>
                  <a:lnTo>
                    <a:pt x="10" y="128"/>
                  </a:lnTo>
                  <a:lnTo>
                    <a:pt x="3" y="106"/>
                  </a:lnTo>
                  <a:lnTo>
                    <a:pt x="0" y="80"/>
                  </a:lnTo>
                  <a:lnTo>
                    <a:pt x="3" y="54"/>
                  </a:lnTo>
                  <a:lnTo>
                    <a:pt x="10" y="32"/>
                  </a:lnTo>
                  <a:lnTo>
                    <a:pt x="22" y="15"/>
                  </a:lnTo>
                  <a:lnTo>
                    <a:pt x="36" y="4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5"/>
            <p:cNvSpPr>
              <a:spLocks/>
            </p:cNvSpPr>
            <p:nvPr/>
          </p:nvSpPr>
          <p:spPr bwMode="auto">
            <a:xfrm>
              <a:off x="7664450" y="2482850"/>
              <a:ext cx="134937" cy="2444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5" y="0"/>
                </a:cxn>
                <a:cxn ang="0">
                  <a:pos x="85" y="28"/>
                </a:cxn>
                <a:cxn ang="0">
                  <a:pos x="26" y="28"/>
                </a:cxn>
                <a:cxn ang="0">
                  <a:pos x="26" y="60"/>
                </a:cxn>
                <a:cxn ang="0">
                  <a:pos x="70" y="60"/>
                </a:cxn>
                <a:cxn ang="0">
                  <a:pos x="70" y="86"/>
                </a:cxn>
                <a:cxn ang="0">
                  <a:pos x="26" y="86"/>
                </a:cxn>
                <a:cxn ang="0">
                  <a:pos x="26" y="154"/>
                </a:cxn>
                <a:cxn ang="0">
                  <a:pos x="0" y="154"/>
                </a:cxn>
                <a:cxn ang="0">
                  <a:pos x="0" y="0"/>
                </a:cxn>
              </a:cxnLst>
              <a:rect l="0" t="0" r="r" b="b"/>
              <a:pathLst>
                <a:path w="85" h="154">
                  <a:moveTo>
                    <a:pt x="0" y="0"/>
                  </a:moveTo>
                  <a:lnTo>
                    <a:pt x="85" y="0"/>
                  </a:lnTo>
                  <a:lnTo>
                    <a:pt x="85" y="28"/>
                  </a:lnTo>
                  <a:lnTo>
                    <a:pt x="26" y="28"/>
                  </a:lnTo>
                  <a:lnTo>
                    <a:pt x="26" y="60"/>
                  </a:lnTo>
                  <a:lnTo>
                    <a:pt x="70" y="60"/>
                  </a:lnTo>
                  <a:lnTo>
                    <a:pt x="70" y="86"/>
                  </a:lnTo>
                  <a:lnTo>
                    <a:pt x="26" y="86"/>
                  </a:lnTo>
                  <a:lnTo>
                    <a:pt x="26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6"/>
            <p:cNvSpPr>
              <a:spLocks/>
            </p:cNvSpPr>
            <p:nvPr/>
          </p:nvSpPr>
          <p:spPr bwMode="auto">
            <a:xfrm>
              <a:off x="7219950" y="2851150"/>
              <a:ext cx="188912" cy="304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0"/>
                </a:cxn>
                <a:cxn ang="0">
                  <a:pos x="32" y="69"/>
                </a:cxn>
                <a:cxn ang="0">
                  <a:pos x="80" y="0"/>
                </a:cxn>
                <a:cxn ang="0">
                  <a:pos x="119" y="0"/>
                </a:cxn>
                <a:cxn ang="0">
                  <a:pos x="61" y="87"/>
                </a:cxn>
                <a:cxn ang="0">
                  <a:pos x="114" y="190"/>
                </a:cxn>
                <a:cxn ang="0">
                  <a:pos x="76" y="192"/>
                </a:cxn>
                <a:cxn ang="0">
                  <a:pos x="39" y="118"/>
                </a:cxn>
                <a:cxn ang="0">
                  <a:pos x="32" y="128"/>
                </a:cxn>
                <a:cxn ang="0">
                  <a:pos x="32" y="190"/>
                </a:cxn>
                <a:cxn ang="0">
                  <a:pos x="0" y="190"/>
                </a:cxn>
                <a:cxn ang="0">
                  <a:pos x="0" y="0"/>
                </a:cxn>
              </a:cxnLst>
              <a:rect l="0" t="0" r="r" b="b"/>
              <a:pathLst>
                <a:path w="119" h="192">
                  <a:moveTo>
                    <a:pt x="0" y="0"/>
                  </a:moveTo>
                  <a:lnTo>
                    <a:pt x="32" y="0"/>
                  </a:lnTo>
                  <a:lnTo>
                    <a:pt x="32" y="69"/>
                  </a:lnTo>
                  <a:lnTo>
                    <a:pt x="80" y="0"/>
                  </a:lnTo>
                  <a:lnTo>
                    <a:pt x="119" y="0"/>
                  </a:lnTo>
                  <a:lnTo>
                    <a:pt x="61" y="87"/>
                  </a:lnTo>
                  <a:lnTo>
                    <a:pt x="114" y="190"/>
                  </a:lnTo>
                  <a:lnTo>
                    <a:pt x="76" y="192"/>
                  </a:lnTo>
                  <a:lnTo>
                    <a:pt x="39" y="118"/>
                  </a:lnTo>
                  <a:lnTo>
                    <a:pt x="32" y="128"/>
                  </a:lnTo>
                  <a:lnTo>
                    <a:pt x="32" y="190"/>
                  </a:lnTo>
                  <a:lnTo>
                    <a:pt x="0" y="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47"/>
            <p:cNvSpPr>
              <a:spLocks noChangeArrowheads="1"/>
            </p:cNvSpPr>
            <p:nvPr/>
          </p:nvSpPr>
          <p:spPr bwMode="auto">
            <a:xfrm>
              <a:off x="7442200" y="2851150"/>
              <a:ext cx="50800" cy="301625"/>
            </a:xfrm>
            <a:prstGeom prst="rect">
              <a:avLst/>
            </a:prstGeom>
            <a:solidFill>
              <a:schemeClr val="tx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8"/>
            <p:cNvSpPr>
              <a:spLocks/>
            </p:cNvSpPr>
            <p:nvPr/>
          </p:nvSpPr>
          <p:spPr bwMode="auto">
            <a:xfrm>
              <a:off x="7540625" y="2851150"/>
              <a:ext cx="184150" cy="301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1" y="0"/>
                </a:cxn>
                <a:cxn ang="0">
                  <a:pos x="84" y="106"/>
                </a:cxn>
                <a:cxn ang="0">
                  <a:pos x="84" y="0"/>
                </a:cxn>
                <a:cxn ang="0">
                  <a:pos x="116" y="0"/>
                </a:cxn>
                <a:cxn ang="0">
                  <a:pos x="116" y="190"/>
                </a:cxn>
                <a:cxn ang="0">
                  <a:pos x="82" y="190"/>
                </a:cxn>
                <a:cxn ang="0">
                  <a:pos x="34" y="71"/>
                </a:cxn>
                <a:cxn ang="0">
                  <a:pos x="34" y="190"/>
                </a:cxn>
                <a:cxn ang="0">
                  <a:pos x="0" y="190"/>
                </a:cxn>
                <a:cxn ang="0">
                  <a:pos x="0" y="0"/>
                </a:cxn>
              </a:cxnLst>
              <a:rect l="0" t="0" r="r" b="b"/>
              <a:pathLst>
                <a:path w="116" h="190">
                  <a:moveTo>
                    <a:pt x="0" y="0"/>
                  </a:moveTo>
                  <a:lnTo>
                    <a:pt x="41" y="0"/>
                  </a:lnTo>
                  <a:lnTo>
                    <a:pt x="84" y="106"/>
                  </a:lnTo>
                  <a:lnTo>
                    <a:pt x="84" y="0"/>
                  </a:lnTo>
                  <a:lnTo>
                    <a:pt x="116" y="0"/>
                  </a:lnTo>
                  <a:lnTo>
                    <a:pt x="116" y="190"/>
                  </a:lnTo>
                  <a:lnTo>
                    <a:pt x="82" y="190"/>
                  </a:lnTo>
                  <a:lnTo>
                    <a:pt x="34" y="71"/>
                  </a:lnTo>
                  <a:lnTo>
                    <a:pt x="34" y="190"/>
                  </a:lnTo>
                  <a:lnTo>
                    <a:pt x="0" y="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9"/>
            <p:cNvSpPr>
              <a:spLocks noEditPoints="1"/>
            </p:cNvSpPr>
            <p:nvPr/>
          </p:nvSpPr>
          <p:spPr bwMode="auto">
            <a:xfrm>
              <a:off x="6975475" y="2844800"/>
              <a:ext cx="206375" cy="317500"/>
            </a:xfrm>
            <a:custGeom>
              <a:avLst/>
              <a:gdLst/>
              <a:ahLst/>
              <a:cxnLst>
                <a:cxn ang="0">
                  <a:pos x="65" y="34"/>
                </a:cxn>
                <a:cxn ang="0">
                  <a:pos x="55" y="37"/>
                </a:cxn>
                <a:cxn ang="0">
                  <a:pos x="47" y="46"/>
                </a:cxn>
                <a:cxn ang="0">
                  <a:pos x="39" y="61"/>
                </a:cxn>
                <a:cxn ang="0">
                  <a:pos x="34" y="79"/>
                </a:cxn>
                <a:cxn ang="0">
                  <a:pos x="32" y="101"/>
                </a:cxn>
                <a:cxn ang="0">
                  <a:pos x="34" y="121"/>
                </a:cxn>
                <a:cxn ang="0">
                  <a:pos x="39" y="140"/>
                </a:cxn>
                <a:cxn ang="0">
                  <a:pos x="47" y="154"/>
                </a:cxn>
                <a:cxn ang="0">
                  <a:pos x="55" y="163"/>
                </a:cxn>
                <a:cxn ang="0">
                  <a:pos x="65" y="166"/>
                </a:cxn>
                <a:cxn ang="0">
                  <a:pos x="75" y="163"/>
                </a:cxn>
                <a:cxn ang="0">
                  <a:pos x="83" y="154"/>
                </a:cxn>
                <a:cxn ang="0">
                  <a:pos x="90" y="140"/>
                </a:cxn>
                <a:cxn ang="0">
                  <a:pos x="95" y="121"/>
                </a:cxn>
                <a:cxn ang="0">
                  <a:pos x="96" y="101"/>
                </a:cxn>
                <a:cxn ang="0">
                  <a:pos x="95" y="79"/>
                </a:cxn>
                <a:cxn ang="0">
                  <a:pos x="90" y="61"/>
                </a:cxn>
                <a:cxn ang="0">
                  <a:pos x="83" y="46"/>
                </a:cxn>
                <a:cxn ang="0">
                  <a:pos x="75" y="37"/>
                </a:cxn>
                <a:cxn ang="0">
                  <a:pos x="65" y="34"/>
                </a:cxn>
                <a:cxn ang="0">
                  <a:pos x="65" y="0"/>
                </a:cxn>
                <a:cxn ang="0">
                  <a:pos x="83" y="4"/>
                </a:cxn>
                <a:cxn ang="0">
                  <a:pos x="98" y="13"/>
                </a:cxn>
                <a:cxn ang="0">
                  <a:pos x="111" y="28"/>
                </a:cxn>
                <a:cxn ang="0">
                  <a:pos x="122" y="49"/>
                </a:cxn>
                <a:cxn ang="0">
                  <a:pos x="128" y="73"/>
                </a:cxn>
                <a:cxn ang="0">
                  <a:pos x="130" y="101"/>
                </a:cxn>
                <a:cxn ang="0">
                  <a:pos x="128" y="128"/>
                </a:cxn>
                <a:cxn ang="0">
                  <a:pos x="122" y="151"/>
                </a:cxn>
                <a:cxn ang="0">
                  <a:pos x="111" y="171"/>
                </a:cxn>
                <a:cxn ang="0">
                  <a:pos x="98" y="186"/>
                </a:cxn>
                <a:cxn ang="0">
                  <a:pos x="83" y="196"/>
                </a:cxn>
                <a:cxn ang="0">
                  <a:pos x="65" y="200"/>
                </a:cxn>
                <a:cxn ang="0">
                  <a:pos x="47" y="196"/>
                </a:cxn>
                <a:cxn ang="0">
                  <a:pos x="32" y="186"/>
                </a:cxn>
                <a:cxn ang="0">
                  <a:pos x="19" y="171"/>
                </a:cxn>
                <a:cxn ang="0">
                  <a:pos x="8" y="151"/>
                </a:cxn>
                <a:cxn ang="0">
                  <a:pos x="2" y="128"/>
                </a:cxn>
                <a:cxn ang="0">
                  <a:pos x="0" y="101"/>
                </a:cxn>
                <a:cxn ang="0">
                  <a:pos x="2" y="73"/>
                </a:cxn>
                <a:cxn ang="0">
                  <a:pos x="8" y="49"/>
                </a:cxn>
                <a:cxn ang="0">
                  <a:pos x="19" y="28"/>
                </a:cxn>
                <a:cxn ang="0">
                  <a:pos x="32" y="13"/>
                </a:cxn>
                <a:cxn ang="0">
                  <a:pos x="47" y="4"/>
                </a:cxn>
                <a:cxn ang="0">
                  <a:pos x="65" y="0"/>
                </a:cxn>
              </a:cxnLst>
              <a:rect l="0" t="0" r="r" b="b"/>
              <a:pathLst>
                <a:path w="130" h="200">
                  <a:moveTo>
                    <a:pt x="65" y="34"/>
                  </a:moveTo>
                  <a:lnTo>
                    <a:pt x="55" y="37"/>
                  </a:lnTo>
                  <a:lnTo>
                    <a:pt x="47" y="46"/>
                  </a:lnTo>
                  <a:lnTo>
                    <a:pt x="39" y="61"/>
                  </a:lnTo>
                  <a:lnTo>
                    <a:pt x="34" y="79"/>
                  </a:lnTo>
                  <a:lnTo>
                    <a:pt x="32" y="101"/>
                  </a:lnTo>
                  <a:lnTo>
                    <a:pt x="34" y="121"/>
                  </a:lnTo>
                  <a:lnTo>
                    <a:pt x="39" y="140"/>
                  </a:lnTo>
                  <a:lnTo>
                    <a:pt x="47" y="154"/>
                  </a:lnTo>
                  <a:lnTo>
                    <a:pt x="55" y="163"/>
                  </a:lnTo>
                  <a:lnTo>
                    <a:pt x="65" y="166"/>
                  </a:lnTo>
                  <a:lnTo>
                    <a:pt x="75" y="163"/>
                  </a:lnTo>
                  <a:lnTo>
                    <a:pt x="83" y="154"/>
                  </a:lnTo>
                  <a:lnTo>
                    <a:pt x="90" y="140"/>
                  </a:lnTo>
                  <a:lnTo>
                    <a:pt x="95" y="121"/>
                  </a:lnTo>
                  <a:lnTo>
                    <a:pt x="96" y="101"/>
                  </a:lnTo>
                  <a:lnTo>
                    <a:pt x="95" y="79"/>
                  </a:lnTo>
                  <a:lnTo>
                    <a:pt x="90" y="61"/>
                  </a:lnTo>
                  <a:lnTo>
                    <a:pt x="83" y="46"/>
                  </a:lnTo>
                  <a:lnTo>
                    <a:pt x="75" y="37"/>
                  </a:lnTo>
                  <a:lnTo>
                    <a:pt x="65" y="34"/>
                  </a:lnTo>
                  <a:close/>
                  <a:moveTo>
                    <a:pt x="65" y="0"/>
                  </a:moveTo>
                  <a:lnTo>
                    <a:pt x="83" y="4"/>
                  </a:lnTo>
                  <a:lnTo>
                    <a:pt x="98" y="13"/>
                  </a:lnTo>
                  <a:lnTo>
                    <a:pt x="111" y="28"/>
                  </a:lnTo>
                  <a:lnTo>
                    <a:pt x="122" y="49"/>
                  </a:lnTo>
                  <a:lnTo>
                    <a:pt x="128" y="73"/>
                  </a:lnTo>
                  <a:lnTo>
                    <a:pt x="130" y="101"/>
                  </a:lnTo>
                  <a:lnTo>
                    <a:pt x="128" y="128"/>
                  </a:lnTo>
                  <a:lnTo>
                    <a:pt x="122" y="151"/>
                  </a:lnTo>
                  <a:lnTo>
                    <a:pt x="111" y="171"/>
                  </a:lnTo>
                  <a:lnTo>
                    <a:pt x="98" y="186"/>
                  </a:lnTo>
                  <a:lnTo>
                    <a:pt x="83" y="196"/>
                  </a:lnTo>
                  <a:lnTo>
                    <a:pt x="65" y="200"/>
                  </a:lnTo>
                  <a:lnTo>
                    <a:pt x="47" y="196"/>
                  </a:lnTo>
                  <a:lnTo>
                    <a:pt x="32" y="186"/>
                  </a:lnTo>
                  <a:lnTo>
                    <a:pt x="19" y="171"/>
                  </a:lnTo>
                  <a:lnTo>
                    <a:pt x="8" y="151"/>
                  </a:lnTo>
                  <a:lnTo>
                    <a:pt x="2" y="128"/>
                  </a:lnTo>
                  <a:lnTo>
                    <a:pt x="0" y="101"/>
                  </a:lnTo>
                  <a:lnTo>
                    <a:pt x="2" y="73"/>
                  </a:lnTo>
                  <a:lnTo>
                    <a:pt x="8" y="49"/>
                  </a:lnTo>
                  <a:lnTo>
                    <a:pt x="19" y="28"/>
                  </a:lnTo>
                  <a:lnTo>
                    <a:pt x="32" y="13"/>
                  </a:lnTo>
                  <a:lnTo>
                    <a:pt x="47" y="4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50"/>
            <p:cNvSpPr>
              <a:spLocks/>
            </p:cNvSpPr>
            <p:nvPr/>
          </p:nvSpPr>
          <p:spPr bwMode="auto">
            <a:xfrm>
              <a:off x="6464300" y="2846388"/>
              <a:ext cx="196850" cy="311150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82" y="4"/>
                </a:cxn>
                <a:cxn ang="0">
                  <a:pos x="100" y="15"/>
                </a:cxn>
                <a:cxn ang="0">
                  <a:pos x="112" y="30"/>
                </a:cxn>
                <a:cxn ang="0">
                  <a:pos x="117" y="50"/>
                </a:cxn>
                <a:cxn ang="0">
                  <a:pos x="85" y="53"/>
                </a:cxn>
                <a:cxn ang="0">
                  <a:pos x="81" y="44"/>
                </a:cxn>
                <a:cxn ang="0">
                  <a:pos x="72" y="36"/>
                </a:cxn>
                <a:cxn ang="0">
                  <a:pos x="63" y="33"/>
                </a:cxn>
                <a:cxn ang="0">
                  <a:pos x="57" y="33"/>
                </a:cxn>
                <a:cxn ang="0">
                  <a:pos x="53" y="34"/>
                </a:cxn>
                <a:cxn ang="0">
                  <a:pos x="49" y="37"/>
                </a:cxn>
                <a:cxn ang="0">
                  <a:pos x="41" y="45"/>
                </a:cxn>
                <a:cxn ang="0">
                  <a:pos x="40" y="49"/>
                </a:cxn>
                <a:cxn ang="0">
                  <a:pos x="40" y="55"/>
                </a:cxn>
                <a:cxn ang="0">
                  <a:pos x="41" y="64"/>
                </a:cxn>
                <a:cxn ang="0">
                  <a:pos x="45" y="71"/>
                </a:cxn>
                <a:cxn ang="0">
                  <a:pos x="53" y="76"/>
                </a:cxn>
                <a:cxn ang="0">
                  <a:pos x="89" y="87"/>
                </a:cxn>
                <a:cxn ang="0">
                  <a:pos x="104" y="97"/>
                </a:cxn>
                <a:cxn ang="0">
                  <a:pos x="115" y="108"/>
                </a:cxn>
                <a:cxn ang="0">
                  <a:pos x="121" y="123"/>
                </a:cxn>
                <a:cxn ang="0">
                  <a:pos x="124" y="140"/>
                </a:cxn>
                <a:cxn ang="0">
                  <a:pos x="121" y="158"/>
                </a:cxn>
                <a:cxn ang="0">
                  <a:pos x="113" y="174"/>
                </a:cxn>
                <a:cxn ang="0">
                  <a:pos x="100" y="185"/>
                </a:cxn>
                <a:cxn ang="0">
                  <a:pos x="83" y="193"/>
                </a:cxn>
                <a:cxn ang="0">
                  <a:pos x="63" y="196"/>
                </a:cxn>
                <a:cxn ang="0">
                  <a:pos x="44" y="193"/>
                </a:cxn>
                <a:cxn ang="0">
                  <a:pos x="26" y="184"/>
                </a:cxn>
                <a:cxn ang="0">
                  <a:pos x="12" y="170"/>
                </a:cxn>
                <a:cxn ang="0">
                  <a:pos x="3" y="153"/>
                </a:cxn>
                <a:cxn ang="0">
                  <a:pos x="0" y="134"/>
                </a:cxn>
                <a:cxn ang="0">
                  <a:pos x="33" y="134"/>
                </a:cxn>
                <a:cxn ang="0">
                  <a:pos x="36" y="144"/>
                </a:cxn>
                <a:cxn ang="0">
                  <a:pos x="42" y="154"/>
                </a:cxn>
                <a:cxn ang="0">
                  <a:pos x="52" y="161"/>
                </a:cxn>
                <a:cxn ang="0">
                  <a:pos x="63" y="164"/>
                </a:cxn>
                <a:cxn ang="0">
                  <a:pos x="67" y="164"/>
                </a:cxn>
                <a:cxn ang="0">
                  <a:pos x="75" y="162"/>
                </a:cxn>
                <a:cxn ang="0">
                  <a:pos x="82" y="158"/>
                </a:cxn>
                <a:cxn ang="0">
                  <a:pos x="89" y="151"/>
                </a:cxn>
                <a:cxn ang="0">
                  <a:pos x="91" y="140"/>
                </a:cxn>
                <a:cxn ang="0">
                  <a:pos x="90" y="129"/>
                </a:cxn>
                <a:cxn ang="0">
                  <a:pos x="85" y="123"/>
                </a:cxn>
                <a:cxn ang="0">
                  <a:pos x="76" y="117"/>
                </a:cxn>
                <a:cxn ang="0">
                  <a:pos x="64" y="113"/>
                </a:cxn>
                <a:cxn ang="0">
                  <a:pos x="55" y="110"/>
                </a:cxn>
                <a:cxn ang="0">
                  <a:pos x="47" y="108"/>
                </a:cxn>
                <a:cxn ang="0">
                  <a:pos x="44" y="106"/>
                </a:cxn>
                <a:cxn ang="0">
                  <a:pos x="29" y="100"/>
                </a:cxn>
                <a:cxn ang="0">
                  <a:pos x="17" y="87"/>
                </a:cxn>
                <a:cxn ang="0">
                  <a:pos x="10" y="72"/>
                </a:cxn>
                <a:cxn ang="0">
                  <a:pos x="7" y="55"/>
                </a:cxn>
                <a:cxn ang="0">
                  <a:pos x="8" y="40"/>
                </a:cxn>
                <a:cxn ang="0">
                  <a:pos x="14" y="27"/>
                </a:cxn>
                <a:cxn ang="0">
                  <a:pos x="23" y="15"/>
                </a:cxn>
                <a:cxn ang="0">
                  <a:pos x="41" y="4"/>
                </a:cxn>
                <a:cxn ang="0">
                  <a:pos x="63" y="0"/>
                </a:cxn>
              </a:cxnLst>
              <a:rect l="0" t="0" r="r" b="b"/>
              <a:pathLst>
                <a:path w="124" h="196">
                  <a:moveTo>
                    <a:pt x="63" y="0"/>
                  </a:moveTo>
                  <a:lnTo>
                    <a:pt x="82" y="4"/>
                  </a:lnTo>
                  <a:lnTo>
                    <a:pt x="100" y="15"/>
                  </a:lnTo>
                  <a:lnTo>
                    <a:pt x="112" y="30"/>
                  </a:lnTo>
                  <a:lnTo>
                    <a:pt x="117" y="50"/>
                  </a:lnTo>
                  <a:lnTo>
                    <a:pt x="85" y="53"/>
                  </a:lnTo>
                  <a:lnTo>
                    <a:pt x="81" y="44"/>
                  </a:lnTo>
                  <a:lnTo>
                    <a:pt x="72" y="36"/>
                  </a:lnTo>
                  <a:lnTo>
                    <a:pt x="63" y="33"/>
                  </a:lnTo>
                  <a:lnTo>
                    <a:pt x="57" y="33"/>
                  </a:lnTo>
                  <a:lnTo>
                    <a:pt x="53" y="34"/>
                  </a:lnTo>
                  <a:lnTo>
                    <a:pt x="49" y="37"/>
                  </a:lnTo>
                  <a:lnTo>
                    <a:pt x="41" y="45"/>
                  </a:lnTo>
                  <a:lnTo>
                    <a:pt x="40" y="49"/>
                  </a:lnTo>
                  <a:lnTo>
                    <a:pt x="40" y="55"/>
                  </a:lnTo>
                  <a:lnTo>
                    <a:pt x="41" y="64"/>
                  </a:lnTo>
                  <a:lnTo>
                    <a:pt x="45" y="71"/>
                  </a:lnTo>
                  <a:lnTo>
                    <a:pt x="53" y="76"/>
                  </a:lnTo>
                  <a:lnTo>
                    <a:pt x="89" y="87"/>
                  </a:lnTo>
                  <a:lnTo>
                    <a:pt x="104" y="97"/>
                  </a:lnTo>
                  <a:lnTo>
                    <a:pt x="115" y="108"/>
                  </a:lnTo>
                  <a:lnTo>
                    <a:pt x="121" y="123"/>
                  </a:lnTo>
                  <a:lnTo>
                    <a:pt x="124" y="140"/>
                  </a:lnTo>
                  <a:lnTo>
                    <a:pt x="121" y="158"/>
                  </a:lnTo>
                  <a:lnTo>
                    <a:pt x="113" y="174"/>
                  </a:lnTo>
                  <a:lnTo>
                    <a:pt x="100" y="185"/>
                  </a:lnTo>
                  <a:lnTo>
                    <a:pt x="83" y="193"/>
                  </a:lnTo>
                  <a:lnTo>
                    <a:pt x="63" y="196"/>
                  </a:lnTo>
                  <a:lnTo>
                    <a:pt x="44" y="193"/>
                  </a:lnTo>
                  <a:lnTo>
                    <a:pt x="26" y="184"/>
                  </a:lnTo>
                  <a:lnTo>
                    <a:pt x="12" y="170"/>
                  </a:lnTo>
                  <a:lnTo>
                    <a:pt x="3" y="153"/>
                  </a:lnTo>
                  <a:lnTo>
                    <a:pt x="0" y="134"/>
                  </a:lnTo>
                  <a:lnTo>
                    <a:pt x="33" y="134"/>
                  </a:lnTo>
                  <a:lnTo>
                    <a:pt x="36" y="144"/>
                  </a:lnTo>
                  <a:lnTo>
                    <a:pt x="42" y="154"/>
                  </a:lnTo>
                  <a:lnTo>
                    <a:pt x="52" y="161"/>
                  </a:lnTo>
                  <a:lnTo>
                    <a:pt x="63" y="164"/>
                  </a:lnTo>
                  <a:lnTo>
                    <a:pt x="67" y="164"/>
                  </a:lnTo>
                  <a:lnTo>
                    <a:pt x="75" y="162"/>
                  </a:lnTo>
                  <a:lnTo>
                    <a:pt x="82" y="158"/>
                  </a:lnTo>
                  <a:lnTo>
                    <a:pt x="89" y="151"/>
                  </a:lnTo>
                  <a:lnTo>
                    <a:pt x="91" y="140"/>
                  </a:lnTo>
                  <a:lnTo>
                    <a:pt x="90" y="129"/>
                  </a:lnTo>
                  <a:lnTo>
                    <a:pt x="85" y="123"/>
                  </a:lnTo>
                  <a:lnTo>
                    <a:pt x="76" y="117"/>
                  </a:lnTo>
                  <a:lnTo>
                    <a:pt x="64" y="113"/>
                  </a:lnTo>
                  <a:lnTo>
                    <a:pt x="55" y="110"/>
                  </a:lnTo>
                  <a:lnTo>
                    <a:pt x="47" y="108"/>
                  </a:lnTo>
                  <a:lnTo>
                    <a:pt x="44" y="106"/>
                  </a:lnTo>
                  <a:lnTo>
                    <a:pt x="29" y="100"/>
                  </a:lnTo>
                  <a:lnTo>
                    <a:pt x="17" y="87"/>
                  </a:lnTo>
                  <a:lnTo>
                    <a:pt x="10" y="72"/>
                  </a:lnTo>
                  <a:lnTo>
                    <a:pt x="7" y="55"/>
                  </a:lnTo>
                  <a:lnTo>
                    <a:pt x="8" y="40"/>
                  </a:lnTo>
                  <a:lnTo>
                    <a:pt x="14" y="27"/>
                  </a:lnTo>
                  <a:lnTo>
                    <a:pt x="23" y="15"/>
                  </a:lnTo>
                  <a:lnTo>
                    <a:pt x="41" y="4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51"/>
            <p:cNvSpPr>
              <a:spLocks/>
            </p:cNvSpPr>
            <p:nvPr/>
          </p:nvSpPr>
          <p:spPr bwMode="auto">
            <a:xfrm>
              <a:off x="6696075" y="2851150"/>
              <a:ext cx="239712" cy="301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" y="0"/>
                </a:cxn>
                <a:cxn ang="0">
                  <a:pos x="75" y="120"/>
                </a:cxn>
                <a:cxn ang="0">
                  <a:pos x="105" y="0"/>
                </a:cxn>
                <a:cxn ang="0">
                  <a:pos x="151" y="0"/>
                </a:cxn>
                <a:cxn ang="0">
                  <a:pos x="151" y="190"/>
                </a:cxn>
                <a:cxn ang="0">
                  <a:pos x="118" y="190"/>
                </a:cxn>
                <a:cxn ang="0">
                  <a:pos x="118" y="84"/>
                </a:cxn>
                <a:cxn ang="0">
                  <a:pos x="91" y="190"/>
                </a:cxn>
                <a:cxn ang="0">
                  <a:pos x="58" y="190"/>
                </a:cxn>
                <a:cxn ang="0">
                  <a:pos x="33" y="84"/>
                </a:cxn>
                <a:cxn ang="0">
                  <a:pos x="33" y="190"/>
                </a:cxn>
                <a:cxn ang="0">
                  <a:pos x="0" y="190"/>
                </a:cxn>
                <a:cxn ang="0">
                  <a:pos x="0" y="0"/>
                </a:cxn>
              </a:cxnLst>
              <a:rect l="0" t="0" r="r" b="b"/>
              <a:pathLst>
                <a:path w="151" h="190">
                  <a:moveTo>
                    <a:pt x="0" y="0"/>
                  </a:moveTo>
                  <a:lnTo>
                    <a:pt x="46" y="0"/>
                  </a:lnTo>
                  <a:lnTo>
                    <a:pt x="75" y="120"/>
                  </a:lnTo>
                  <a:lnTo>
                    <a:pt x="105" y="0"/>
                  </a:lnTo>
                  <a:lnTo>
                    <a:pt x="151" y="0"/>
                  </a:lnTo>
                  <a:lnTo>
                    <a:pt x="151" y="190"/>
                  </a:lnTo>
                  <a:lnTo>
                    <a:pt x="118" y="190"/>
                  </a:lnTo>
                  <a:lnTo>
                    <a:pt x="118" y="84"/>
                  </a:lnTo>
                  <a:lnTo>
                    <a:pt x="91" y="190"/>
                  </a:lnTo>
                  <a:lnTo>
                    <a:pt x="58" y="190"/>
                  </a:lnTo>
                  <a:lnTo>
                    <a:pt x="33" y="84"/>
                  </a:lnTo>
                  <a:lnTo>
                    <a:pt x="33" y="190"/>
                  </a:lnTo>
                  <a:lnTo>
                    <a:pt x="0" y="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52"/>
            <p:cNvSpPr>
              <a:spLocks/>
            </p:cNvSpPr>
            <p:nvPr/>
          </p:nvSpPr>
          <p:spPr bwMode="auto">
            <a:xfrm>
              <a:off x="7754938" y="2844800"/>
              <a:ext cx="203200" cy="312738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85" y="4"/>
                </a:cxn>
                <a:cxn ang="0">
                  <a:pos x="101" y="16"/>
                </a:cxn>
                <a:cxn ang="0">
                  <a:pos x="115" y="37"/>
                </a:cxn>
                <a:cxn ang="0">
                  <a:pos x="124" y="61"/>
                </a:cxn>
                <a:cxn ang="0">
                  <a:pos x="90" y="61"/>
                </a:cxn>
                <a:cxn ang="0">
                  <a:pos x="85" y="49"/>
                </a:cxn>
                <a:cxn ang="0">
                  <a:pos x="79" y="39"/>
                </a:cxn>
                <a:cxn ang="0">
                  <a:pos x="72" y="35"/>
                </a:cxn>
                <a:cxn ang="0">
                  <a:pos x="66" y="34"/>
                </a:cxn>
                <a:cxn ang="0">
                  <a:pos x="55" y="39"/>
                </a:cxn>
                <a:cxn ang="0">
                  <a:pos x="44" y="51"/>
                </a:cxn>
                <a:cxn ang="0">
                  <a:pos x="37" y="73"/>
                </a:cxn>
                <a:cxn ang="0">
                  <a:pos x="34" y="99"/>
                </a:cxn>
                <a:cxn ang="0">
                  <a:pos x="37" y="125"/>
                </a:cxn>
                <a:cxn ang="0">
                  <a:pos x="44" y="145"/>
                </a:cxn>
                <a:cxn ang="0">
                  <a:pos x="55" y="158"/>
                </a:cxn>
                <a:cxn ang="0">
                  <a:pos x="66" y="163"/>
                </a:cxn>
                <a:cxn ang="0">
                  <a:pos x="74" y="160"/>
                </a:cxn>
                <a:cxn ang="0">
                  <a:pos x="82" y="154"/>
                </a:cxn>
                <a:cxn ang="0">
                  <a:pos x="89" y="141"/>
                </a:cxn>
                <a:cxn ang="0">
                  <a:pos x="94" y="122"/>
                </a:cxn>
                <a:cxn ang="0">
                  <a:pos x="72" y="122"/>
                </a:cxn>
                <a:cxn ang="0">
                  <a:pos x="72" y="91"/>
                </a:cxn>
                <a:cxn ang="0">
                  <a:pos x="128" y="91"/>
                </a:cxn>
                <a:cxn ang="0">
                  <a:pos x="128" y="194"/>
                </a:cxn>
                <a:cxn ang="0">
                  <a:pos x="111" y="194"/>
                </a:cxn>
                <a:cxn ang="0">
                  <a:pos x="108" y="173"/>
                </a:cxn>
                <a:cxn ang="0">
                  <a:pos x="94" y="186"/>
                </a:cxn>
                <a:cxn ang="0">
                  <a:pos x="81" y="194"/>
                </a:cxn>
                <a:cxn ang="0">
                  <a:pos x="66" y="197"/>
                </a:cxn>
                <a:cxn ang="0">
                  <a:pos x="48" y="193"/>
                </a:cxn>
                <a:cxn ang="0">
                  <a:pos x="33" y="184"/>
                </a:cxn>
                <a:cxn ang="0">
                  <a:pos x="19" y="169"/>
                </a:cxn>
                <a:cxn ang="0">
                  <a:pos x="8" y="148"/>
                </a:cxn>
                <a:cxn ang="0">
                  <a:pos x="3" y="125"/>
                </a:cxn>
                <a:cxn ang="0">
                  <a:pos x="0" y="99"/>
                </a:cxn>
                <a:cxn ang="0">
                  <a:pos x="3" y="72"/>
                </a:cxn>
                <a:cxn ang="0">
                  <a:pos x="8" y="49"/>
                </a:cxn>
                <a:cxn ang="0">
                  <a:pos x="19" y="28"/>
                </a:cxn>
                <a:cxn ang="0">
                  <a:pos x="33" y="13"/>
                </a:cxn>
                <a:cxn ang="0">
                  <a:pos x="48" y="4"/>
                </a:cxn>
                <a:cxn ang="0">
                  <a:pos x="66" y="0"/>
                </a:cxn>
              </a:cxnLst>
              <a:rect l="0" t="0" r="r" b="b"/>
              <a:pathLst>
                <a:path w="128" h="197">
                  <a:moveTo>
                    <a:pt x="66" y="0"/>
                  </a:moveTo>
                  <a:lnTo>
                    <a:pt x="85" y="4"/>
                  </a:lnTo>
                  <a:lnTo>
                    <a:pt x="101" y="16"/>
                  </a:lnTo>
                  <a:lnTo>
                    <a:pt x="115" y="37"/>
                  </a:lnTo>
                  <a:lnTo>
                    <a:pt x="124" y="61"/>
                  </a:lnTo>
                  <a:lnTo>
                    <a:pt x="90" y="61"/>
                  </a:lnTo>
                  <a:lnTo>
                    <a:pt x="85" y="49"/>
                  </a:lnTo>
                  <a:lnTo>
                    <a:pt x="79" y="39"/>
                  </a:lnTo>
                  <a:lnTo>
                    <a:pt x="72" y="35"/>
                  </a:lnTo>
                  <a:lnTo>
                    <a:pt x="66" y="34"/>
                  </a:lnTo>
                  <a:lnTo>
                    <a:pt x="55" y="39"/>
                  </a:lnTo>
                  <a:lnTo>
                    <a:pt x="44" y="51"/>
                  </a:lnTo>
                  <a:lnTo>
                    <a:pt x="37" y="73"/>
                  </a:lnTo>
                  <a:lnTo>
                    <a:pt x="34" y="99"/>
                  </a:lnTo>
                  <a:lnTo>
                    <a:pt x="37" y="125"/>
                  </a:lnTo>
                  <a:lnTo>
                    <a:pt x="44" y="145"/>
                  </a:lnTo>
                  <a:lnTo>
                    <a:pt x="55" y="158"/>
                  </a:lnTo>
                  <a:lnTo>
                    <a:pt x="66" y="163"/>
                  </a:lnTo>
                  <a:lnTo>
                    <a:pt x="74" y="160"/>
                  </a:lnTo>
                  <a:lnTo>
                    <a:pt x="82" y="154"/>
                  </a:lnTo>
                  <a:lnTo>
                    <a:pt x="89" y="141"/>
                  </a:lnTo>
                  <a:lnTo>
                    <a:pt x="94" y="122"/>
                  </a:lnTo>
                  <a:lnTo>
                    <a:pt x="72" y="122"/>
                  </a:lnTo>
                  <a:lnTo>
                    <a:pt x="72" y="91"/>
                  </a:lnTo>
                  <a:lnTo>
                    <a:pt x="128" y="91"/>
                  </a:lnTo>
                  <a:lnTo>
                    <a:pt x="128" y="194"/>
                  </a:lnTo>
                  <a:lnTo>
                    <a:pt x="111" y="194"/>
                  </a:lnTo>
                  <a:lnTo>
                    <a:pt x="108" y="173"/>
                  </a:lnTo>
                  <a:lnTo>
                    <a:pt x="94" y="186"/>
                  </a:lnTo>
                  <a:lnTo>
                    <a:pt x="81" y="194"/>
                  </a:lnTo>
                  <a:lnTo>
                    <a:pt x="66" y="197"/>
                  </a:lnTo>
                  <a:lnTo>
                    <a:pt x="48" y="193"/>
                  </a:lnTo>
                  <a:lnTo>
                    <a:pt x="33" y="184"/>
                  </a:lnTo>
                  <a:lnTo>
                    <a:pt x="19" y="169"/>
                  </a:lnTo>
                  <a:lnTo>
                    <a:pt x="8" y="148"/>
                  </a:lnTo>
                  <a:lnTo>
                    <a:pt x="3" y="125"/>
                  </a:lnTo>
                  <a:lnTo>
                    <a:pt x="0" y="99"/>
                  </a:lnTo>
                  <a:lnTo>
                    <a:pt x="3" y="72"/>
                  </a:lnTo>
                  <a:lnTo>
                    <a:pt x="8" y="49"/>
                  </a:lnTo>
                  <a:lnTo>
                    <a:pt x="19" y="28"/>
                  </a:lnTo>
                  <a:lnTo>
                    <a:pt x="33" y="13"/>
                  </a:lnTo>
                  <a:lnTo>
                    <a:pt x="48" y="4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53"/>
            <p:cNvSpPr>
              <a:spLocks/>
            </p:cNvSpPr>
            <p:nvPr/>
          </p:nvSpPr>
          <p:spPr bwMode="auto">
            <a:xfrm>
              <a:off x="6791325" y="2130425"/>
              <a:ext cx="146050" cy="24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" y="0"/>
                </a:cxn>
                <a:cxn ang="0">
                  <a:pos x="67" y="85"/>
                </a:cxn>
                <a:cxn ang="0">
                  <a:pos x="67" y="0"/>
                </a:cxn>
                <a:cxn ang="0">
                  <a:pos x="92" y="0"/>
                </a:cxn>
                <a:cxn ang="0">
                  <a:pos x="92" y="153"/>
                </a:cxn>
                <a:cxn ang="0">
                  <a:pos x="65" y="153"/>
                </a:cxn>
                <a:cxn ang="0">
                  <a:pos x="27" y="58"/>
                </a:cxn>
                <a:cxn ang="0">
                  <a:pos x="27" y="153"/>
                </a:cxn>
                <a:cxn ang="0">
                  <a:pos x="0" y="153"/>
                </a:cxn>
                <a:cxn ang="0">
                  <a:pos x="0" y="0"/>
                </a:cxn>
              </a:cxnLst>
              <a:rect l="0" t="0" r="r" b="b"/>
              <a:pathLst>
                <a:path w="92" h="153">
                  <a:moveTo>
                    <a:pt x="0" y="0"/>
                  </a:moveTo>
                  <a:lnTo>
                    <a:pt x="33" y="0"/>
                  </a:lnTo>
                  <a:lnTo>
                    <a:pt x="67" y="85"/>
                  </a:lnTo>
                  <a:lnTo>
                    <a:pt x="67" y="0"/>
                  </a:lnTo>
                  <a:lnTo>
                    <a:pt x="92" y="0"/>
                  </a:lnTo>
                  <a:lnTo>
                    <a:pt x="92" y="153"/>
                  </a:lnTo>
                  <a:lnTo>
                    <a:pt x="65" y="153"/>
                  </a:lnTo>
                  <a:lnTo>
                    <a:pt x="27" y="58"/>
                  </a:lnTo>
                  <a:lnTo>
                    <a:pt x="27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54"/>
            <p:cNvSpPr>
              <a:spLocks noEditPoints="1"/>
            </p:cNvSpPr>
            <p:nvPr/>
          </p:nvSpPr>
          <p:spPr bwMode="auto">
            <a:xfrm>
              <a:off x="6599238" y="2127250"/>
              <a:ext cx="163512" cy="252413"/>
            </a:xfrm>
            <a:custGeom>
              <a:avLst/>
              <a:gdLst/>
              <a:ahLst/>
              <a:cxnLst>
                <a:cxn ang="0">
                  <a:pos x="51" y="26"/>
                </a:cxn>
                <a:cxn ang="0">
                  <a:pos x="42" y="30"/>
                </a:cxn>
                <a:cxn ang="0">
                  <a:pos x="34" y="41"/>
                </a:cxn>
                <a:cxn ang="0">
                  <a:pos x="28" y="58"/>
                </a:cxn>
                <a:cxn ang="0">
                  <a:pos x="26" y="79"/>
                </a:cxn>
                <a:cxn ang="0">
                  <a:pos x="28" y="100"/>
                </a:cxn>
                <a:cxn ang="0">
                  <a:pos x="34" y="118"/>
                </a:cxn>
                <a:cxn ang="0">
                  <a:pos x="42" y="129"/>
                </a:cxn>
                <a:cxn ang="0">
                  <a:pos x="51" y="133"/>
                </a:cxn>
                <a:cxn ang="0">
                  <a:pos x="61" y="129"/>
                </a:cxn>
                <a:cxn ang="0">
                  <a:pos x="69" y="118"/>
                </a:cxn>
                <a:cxn ang="0">
                  <a:pos x="75" y="100"/>
                </a:cxn>
                <a:cxn ang="0">
                  <a:pos x="77" y="79"/>
                </a:cxn>
                <a:cxn ang="0">
                  <a:pos x="75" y="58"/>
                </a:cxn>
                <a:cxn ang="0">
                  <a:pos x="69" y="41"/>
                </a:cxn>
                <a:cxn ang="0">
                  <a:pos x="61" y="30"/>
                </a:cxn>
                <a:cxn ang="0">
                  <a:pos x="51" y="26"/>
                </a:cxn>
                <a:cxn ang="0">
                  <a:pos x="51" y="0"/>
                </a:cxn>
                <a:cxn ang="0">
                  <a:pos x="68" y="4"/>
                </a:cxn>
                <a:cxn ang="0">
                  <a:pos x="81" y="15"/>
                </a:cxn>
                <a:cxn ang="0">
                  <a:pos x="94" y="32"/>
                </a:cxn>
                <a:cxn ang="0">
                  <a:pos x="100" y="54"/>
                </a:cxn>
                <a:cxn ang="0">
                  <a:pos x="103" y="79"/>
                </a:cxn>
                <a:cxn ang="0">
                  <a:pos x="100" y="105"/>
                </a:cxn>
                <a:cxn ang="0">
                  <a:pos x="94" y="126"/>
                </a:cxn>
                <a:cxn ang="0">
                  <a:pos x="81" y="144"/>
                </a:cxn>
                <a:cxn ang="0">
                  <a:pos x="68" y="155"/>
                </a:cxn>
                <a:cxn ang="0">
                  <a:pos x="51" y="159"/>
                </a:cxn>
                <a:cxn ang="0">
                  <a:pos x="35" y="155"/>
                </a:cxn>
                <a:cxn ang="0">
                  <a:pos x="21" y="144"/>
                </a:cxn>
                <a:cxn ang="0">
                  <a:pos x="9" y="126"/>
                </a:cxn>
                <a:cxn ang="0">
                  <a:pos x="2" y="105"/>
                </a:cxn>
                <a:cxn ang="0">
                  <a:pos x="0" y="79"/>
                </a:cxn>
                <a:cxn ang="0">
                  <a:pos x="2" y="54"/>
                </a:cxn>
                <a:cxn ang="0">
                  <a:pos x="9" y="32"/>
                </a:cxn>
                <a:cxn ang="0">
                  <a:pos x="21" y="15"/>
                </a:cxn>
                <a:cxn ang="0">
                  <a:pos x="35" y="4"/>
                </a:cxn>
                <a:cxn ang="0">
                  <a:pos x="51" y="0"/>
                </a:cxn>
              </a:cxnLst>
              <a:rect l="0" t="0" r="r" b="b"/>
              <a:pathLst>
                <a:path w="103" h="159">
                  <a:moveTo>
                    <a:pt x="51" y="26"/>
                  </a:moveTo>
                  <a:lnTo>
                    <a:pt x="42" y="30"/>
                  </a:lnTo>
                  <a:lnTo>
                    <a:pt x="34" y="41"/>
                  </a:lnTo>
                  <a:lnTo>
                    <a:pt x="28" y="58"/>
                  </a:lnTo>
                  <a:lnTo>
                    <a:pt x="26" y="79"/>
                  </a:lnTo>
                  <a:lnTo>
                    <a:pt x="28" y="100"/>
                  </a:lnTo>
                  <a:lnTo>
                    <a:pt x="34" y="118"/>
                  </a:lnTo>
                  <a:lnTo>
                    <a:pt x="42" y="129"/>
                  </a:lnTo>
                  <a:lnTo>
                    <a:pt x="51" y="133"/>
                  </a:lnTo>
                  <a:lnTo>
                    <a:pt x="61" y="129"/>
                  </a:lnTo>
                  <a:lnTo>
                    <a:pt x="69" y="118"/>
                  </a:lnTo>
                  <a:lnTo>
                    <a:pt x="75" y="100"/>
                  </a:lnTo>
                  <a:lnTo>
                    <a:pt x="77" y="79"/>
                  </a:lnTo>
                  <a:lnTo>
                    <a:pt x="75" y="58"/>
                  </a:lnTo>
                  <a:lnTo>
                    <a:pt x="69" y="41"/>
                  </a:lnTo>
                  <a:lnTo>
                    <a:pt x="61" y="30"/>
                  </a:lnTo>
                  <a:lnTo>
                    <a:pt x="51" y="26"/>
                  </a:lnTo>
                  <a:close/>
                  <a:moveTo>
                    <a:pt x="51" y="0"/>
                  </a:moveTo>
                  <a:lnTo>
                    <a:pt x="68" y="4"/>
                  </a:lnTo>
                  <a:lnTo>
                    <a:pt x="81" y="15"/>
                  </a:lnTo>
                  <a:lnTo>
                    <a:pt x="94" y="32"/>
                  </a:lnTo>
                  <a:lnTo>
                    <a:pt x="100" y="54"/>
                  </a:lnTo>
                  <a:lnTo>
                    <a:pt x="103" y="79"/>
                  </a:lnTo>
                  <a:lnTo>
                    <a:pt x="100" y="105"/>
                  </a:lnTo>
                  <a:lnTo>
                    <a:pt x="94" y="126"/>
                  </a:lnTo>
                  <a:lnTo>
                    <a:pt x="81" y="144"/>
                  </a:lnTo>
                  <a:lnTo>
                    <a:pt x="68" y="155"/>
                  </a:lnTo>
                  <a:lnTo>
                    <a:pt x="51" y="159"/>
                  </a:lnTo>
                  <a:lnTo>
                    <a:pt x="35" y="155"/>
                  </a:lnTo>
                  <a:lnTo>
                    <a:pt x="21" y="144"/>
                  </a:lnTo>
                  <a:lnTo>
                    <a:pt x="9" y="126"/>
                  </a:lnTo>
                  <a:lnTo>
                    <a:pt x="2" y="105"/>
                  </a:lnTo>
                  <a:lnTo>
                    <a:pt x="0" y="79"/>
                  </a:lnTo>
                  <a:lnTo>
                    <a:pt x="2" y="54"/>
                  </a:lnTo>
                  <a:lnTo>
                    <a:pt x="9" y="32"/>
                  </a:lnTo>
                  <a:lnTo>
                    <a:pt x="21" y="15"/>
                  </a:lnTo>
                  <a:lnTo>
                    <a:pt x="35" y="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55"/>
            <p:cNvSpPr>
              <a:spLocks/>
            </p:cNvSpPr>
            <p:nvPr/>
          </p:nvSpPr>
          <p:spPr bwMode="auto">
            <a:xfrm>
              <a:off x="7011988" y="2130425"/>
              <a:ext cx="157162" cy="24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9" y="0"/>
                </a:cxn>
                <a:cxn ang="0">
                  <a:pos x="99" y="26"/>
                </a:cxn>
                <a:cxn ang="0">
                  <a:pos x="62" y="26"/>
                </a:cxn>
                <a:cxn ang="0">
                  <a:pos x="62" y="153"/>
                </a:cxn>
                <a:cxn ang="0">
                  <a:pos x="37" y="153"/>
                </a:cxn>
                <a:cxn ang="0">
                  <a:pos x="37" y="26"/>
                </a:cxn>
                <a:cxn ang="0">
                  <a:pos x="0" y="26"/>
                </a:cxn>
                <a:cxn ang="0">
                  <a:pos x="0" y="0"/>
                </a:cxn>
              </a:cxnLst>
              <a:rect l="0" t="0" r="r" b="b"/>
              <a:pathLst>
                <a:path w="99" h="153">
                  <a:moveTo>
                    <a:pt x="0" y="0"/>
                  </a:moveTo>
                  <a:lnTo>
                    <a:pt x="99" y="0"/>
                  </a:lnTo>
                  <a:lnTo>
                    <a:pt x="99" y="26"/>
                  </a:lnTo>
                  <a:lnTo>
                    <a:pt x="62" y="26"/>
                  </a:lnTo>
                  <a:lnTo>
                    <a:pt x="62" y="153"/>
                  </a:lnTo>
                  <a:lnTo>
                    <a:pt x="37" y="153"/>
                  </a:lnTo>
                  <a:lnTo>
                    <a:pt x="37" y="26"/>
                  </a:lnTo>
                  <a:lnTo>
                    <a:pt x="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56"/>
            <p:cNvSpPr>
              <a:spLocks noEditPoints="1"/>
            </p:cNvSpPr>
            <p:nvPr/>
          </p:nvSpPr>
          <p:spPr bwMode="auto">
            <a:xfrm>
              <a:off x="6421438" y="2130425"/>
              <a:ext cx="157162" cy="242888"/>
            </a:xfrm>
            <a:custGeom>
              <a:avLst/>
              <a:gdLst/>
              <a:ahLst/>
              <a:cxnLst>
                <a:cxn ang="0">
                  <a:pos x="26" y="26"/>
                </a:cxn>
                <a:cxn ang="0">
                  <a:pos x="26" y="127"/>
                </a:cxn>
                <a:cxn ang="0">
                  <a:pos x="49" y="127"/>
                </a:cxn>
                <a:cxn ang="0">
                  <a:pos x="57" y="123"/>
                </a:cxn>
                <a:cxn ang="0">
                  <a:pos x="65" y="112"/>
                </a:cxn>
                <a:cxn ang="0">
                  <a:pos x="69" y="97"/>
                </a:cxn>
                <a:cxn ang="0">
                  <a:pos x="72" y="77"/>
                </a:cxn>
                <a:cxn ang="0">
                  <a:pos x="71" y="55"/>
                </a:cxn>
                <a:cxn ang="0">
                  <a:pos x="64" y="39"/>
                </a:cxn>
                <a:cxn ang="0">
                  <a:pos x="61" y="33"/>
                </a:cxn>
                <a:cxn ang="0">
                  <a:pos x="53" y="28"/>
                </a:cxn>
                <a:cxn ang="0">
                  <a:pos x="49" y="26"/>
                </a:cxn>
                <a:cxn ang="0">
                  <a:pos x="26" y="26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65" y="4"/>
                </a:cxn>
                <a:cxn ang="0">
                  <a:pos x="79" y="15"/>
                </a:cxn>
                <a:cxn ang="0">
                  <a:pos x="90" y="32"/>
                </a:cxn>
                <a:cxn ang="0">
                  <a:pos x="97" y="52"/>
                </a:cxn>
                <a:cxn ang="0">
                  <a:pos x="99" y="77"/>
                </a:cxn>
                <a:cxn ang="0">
                  <a:pos x="97" y="101"/>
                </a:cxn>
                <a:cxn ang="0">
                  <a:pos x="90" y="122"/>
                </a:cxn>
                <a:cxn ang="0">
                  <a:pos x="80" y="138"/>
                </a:cxn>
                <a:cxn ang="0">
                  <a:pos x="67" y="149"/>
                </a:cxn>
                <a:cxn ang="0">
                  <a:pos x="50" y="153"/>
                </a:cxn>
                <a:cxn ang="0">
                  <a:pos x="0" y="153"/>
                </a:cxn>
                <a:cxn ang="0">
                  <a:pos x="0" y="0"/>
                </a:cxn>
              </a:cxnLst>
              <a:rect l="0" t="0" r="r" b="b"/>
              <a:pathLst>
                <a:path w="99" h="153">
                  <a:moveTo>
                    <a:pt x="26" y="26"/>
                  </a:moveTo>
                  <a:lnTo>
                    <a:pt x="26" y="127"/>
                  </a:lnTo>
                  <a:lnTo>
                    <a:pt x="49" y="127"/>
                  </a:lnTo>
                  <a:lnTo>
                    <a:pt x="57" y="123"/>
                  </a:lnTo>
                  <a:lnTo>
                    <a:pt x="65" y="112"/>
                  </a:lnTo>
                  <a:lnTo>
                    <a:pt x="69" y="97"/>
                  </a:lnTo>
                  <a:lnTo>
                    <a:pt x="72" y="77"/>
                  </a:lnTo>
                  <a:lnTo>
                    <a:pt x="71" y="55"/>
                  </a:lnTo>
                  <a:lnTo>
                    <a:pt x="64" y="39"/>
                  </a:lnTo>
                  <a:lnTo>
                    <a:pt x="61" y="33"/>
                  </a:lnTo>
                  <a:lnTo>
                    <a:pt x="53" y="28"/>
                  </a:lnTo>
                  <a:lnTo>
                    <a:pt x="49" y="26"/>
                  </a:lnTo>
                  <a:lnTo>
                    <a:pt x="26" y="26"/>
                  </a:lnTo>
                  <a:close/>
                  <a:moveTo>
                    <a:pt x="0" y="0"/>
                  </a:moveTo>
                  <a:lnTo>
                    <a:pt x="49" y="0"/>
                  </a:lnTo>
                  <a:lnTo>
                    <a:pt x="65" y="4"/>
                  </a:lnTo>
                  <a:lnTo>
                    <a:pt x="79" y="15"/>
                  </a:lnTo>
                  <a:lnTo>
                    <a:pt x="90" y="32"/>
                  </a:lnTo>
                  <a:lnTo>
                    <a:pt x="97" y="52"/>
                  </a:lnTo>
                  <a:lnTo>
                    <a:pt x="99" y="77"/>
                  </a:lnTo>
                  <a:lnTo>
                    <a:pt x="97" y="101"/>
                  </a:lnTo>
                  <a:lnTo>
                    <a:pt x="90" y="122"/>
                  </a:lnTo>
                  <a:lnTo>
                    <a:pt x="80" y="138"/>
                  </a:lnTo>
                  <a:lnTo>
                    <a:pt x="67" y="149"/>
                  </a:lnTo>
                  <a:lnTo>
                    <a:pt x="50" y="153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57"/>
            <p:cNvSpPr>
              <a:spLocks/>
            </p:cNvSpPr>
            <p:nvPr/>
          </p:nvSpPr>
          <p:spPr bwMode="auto">
            <a:xfrm>
              <a:off x="6958013" y="2124075"/>
              <a:ext cx="42862" cy="682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16" y="43"/>
                </a:cxn>
                <a:cxn ang="0">
                  <a:pos x="0" y="43"/>
                </a:cxn>
                <a:cxn ang="0">
                  <a:pos x="0" y="0"/>
                </a:cxn>
              </a:cxnLst>
              <a:rect l="0" t="0" r="r" b="b"/>
              <a:pathLst>
                <a:path w="27" h="43">
                  <a:moveTo>
                    <a:pt x="0" y="0"/>
                  </a:moveTo>
                  <a:lnTo>
                    <a:pt x="27" y="0"/>
                  </a:lnTo>
                  <a:lnTo>
                    <a:pt x="16" y="4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9" name="Прямоугольник 47"/>
          <p:cNvSpPr/>
          <p:nvPr/>
        </p:nvSpPr>
        <p:spPr>
          <a:xfrm>
            <a:off x="690536" y="2890834"/>
            <a:ext cx="2928958" cy="1604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0" name="Прямоугольник 48"/>
          <p:cNvSpPr/>
          <p:nvPr/>
        </p:nvSpPr>
        <p:spPr>
          <a:xfrm>
            <a:off x="690536" y="2890835"/>
            <a:ext cx="2928958" cy="285751"/>
          </a:xfrm>
          <a:prstGeom prst="rect">
            <a:avLst/>
          </a:prstGeom>
          <a:gradFill flip="none" rotWithShape="1">
            <a:gsLst>
              <a:gs pos="25000">
                <a:schemeClr val="accent5"/>
              </a:gs>
              <a:gs pos="100000">
                <a:schemeClr val="accent6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1" name="Прямоугольник 121"/>
          <p:cNvSpPr/>
          <p:nvPr/>
        </p:nvSpPr>
        <p:spPr>
          <a:xfrm>
            <a:off x="890562" y="3243261"/>
            <a:ext cx="2481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This is an example text.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Go ahead and replace it with your own text. This is an example text. This is an example text.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</a:t>
            </a:r>
          </a:p>
        </p:txBody>
      </p:sp>
      <p:sp>
        <p:nvSpPr>
          <p:cNvPr id="122" name="Прямоугольник 121"/>
          <p:cNvSpPr/>
          <p:nvPr/>
        </p:nvSpPr>
        <p:spPr>
          <a:xfrm>
            <a:off x="1519217" y="2890834"/>
            <a:ext cx="11775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Example text</a:t>
            </a:r>
          </a:p>
        </p:txBody>
      </p:sp>
      <p:sp>
        <p:nvSpPr>
          <p:cNvPr id="123" name="Прямоугольник 47"/>
          <p:cNvSpPr/>
          <p:nvPr/>
        </p:nvSpPr>
        <p:spPr>
          <a:xfrm>
            <a:off x="690536" y="4705359"/>
            <a:ext cx="2928958" cy="16049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4" name="Прямоугольник 48"/>
          <p:cNvSpPr/>
          <p:nvPr/>
        </p:nvSpPr>
        <p:spPr>
          <a:xfrm>
            <a:off x="690536" y="4705360"/>
            <a:ext cx="2928958" cy="285751"/>
          </a:xfrm>
          <a:prstGeom prst="rect">
            <a:avLst/>
          </a:prstGeom>
          <a:gradFill flip="none" rotWithShape="1">
            <a:gsLst>
              <a:gs pos="25000">
                <a:schemeClr val="accent5"/>
              </a:gs>
              <a:gs pos="100000">
                <a:schemeClr val="accent6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5" name="Прямоугольник 121"/>
          <p:cNvSpPr/>
          <p:nvPr/>
        </p:nvSpPr>
        <p:spPr>
          <a:xfrm>
            <a:off x="890562" y="5057786"/>
            <a:ext cx="2481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This is an example text.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Go ahead and replace it with your own text. This is an example text. This is an example text.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</a:t>
            </a:r>
          </a:p>
        </p:txBody>
      </p:sp>
      <p:sp>
        <p:nvSpPr>
          <p:cNvPr id="126" name="Прямоугольник 121"/>
          <p:cNvSpPr/>
          <p:nvPr/>
        </p:nvSpPr>
        <p:spPr>
          <a:xfrm>
            <a:off x="1519217" y="4705359"/>
            <a:ext cx="11775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Example text</a:t>
            </a:r>
          </a:p>
        </p:txBody>
      </p:sp>
    </p:spTree>
    <p:extLst>
      <p:ext uri="{BB962C8B-B14F-4D97-AF65-F5344CB8AC3E}">
        <p14:creationId xmlns:p14="http://schemas.microsoft.com/office/powerpoint/2010/main" val="394234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ycolors">
      <a:dk1>
        <a:sysClr val="windowText" lastClr="000000"/>
      </a:dk1>
      <a:lt1>
        <a:sysClr val="window" lastClr="FFFFFF"/>
      </a:lt1>
      <a:dk2>
        <a:srgbClr val="0070C0"/>
      </a:dk2>
      <a:lt2>
        <a:srgbClr val="4EE7FC"/>
      </a:lt2>
      <a:accent1>
        <a:srgbClr val="A00000"/>
      </a:accent1>
      <a:accent2>
        <a:srgbClr val="FF0000"/>
      </a:accent2>
      <a:accent3>
        <a:srgbClr val="127D12"/>
      </a:accent3>
      <a:accent4>
        <a:srgbClr val="28D728"/>
      </a:accent4>
      <a:accent5>
        <a:srgbClr val="FF9900"/>
      </a:accent5>
      <a:accent6>
        <a:srgbClr val="FFF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127</Words>
  <Application>Microsoft Office PowerPoint</Application>
  <PresentationFormat>全屏显示(4:3)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PPTfans网素材pptfans.cn</dc:title>
  <dc:creator>pptfans.cn</dc:creator>
  <dc:description/>
  <cp:lastModifiedBy>k</cp:lastModifiedBy>
  <cp:revision>32</cp:revision>
  <dcterms:created xsi:type="dcterms:W3CDTF">2010-11-26T09:48:13Z</dcterms:created>
  <dcterms:modified xsi:type="dcterms:W3CDTF">2014-05-29T06:16:24Z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PPTfans网素材pptfans.cn</vt:lpwstr>
  </property>
  <property fmtid="{D5CDD505-2E9C-101B-9397-08002B2CF9AE}" pid="3" name="SlideDescription">
    <vt:lpwstr/>
  </property>
</Properties>
</file>