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3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57158" y="357166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CYLINDER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TOOLBOX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1"/>
          <p:cNvGrpSpPr/>
          <p:nvPr/>
        </p:nvGrpSpPr>
        <p:grpSpPr>
          <a:xfrm>
            <a:off x="2133609" y="2143116"/>
            <a:ext cx="2081201" cy="1571636"/>
            <a:chOff x="5786445" y="571480"/>
            <a:chExt cx="2509829" cy="1571636"/>
          </a:xfrm>
        </p:grpSpPr>
        <p:grpSp>
          <p:nvGrpSpPr>
            <p:cNvPr id="3" name="Группа 99"/>
            <p:cNvGrpSpPr/>
            <p:nvPr/>
          </p:nvGrpSpPr>
          <p:grpSpPr>
            <a:xfrm>
              <a:off x="5786445" y="571480"/>
              <a:ext cx="2509829" cy="1571636"/>
              <a:chOff x="5286379" y="571480"/>
              <a:chExt cx="2509829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Прямоугольная выноска 32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5286379" y="571480"/>
                <a:ext cx="2509829" cy="285752"/>
              </a:xfrm>
              <a:prstGeom prst="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4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" name="Прямоугольник 31"/>
            <p:cNvSpPr/>
            <p:nvPr/>
          </p:nvSpPr>
          <p:spPr>
            <a:xfrm>
              <a:off x="5929322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50"/>
          <p:cNvGrpSpPr/>
          <p:nvPr/>
        </p:nvGrpSpPr>
        <p:grpSpPr>
          <a:xfrm>
            <a:off x="7143768" y="3786190"/>
            <a:ext cx="1633738" cy="1895489"/>
            <a:chOff x="-1676600" y="1428736"/>
            <a:chExt cx="1633738" cy="1895489"/>
          </a:xfrm>
        </p:grpSpPr>
        <p:sp>
          <p:nvSpPr>
            <p:cNvPr id="147" name="Ellipse 98"/>
            <p:cNvSpPr/>
            <p:nvPr/>
          </p:nvSpPr>
          <p:spPr bwMode="auto">
            <a:xfrm>
              <a:off x="-1676600" y="2967035"/>
              <a:ext cx="1633738" cy="35719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5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Can 147"/>
            <p:cNvSpPr/>
            <p:nvPr/>
          </p:nvSpPr>
          <p:spPr>
            <a:xfrm>
              <a:off x="-1514484" y="1428736"/>
              <a:ext cx="1285884" cy="1643074"/>
            </a:xfrm>
            <a:prstGeom prst="can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bg2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Ellipse 98"/>
          <p:cNvSpPr/>
          <p:nvPr/>
        </p:nvSpPr>
        <p:spPr bwMode="auto">
          <a:xfrm>
            <a:off x="4929190" y="5324489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Can 149"/>
          <p:cNvSpPr/>
          <p:nvPr/>
        </p:nvSpPr>
        <p:spPr>
          <a:xfrm>
            <a:off x="5091306" y="3786190"/>
            <a:ext cx="1285884" cy="1643074"/>
          </a:xfrm>
          <a:prstGeom prst="can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52"/>
          <p:cNvGrpSpPr/>
          <p:nvPr/>
        </p:nvGrpSpPr>
        <p:grpSpPr>
          <a:xfrm>
            <a:off x="4929190" y="1428736"/>
            <a:ext cx="1633738" cy="1895489"/>
            <a:chOff x="6724476" y="1319197"/>
            <a:chExt cx="1633738" cy="1895489"/>
          </a:xfrm>
        </p:grpSpPr>
        <p:sp>
          <p:nvSpPr>
            <p:cNvPr id="154" name="Ellipse 98"/>
            <p:cNvSpPr/>
            <p:nvPr/>
          </p:nvSpPr>
          <p:spPr bwMode="auto">
            <a:xfrm>
              <a:off x="6724476" y="2857496"/>
              <a:ext cx="1633738" cy="35719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5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Can 154"/>
            <p:cNvSpPr/>
            <p:nvPr/>
          </p:nvSpPr>
          <p:spPr>
            <a:xfrm>
              <a:off x="6886592" y="1319197"/>
              <a:ext cx="1285884" cy="1643074"/>
            </a:xfrm>
            <a:prstGeom prst="can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55"/>
          <p:cNvGrpSpPr/>
          <p:nvPr/>
        </p:nvGrpSpPr>
        <p:grpSpPr>
          <a:xfrm>
            <a:off x="7153104" y="1428736"/>
            <a:ext cx="1633738" cy="1895489"/>
            <a:chOff x="6767338" y="3786190"/>
            <a:chExt cx="1633738" cy="1895489"/>
          </a:xfrm>
        </p:grpSpPr>
        <p:sp>
          <p:nvSpPr>
            <p:cNvPr id="157" name="Ellipse 98"/>
            <p:cNvSpPr/>
            <p:nvPr/>
          </p:nvSpPr>
          <p:spPr bwMode="auto">
            <a:xfrm>
              <a:off x="6767338" y="5324489"/>
              <a:ext cx="1633738" cy="35719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5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Can 157"/>
            <p:cNvSpPr/>
            <p:nvPr/>
          </p:nvSpPr>
          <p:spPr>
            <a:xfrm>
              <a:off x="6929454" y="3786190"/>
              <a:ext cx="1285884" cy="1643074"/>
            </a:xfrm>
            <a:prstGeom prst="can">
              <a:avLst/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Can 159"/>
          <p:cNvSpPr/>
          <p:nvPr/>
        </p:nvSpPr>
        <p:spPr>
          <a:xfrm>
            <a:off x="857224" y="4429132"/>
            <a:ext cx="1285884" cy="1643074"/>
          </a:xfrm>
          <a:prstGeom prst="can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00" scaled="0"/>
          </a:gra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kstboks 86"/>
          <p:cNvSpPr txBox="1">
            <a:spLocks noChangeArrowheads="1"/>
          </p:cNvSpPr>
          <p:nvPr/>
        </p:nvSpPr>
        <p:spPr bwMode="auto">
          <a:xfrm>
            <a:off x="857224" y="5072074"/>
            <a:ext cx="1293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Ellipse 98"/>
          <p:cNvSpPr/>
          <p:nvPr/>
        </p:nvSpPr>
        <p:spPr bwMode="auto">
          <a:xfrm>
            <a:off x="695298" y="6015056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41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