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85852" y="1134192"/>
            <a:ext cx="6849256" cy="2286016"/>
          </a:xfrm>
          <a:prstGeom prst="roundRect">
            <a:avLst>
              <a:gd name="adj" fmla="val 909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21"/>
          <p:cNvSpPr/>
          <p:nvPr/>
        </p:nvSpPr>
        <p:spPr>
          <a:xfrm>
            <a:off x="4339000" y="1322130"/>
            <a:ext cx="3580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Puerto Rico.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85852" y="3777398"/>
            <a:ext cx="6849256" cy="2286016"/>
          </a:xfrm>
          <a:prstGeom prst="roundRect">
            <a:avLst>
              <a:gd name="adj" fmla="val 909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21"/>
          <p:cNvSpPr/>
          <p:nvPr/>
        </p:nvSpPr>
        <p:spPr>
          <a:xfrm>
            <a:off x="4339000" y="3965336"/>
            <a:ext cx="3580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Suriname.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</a:p>
        </p:txBody>
      </p:sp>
      <p:pic>
        <p:nvPicPr>
          <p:cNvPr id="11266" name="Picture 2" descr="C:\Documents and Settings\Admin\Рабочий стол\флаги\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834" y="1500174"/>
            <a:ext cx="2368444" cy="1598124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флаги\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1834" y="4153274"/>
            <a:ext cx="2368444" cy="1598124"/>
          </a:xfrm>
          <a:prstGeom prst="rect">
            <a:avLst/>
          </a:prstGeom>
          <a:noFill/>
        </p:spPr>
      </p:pic>
      <p:sp>
        <p:nvSpPr>
          <p:cNvPr id="13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134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