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0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Folded Corner 52"/>
          <p:cNvSpPr/>
          <p:nvPr/>
        </p:nvSpPr>
        <p:spPr>
          <a:xfrm>
            <a:off x="476221" y="4286256"/>
            <a:ext cx="1714512" cy="1928826"/>
          </a:xfrm>
          <a:prstGeom prst="foldedCorner">
            <a:avLst>
              <a:gd name="adj" fmla="val 27334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00" scaled="0"/>
          </a:gra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olded Corner 53"/>
          <p:cNvSpPr/>
          <p:nvPr/>
        </p:nvSpPr>
        <p:spPr>
          <a:xfrm>
            <a:off x="2643174" y="4286256"/>
            <a:ext cx="1714512" cy="1928826"/>
          </a:xfrm>
          <a:prstGeom prst="foldedCorner">
            <a:avLst>
              <a:gd name="adj" fmla="val 27334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olded Corner 54"/>
          <p:cNvSpPr/>
          <p:nvPr/>
        </p:nvSpPr>
        <p:spPr>
          <a:xfrm>
            <a:off x="4824414" y="4286256"/>
            <a:ext cx="1714512" cy="1928826"/>
          </a:xfrm>
          <a:prstGeom prst="foldedCorner">
            <a:avLst>
              <a:gd name="adj" fmla="val 27334"/>
            </a:avLst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/>
              </a:gs>
            </a:gsLst>
            <a:lin ang="5400000" scaled="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olded Corner 55"/>
          <p:cNvSpPr/>
          <p:nvPr/>
        </p:nvSpPr>
        <p:spPr>
          <a:xfrm>
            <a:off x="6991367" y="4286256"/>
            <a:ext cx="1714512" cy="1928826"/>
          </a:xfrm>
          <a:prstGeom prst="foldedCorner">
            <a:avLst>
              <a:gd name="adj" fmla="val 27334"/>
            </a:avLst>
          </a:prstGeom>
          <a:gradFill>
            <a:gsLst>
              <a:gs pos="0">
                <a:schemeClr val="tx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Up Arrow 56"/>
          <p:cNvSpPr/>
          <p:nvPr/>
        </p:nvSpPr>
        <p:spPr>
          <a:xfrm rot="10800000">
            <a:off x="1076300" y="3100809"/>
            <a:ext cx="571504" cy="996521"/>
          </a:xfrm>
          <a:prstGeom prst="upArrow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Up Arrow 57"/>
          <p:cNvSpPr/>
          <p:nvPr/>
        </p:nvSpPr>
        <p:spPr>
          <a:xfrm rot="10800000">
            <a:off x="3214678" y="3100809"/>
            <a:ext cx="571504" cy="996521"/>
          </a:xfrm>
          <a:prstGeom prst="upArrow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Up Arrow 58"/>
          <p:cNvSpPr/>
          <p:nvPr/>
        </p:nvSpPr>
        <p:spPr>
          <a:xfrm rot="10800000">
            <a:off x="5376869" y="3100809"/>
            <a:ext cx="571504" cy="996521"/>
          </a:xfrm>
          <a:prstGeom prst="upArrow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Up Arrow 59"/>
          <p:cNvSpPr/>
          <p:nvPr/>
        </p:nvSpPr>
        <p:spPr>
          <a:xfrm rot="10800000">
            <a:off x="7534296" y="3100809"/>
            <a:ext cx="571504" cy="996521"/>
          </a:xfrm>
          <a:prstGeom prst="upArrow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Прямоугольник 229"/>
          <p:cNvSpPr/>
          <p:nvPr/>
        </p:nvSpPr>
        <p:spPr>
          <a:xfrm>
            <a:off x="552422" y="4391032"/>
            <a:ext cx="15716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This is an example text. Go ahead and replace it with your own text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2" name="Прямоугольник 229"/>
          <p:cNvSpPr/>
          <p:nvPr/>
        </p:nvSpPr>
        <p:spPr>
          <a:xfrm>
            <a:off x="2714612" y="4391032"/>
            <a:ext cx="15716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This is an example text. Go ahead and replace it with your own text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3" name="Прямоугольник 229"/>
          <p:cNvSpPr/>
          <p:nvPr/>
        </p:nvSpPr>
        <p:spPr>
          <a:xfrm>
            <a:off x="4886327" y="4391032"/>
            <a:ext cx="15716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This is an example text. Go ahead and replace it with your own text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4" name="Прямоугольник 229"/>
          <p:cNvSpPr/>
          <p:nvPr/>
        </p:nvSpPr>
        <p:spPr>
          <a:xfrm>
            <a:off x="7053280" y="4391032"/>
            <a:ext cx="15716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This is an example text. Go ahead and replace it with your own text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4908945" y="1285860"/>
            <a:ext cx="1591881" cy="1574546"/>
            <a:chOff x="3286116" y="-214338"/>
            <a:chExt cx="1591881" cy="1574546"/>
          </a:xfrm>
        </p:grpSpPr>
        <p:grpSp>
          <p:nvGrpSpPr>
            <p:cNvPr id="38" name="Group 49"/>
            <p:cNvGrpSpPr/>
            <p:nvPr/>
          </p:nvGrpSpPr>
          <p:grpSpPr>
            <a:xfrm>
              <a:off x="3286116" y="-214338"/>
              <a:ext cx="1591881" cy="1574546"/>
              <a:chOff x="-1428792" y="-142900"/>
              <a:chExt cx="1795971" cy="1776413"/>
            </a:xfrm>
          </p:grpSpPr>
          <p:sp>
            <p:nvSpPr>
              <p:cNvPr id="39" name="Freeform 8"/>
              <p:cNvSpPr>
                <a:spLocks/>
              </p:cNvSpPr>
              <p:nvPr/>
            </p:nvSpPr>
            <p:spPr bwMode="auto">
              <a:xfrm>
                <a:off x="-1428792" y="-142900"/>
                <a:ext cx="1782763" cy="1776413"/>
              </a:xfrm>
              <a:custGeom>
                <a:avLst/>
                <a:gdLst/>
                <a:ahLst/>
                <a:cxnLst>
                  <a:cxn ang="0">
                    <a:pos x="348" y="14"/>
                  </a:cxn>
                  <a:cxn ang="0">
                    <a:pos x="421" y="63"/>
                  </a:cxn>
                  <a:cxn ang="0">
                    <a:pos x="469" y="86"/>
                  </a:cxn>
                  <a:cxn ang="0">
                    <a:pos x="506" y="64"/>
                  </a:cxn>
                  <a:cxn ang="0">
                    <a:pos x="1123" y="579"/>
                  </a:cxn>
                  <a:cxn ang="0">
                    <a:pos x="1062" y="609"/>
                  </a:cxn>
                  <a:cxn ang="0">
                    <a:pos x="1034" y="644"/>
                  </a:cxn>
                  <a:cxn ang="0">
                    <a:pos x="1052" y="690"/>
                  </a:cxn>
                  <a:cxn ang="0">
                    <a:pos x="1107" y="771"/>
                  </a:cxn>
                  <a:cxn ang="0">
                    <a:pos x="1120" y="815"/>
                  </a:cxn>
                  <a:cxn ang="0">
                    <a:pos x="1088" y="835"/>
                  </a:cxn>
                  <a:cxn ang="0">
                    <a:pos x="1015" y="832"/>
                  </a:cxn>
                  <a:cxn ang="0">
                    <a:pos x="952" y="829"/>
                  </a:cxn>
                  <a:cxn ang="0">
                    <a:pos x="914" y="844"/>
                  </a:cxn>
                  <a:cxn ang="0">
                    <a:pos x="907" y="904"/>
                  </a:cxn>
                  <a:cxn ang="0">
                    <a:pos x="914" y="981"/>
                  </a:cxn>
                  <a:cxn ang="0">
                    <a:pos x="907" y="1030"/>
                  </a:cxn>
                  <a:cxn ang="0">
                    <a:pos x="873" y="1039"/>
                  </a:cxn>
                  <a:cxn ang="0">
                    <a:pos x="823" y="1011"/>
                  </a:cxn>
                  <a:cxn ang="0">
                    <a:pos x="743" y="960"/>
                  </a:cxn>
                  <a:cxn ang="0">
                    <a:pos x="704" y="963"/>
                  </a:cxn>
                  <a:cxn ang="0">
                    <a:pos x="671" y="1014"/>
                  </a:cxn>
                  <a:cxn ang="0">
                    <a:pos x="640" y="1079"/>
                  </a:cxn>
                  <a:cxn ang="0">
                    <a:pos x="605" y="1118"/>
                  </a:cxn>
                  <a:cxn ang="0">
                    <a:pos x="568" y="1097"/>
                  </a:cxn>
                  <a:cxn ang="0">
                    <a:pos x="537" y="1036"/>
                  </a:cxn>
                  <a:cxn ang="0">
                    <a:pos x="500" y="969"/>
                  </a:cxn>
                  <a:cxn ang="0">
                    <a:pos x="462" y="957"/>
                  </a:cxn>
                  <a:cxn ang="0">
                    <a:pos x="411" y="985"/>
                  </a:cxn>
                  <a:cxn ang="0">
                    <a:pos x="340" y="1033"/>
                  </a:cxn>
                  <a:cxn ang="0">
                    <a:pos x="299" y="1039"/>
                  </a:cxn>
                  <a:cxn ang="0">
                    <a:pos x="284" y="1000"/>
                  </a:cxn>
                  <a:cxn ang="0">
                    <a:pos x="288" y="926"/>
                  </a:cxn>
                  <a:cxn ang="0">
                    <a:pos x="290" y="865"/>
                  </a:cxn>
                  <a:cxn ang="0">
                    <a:pos x="269" y="833"/>
                  </a:cxn>
                  <a:cxn ang="0">
                    <a:pos x="215" y="829"/>
                  </a:cxn>
                  <a:cxn ang="0">
                    <a:pos x="149" y="835"/>
                  </a:cxn>
                  <a:cxn ang="0">
                    <a:pos x="95" y="831"/>
                  </a:cxn>
                  <a:cxn ang="0">
                    <a:pos x="78" y="802"/>
                  </a:cxn>
                  <a:cxn ang="0">
                    <a:pos x="102" y="753"/>
                  </a:cxn>
                  <a:cxn ang="0">
                    <a:pos x="155" y="673"/>
                  </a:cxn>
                  <a:cxn ang="0">
                    <a:pos x="161" y="631"/>
                  </a:cxn>
                  <a:cxn ang="0">
                    <a:pos x="116" y="598"/>
                  </a:cxn>
                  <a:cxn ang="0">
                    <a:pos x="50" y="568"/>
                  </a:cxn>
                  <a:cxn ang="0">
                    <a:pos x="4" y="534"/>
                  </a:cxn>
                  <a:cxn ang="0">
                    <a:pos x="14" y="496"/>
                  </a:cxn>
                  <a:cxn ang="0">
                    <a:pos x="72" y="464"/>
                  </a:cxn>
                  <a:cxn ang="0">
                    <a:pos x="143" y="428"/>
                  </a:cxn>
                  <a:cxn ang="0">
                    <a:pos x="163" y="392"/>
                  </a:cxn>
                  <a:cxn ang="0">
                    <a:pos x="140" y="343"/>
                  </a:cxn>
                  <a:cxn ang="0">
                    <a:pos x="91" y="271"/>
                  </a:cxn>
                  <a:cxn ang="0">
                    <a:pos x="78" y="227"/>
                  </a:cxn>
                  <a:cxn ang="0">
                    <a:pos x="110" y="207"/>
                  </a:cxn>
                  <a:cxn ang="0">
                    <a:pos x="171" y="209"/>
                  </a:cxn>
                  <a:cxn ang="0">
                    <a:pos x="236" y="214"/>
                  </a:cxn>
                  <a:cxn ang="0">
                    <a:pos x="280" y="203"/>
                  </a:cxn>
                  <a:cxn ang="0">
                    <a:pos x="291" y="159"/>
                  </a:cxn>
                  <a:cxn ang="0">
                    <a:pos x="286" y="94"/>
                  </a:cxn>
                  <a:cxn ang="0">
                    <a:pos x="285" y="33"/>
                  </a:cxn>
                  <a:cxn ang="0">
                    <a:pos x="305" y="1"/>
                  </a:cxn>
                </a:cxnLst>
                <a:rect l="0" t="0" r="r" b="b"/>
                <a:pathLst>
                  <a:path w="1123" h="1119">
                    <a:moveTo>
                      <a:pt x="311" y="0"/>
                    </a:moveTo>
                    <a:lnTo>
                      <a:pt x="317" y="1"/>
                    </a:lnTo>
                    <a:lnTo>
                      <a:pt x="324" y="2"/>
                    </a:lnTo>
                    <a:lnTo>
                      <a:pt x="332" y="5"/>
                    </a:lnTo>
                    <a:lnTo>
                      <a:pt x="340" y="9"/>
                    </a:lnTo>
                    <a:lnTo>
                      <a:pt x="348" y="14"/>
                    </a:lnTo>
                    <a:lnTo>
                      <a:pt x="357" y="19"/>
                    </a:lnTo>
                    <a:lnTo>
                      <a:pt x="366" y="25"/>
                    </a:lnTo>
                    <a:lnTo>
                      <a:pt x="375" y="31"/>
                    </a:lnTo>
                    <a:lnTo>
                      <a:pt x="384" y="37"/>
                    </a:lnTo>
                    <a:lnTo>
                      <a:pt x="411" y="57"/>
                    </a:lnTo>
                    <a:lnTo>
                      <a:pt x="421" y="63"/>
                    </a:lnTo>
                    <a:lnTo>
                      <a:pt x="429" y="68"/>
                    </a:lnTo>
                    <a:lnTo>
                      <a:pt x="438" y="74"/>
                    </a:lnTo>
                    <a:lnTo>
                      <a:pt x="446" y="78"/>
                    </a:lnTo>
                    <a:lnTo>
                      <a:pt x="454" y="82"/>
                    </a:lnTo>
                    <a:lnTo>
                      <a:pt x="462" y="85"/>
                    </a:lnTo>
                    <a:lnTo>
                      <a:pt x="469" y="86"/>
                    </a:lnTo>
                    <a:lnTo>
                      <a:pt x="476" y="87"/>
                    </a:lnTo>
                    <a:lnTo>
                      <a:pt x="482" y="86"/>
                    </a:lnTo>
                    <a:lnTo>
                      <a:pt x="489" y="83"/>
                    </a:lnTo>
                    <a:lnTo>
                      <a:pt x="495" y="79"/>
                    </a:lnTo>
                    <a:lnTo>
                      <a:pt x="500" y="72"/>
                    </a:lnTo>
                    <a:lnTo>
                      <a:pt x="506" y="64"/>
                    </a:lnTo>
                    <a:lnTo>
                      <a:pt x="512" y="56"/>
                    </a:lnTo>
                    <a:lnTo>
                      <a:pt x="517" y="46"/>
                    </a:lnTo>
                    <a:lnTo>
                      <a:pt x="523" y="35"/>
                    </a:lnTo>
                    <a:lnTo>
                      <a:pt x="528" y="24"/>
                    </a:lnTo>
                    <a:lnTo>
                      <a:pt x="534" y="12"/>
                    </a:lnTo>
                    <a:lnTo>
                      <a:pt x="1123" y="579"/>
                    </a:lnTo>
                    <a:lnTo>
                      <a:pt x="1112" y="584"/>
                    </a:lnTo>
                    <a:lnTo>
                      <a:pt x="1101" y="589"/>
                    </a:lnTo>
                    <a:lnTo>
                      <a:pt x="1091" y="594"/>
                    </a:lnTo>
                    <a:lnTo>
                      <a:pt x="1081" y="599"/>
                    </a:lnTo>
                    <a:lnTo>
                      <a:pt x="1071" y="604"/>
                    </a:lnTo>
                    <a:lnTo>
                      <a:pt x="1062" y="609"/>
                    </a:lnTo>
                    <a:lnTo>
                      <a:pt x="1054" y="615"/>
                    </a:lnTo>
                    <a:lnTo>
                      <a:pt x="1047" y="620"/>
                    </a:lnTo>
                    <a:lnTo>
                      <a:pt x="1041" y="626"/>
                    </a:lnTo>
                    <a:lnTo>
                      <a:pt x="1037" y="631"/>
                    </a:lnTo>
                    <a:lnTo>
                      <a:pt x="1035" y="638"/>
                    </a:lnTo>
                    <a:lnTo>
                      <a:pt x="1034" y="644"/>
                    </a:lnTo>
                    <a:lnTo>
                      <a:pt x="1034" y="650"/>
                    </a:lnTo>
                    <a:lnTo>
                      <a:pt x="1036" y="657"/>
                    </a:lnTo>
                    <a:lnTo>
                      <a:pt x="1039" y="665"/>
                    </a:lnTo>
                    <a:lnTo>
                      <a:pt x="1042" y="673"/>
                    </a:lnTo>
                    <a:lnTo>
                      <a:pt x="1047" y="682"/>
                    </a:lnTo>
                    <a:lnTo>
                      <a:pt x="1052" y="690"/>
                    </a:lnTo>
                    <a:lnTo>
                      <a:pt x="1058" y="699"/>
                    </a:lnTo>
                    <a:lnTo>
                      <a:pt x="1064" y="708"/>
                    </a:lnTo>
                    <a:lnTo>
                      <a:pt x="1090" y="745"/>
                    </a:lnTo>
                    <a:lnTo>
                      <a:pt x="1096" y="753"/>
                    </a:lnTo>
                    <a:lnTo>
                      <a:pt x="1102" y="762"/>
                    </a:lnTo>
                    <a:lnTo>
                      <a:pt x="1107" y="771"/>
                    </a:lnTo>
                    <a:lnTo>
                      <a:pt x="1111" y="779"/>
                    </a:lnTo>
                    <a:lnTo>
                      <a:pt x="1115" y="787"/>
                    </a:lnTo>
                    <a:lnTo>
                      <a:pt x="1118" y="795"/>
                    </a:lnTo>
                    <a:lnTo>
                      <a:pt x="1120" y="802"/>
                    </a:lnTo>
                    <a:lnTo>
                      <a:pt x="1120" y="808"/>
                    </a:lnTo>
                    <a:lnTo>
                      <a:pt x="1120" y="815"/>
                    </a:lnTo>
                    <a:lnTo>
                      <a:pt x="1118" y="820"/>
                    </a:lnTo>
                    <a:lnTo>
                      <a:pt x="1114" y="825"/>
                    </a:lnTo>
                    <a:lnTo>
                      <a:pt x="1109" y="828"/>
                    </a:lnTo>
                    <a:lnTo>
                      <a:pt x="1103" y="831"/>
                    </a:lnTo>
                    <a:lnTo>
                      <a:pt x="1096" y="833"/>
                    </a:lnTo>
                    <a:lnTo>
                      <a:pt x="1088" y="835"/>
                    </a:lnTo>
                    <a:lnTo>
                      <a:pt x="1079" y="835"/>
                    </a:lnTo>
                    <a:lnTo>
                      <a:pt x="1069" y="836"/>
                    </a:lnTo>
                    <a:lnTo>
                      <a:pt x="1059" y="835"/>
                    </a:lnTo>
                    <a:lnTo>
                      <a:pt x="1049" y="835"/>
                    </a:lnTo>
                    <a:lnTo>
                      <a:pt x="1027" y="833"/>
                    </a:lnTo>
                    <a:lnTo>
                      <a:pt x="1015" y="832"/>
                    </a:lnTo>
                    <a:lnTo>
                      <a:pt x="1004" y="831"/>
                    </a:lnTo>
                    <a:lnTo>
                      <a:pt x="993" y="830"/>
                    </a:lnTo>
                    <a:lnTo>
                      <a:pt x="982" y="829"/>
                    </a:lnTo>
                    <a:lnTo>
                      <a:pt x="972" y="829"/>
                    </a:lnTo>
                    <a:lnTo>
                      <a:pt x="962" y="828"/>
                    </a:lnTo>
                    <a:lnTo>
                      <a:pt x="952" y="829"/>
                    </a:lnTo>
                    <a:lnTo>
                      <a:pt x="943" y="829"/>
                    </a:lnTo>
                    <a:lnTo>
                      <a:pt x="935" y="831"/>
                    </a:lnTo>
                    <a:lnTo>
                      <a:pt x="928" y="833"/>
                    </a:lnTo>
                    <a:lnTo>
                      <a:pt x="923" y="836"/>
                    </a:lnTo>
                    <a:lnTo>
                      <a:pt x="918" y="839"/>
                    </a:lnTo>
                    <a:lnTo>
                      <a:pt x="914" y="844"/>
                    </a:lnTo>
                    <a:lnTo>
                      <a:pt x="911" y="850"/>
                    </a:lnTo>
                    <a:lnTo>
                      <a:pt x="909" y="857"/>
                    </a:lnTo>
                    <a:lnTo>
                      <a:pt x="908" y="865"/>
                    </a:lnTo>
                    <a:lnTo>
                      <a:pt x="907" y="874"/>
                    </a:lnTo>
                    <a:lnTo>
                      <a:pt x="907" y="893"/>
                    </a:lnTo>
                    <a:lnTo>
                      <a:pt x="907" y="904"/>
                    </a:lnTo>
                    <a:lnTo>
                      <a:pt x="909" y="926"/>
                    </a:lnTo>
                    <a:lnTo>
                      <a:pt x="910" y="937"/>
                    </a:lnTo>
                    <a:lnTo>
                      <a:pt x="911" y="948"/>
                    </a:lnTo>
                    <a:lnTo>
                      <a:pt x="912" y="959"/>
                    </a:lnTo>
                    <a:lnTo>
                      <a:pt x="913" y="970"/>
                    </a:lnTo>
                    <a:lnTo>
                      <a:pt x="914" y="981"/>
                    </a:lnTo>
                    <a:lnTo>
                      <a:pt x="914" y="991"/>
                    </a:lnTo>
                    <a:lnTo>
                      <a:pt x="914" y="1000"/>
                    </a:lnTo>
                    <a:lnTo>
                      <a:pt x="913" y="1009"/>
                    </a:lnTo>
                    <a:lnTo>
                      <a:pt x="912" y="1017"/>
                    </a:lnTo>
                    <a:lnTo>
                      <a:pt x="910" y="1024"/>
                    </a:lnTo>
                    <a:lnTo>
                      <a:pt x="907" y="1030"/>
                    </a:lnTo>
                    <a:lnTo>
                      <a:pt x="903" y="1035"/>
                    </a:lnTo>
                    <a:lnTo>
                      <a:pt x="898" y="1039"/>
                    </a:lnTo>
                    <a:lnTo>
                      <a:pt x="893" y="1041"/>
                    </a:lnTo>
                    <a:lnTo>
                      <a:pt x="887" y="1042"/>
                    </a:lnTo>
                    <a:lnTo>
                      <a:pt x="880" y="1041"/>
                    </a:lnTo>
                    <a:lnTo>
                      <a:pt x="873" y="1039"/>
                    </a:lnTo>
                    <a:lnTo>
                      <a:pt x="865" y="1036"/>
                    </a:lnTo>
                    <a:lnTo>
                      <a:pt x="857" y="1033"/>
                    </a:lnTo>
                    <a:lnTo>
                      <a:pt x="849" y="1028"/>
                    </a:lnTo>
                    <a:lnTo>
                      <a:pt x="841" y="1023"/>
                    </a:lnTo>
                    <a:lnTo>
                      <a:pt x="832" y="1017"/>
                    </a:lnTo>
                    <a:lnTo>
                      <a:pt x="823" y="1011"/>
                    </a:lnTo>
                    <a:lnTo>
                      <a:pt x="786" y="985"/>
                    </a:lnTo>
                    <a:lnTo>
                      <a:pt x="777" y="979"/>
                    </a:lnTo>
                    <a:lnTo>
                      <a:pt x="768" y="973"/>
                    </a:lnTo>
                    <a:lnTo>
                      <a:pt x="760" y="968"/>
                    </a:lnTo>
                    <a:lnTo>
                      <a:pt x="751" y="964"/>
                    </a:lnTo>
                    <a:lnTo>
                      <a:pt x="743" y="960"/>
                    </a:lnTo>
                    <a:lnTo>
                      <a:pt x="736" y="957"/>
                    </a:lnTo>
                    <a:lnTo>
                      <a:pt x="729" y="956"/>
                    </a:lnTo>
                    <a:lnTo>
                      <a:pt x="722" y="955"/>
                    </a:lnTo>
                    <a:lnTo>
                      <a:pt x="716" y="956"/>
                    </a:lnTo>
                    <a:lnTo>
                      <a:pt x="710" y="959"/>
                    </a:lnTo>
                    <a:lnTo>
                      <a:pt x="704" y="963"/>
                    </a:lnTo>
                    <a:lnTo>
                      <a:pt x="698" y="969"/>
                    </a:lnTo>
                    <a:lnTo>
                      <a:pt x="692" y="976"/>
                    </a:lnTo>
                    <a:lnTo>
                      <a:pt x="687" y="984"/>
                    </a:lnTo>
                    <a:lnTo>
                      <a:pt x="682" y="993"/>
                    </a:lnTo>
                    <a:lnTo>
                      <a:pt x="676" y="1003"/>
                    </a:lnTo>
                    <a:lnTo>
                      <a:pt x="671" y="1014"/>
                    </a:lnTo>
                    <a:lnTo>
                      <a:pt x="666" y="1025"/>
                    </a:lnTo>
                    <a:lnTo>
                      <a:pt x="661" y="1036"/>
                    </a:lnTo>
                    <a:lnTo>
                      <a:pt x="656" y="1047"/>
                    </a:lnTo>
                    <a:lnTo>
                      <a:pt x="651" y="1058"/>
                    </a:lnTo>
                    <a:lnTo>
                      <a:pt x="646" y="1069"/>
                    </a:lnTo>
                    <a:lnTo>
                      <a:pt x="640" y="1079"/>
                    </a:lnTo>
                    <a:lnTo>
                      <a:pt x="635" y="1089"/>
                    </a:lnTo>
                    <a:lnTo>
                      <a:pt x="629" y="1097"/>
                    </a:lnTo>
                    <a:lnTo>
                      <a:pt x="624" y="1105"/>
                    </a:lnTo>
                    <a:lnTo>
                      <a:pt x="618" y="1110"/>
                    </a:lnTo>
                    <a:lnTo>
                      <a:pt x="612" y="1115"/>
                    </a:lnTo>
                    <a:lnTo>
                      <a:pt x="605" y="1118"/>
                    </a:lnTo>
                    <a:lnTo>
                      <a:pt x="599" y="1119"/>
                    </a:lnTo>
                    <a:lnTo>
                      <a:pt x="592" y="1118"/>
                    </a:lnTo>
                    <a:lnTo>
                      <a:pt x="586" y="1115"/>
                    </a:lnTo>
                    <a:lnTo>
                      <a:pt x="580" y="1110"/>
                    </a:lnTo>
                    <a:lnTo>
                      <a:pt x="574" y="1105"/>
                    </a:lnTo>
                    <a:lnTo>
                      <a:pt x="568" y="1097"/>
                    </a:lnTo>
                    <a:lnTo>
                      <a:pt x="563" y="1089"/>
                    </a:lnTo>
                    <a:lnTo>
                      <a:pt x="557" y="1079"/>
                    </a:lnTo>
                    <a:lnTo>
                      <a:pt x="552" y="1069"/>
                    </a:lnTo>
                    <a:lnTo>
                      <a:pt x="547" y="1058"/>
                    </a:lnTo>
                    <a:lnTo>
                      <a:pt x="541" y="1047"/>
                    </a:lnTo>
                    <a:lnTo>
                      <a:pt x="537" y="1036"/>
                    </a:lnTo>
                    <a:lnTo>
                      <a:pt x="526" y="1014"/>
                    </a:lnTo>
                    <a:lnTo>
                      <a:pt x="521" y="1003"/>
                    </a:lnTo>
                    <a:lnTo>
                      <a:pt x="516" y="993"/>
                    </a:lnTo>
                    <a:lnTo>
                      <a:pt x="511" y="984"/>
                    </a:lnTo>
                    <a:lnTo>
                      <a:pt x="505" y="976"/>
                    </a:lnTo>
                    <a:lnTo>
                      <a:pt x="500" y="969"/>
                    </a:lnTo>
                    <a:lnTo>
                      <a:pt x="494" y="963"/>
                    </a:lnTo>
                    <a:lnTo>
                      <a:pt x="488" y="959"/>
                    </a:lnTo>
                    <a:lnTo>
                      <a:pt x="482" y="956"/>
                    </a:lnTo>
                    <a:lnTo>
                      <a:pt x="476" y="955"/>
                    </a:lnTo>
                    <a:lnTo>
                      <a:pt x="469" y="956"/>
                    </a:lnTo>
                    <a:lnTo>
                      <a:pt x="462" y="957"/>
                    </a:lnTo>
                    <a:lnTo>
                      <a:pt x="454" y="960"/>
                    </a:lnTo>
                    <a:lnTo>
                      <a:pt x="446" y="964"/>
                    </a:lnTo>
                    <a:lnTo>
                      <a:pt x="438" y="968"/>
                    </a:lnTo>
                    <a:lnTo>
                      <a:pt x="429" y="973"/>
                    </a:lnTo>
                    <a:lnTo>
                      <a:pt x="421" y="979"/>
                    </a:lnTo>
                    <a:lnTo>
                      <a:pt x="411" y="985"/>
                    </a:lnTo>
                    <a:lnTo>
                      <a:pt x="384" y="1005"/>
                    </a:lnTo>
                    <a:lnTo>
                      <a:pt x="375" y="1011"/>
                    </a:lnTo>
                    <a:lnTo>
                      <a:pt x="366" y="1017"/>
                    </a:lnTo>
                    <a:lnTo>
                      <a:pt x="357" y="1023"/>
                    </a:lnTo>
                    <a:lnTo>
                      <a:pt x="348" y="1028"/>
                    </a:lnTo>
                    <a:lnTo>
                      <a:pt x="340" y="1033"/>
                    </a:lnTo>
                    <a:lnTo>
                      <a:pt x="332" y="1036"/>
                    </a:lnTo>
                    <a:lnTo>
                      <a:pt x="324" y="1039"/>
                    </a:lnTo>
                    <a:lnTo>
                      <a:pt x="317" y="1041"/>
                    </a:lnTo>
                    <a:lnTo>
                      <a:pt x="311" y="1042"/>
                    </a:lnTo>
                    <a:lnTo>
                      <a:pt x="305" y="1041"/>
                    </a:lnTo>
                    <a:lnTo>
                      <a:pt x="299" y="1039"/>
                    </a:lnTo>
                    <a:lnTo>
                      <a:pt x="295" y="1035"/>
                    </a:lnTo>
                    <a:lnTo>
                      <a:pt x="291" y="1030"/>
                    </a:lnTo>
                    <a:lnTo>
                      <a:pt x="288" y="1024"/>
                    </a:lnTo>
                    <a:lnTo>
                      <a:pt x="286" y="1017"/>
                    </a:lnTo>
                    <a:lnTo>
                      <a:pt x="285" y="1009"/>
                    </a:lnTo>
                    <a:lnTo>
                      <a:pt x="284" y="1000"/>
                    </a:lnTo>
                    <a:lnTo>
                      <a:pt x="284" y="991"/>
                    </a:lnTo>
                    <a:lnTo>
                      <a:pt x="284" y="981"/>
                    </a:lnTo>
                    <a:lnTo>
                      <a:pt x="284" y="970"/>
                    </a:lnTo>
                    <a:lnTo>
                      <a:pt x="286" y="948"/>
                    </a:lnTo>
                    <a:lnTo>
                      <a:pt x="287" y="937"/>
                    </a:lnTo>
                    <a:lnTo>
                      <a:pt x="288" y="926"/>
                    </a:lnTo>
                    <a:lnTo>
                      <a:pt x="290" y="915"/>
                    </a:lnTo>
                    <a:lnTo>
                      <a:pt x="290" y="904"/>
                    </a:lnTo>
                    <a:lnTo>
                      <a:pt x="291" y="893"/>
                    </a:lnTo>
                    <a:lnTo>
                      <a:pt x="291" y="883"/>
                    </a:lnTo>
                    <a:lnTo>
                      <a:pt x="291" y="874"/>
                    </a:lnTo>
                    <a:lnTo>
                      <a:pt x="290" y="865"/>
                    </a:lnTo>
                    <a:lnTo>
                      <a:pt x="289" y="857"/>
                    </a:lnTo>
                    <a:lnTo>
                      <a:pt x="287" y="850"/>
                    </a:lnTo>
                    <a:lnTo>
                      <a:pt x="284" y="844"/>
                    </a:lnTo>
                    <a:lnTo>
                      <a:pt x="280" y="839"/>
                    </a:lnTo>
                    <a:lnTo>
                      <a:pt x="275" y="836"/>
                    </a:lnTo>
                    <a:lnTo>
                      <a:pt x="269" y="833"/>
                    </a:lnTo>
                    <a:lnTo>
                      <a:pt x="262" y="831"/>
                    </a:lnTo>
                    <a:lnTo>
                      <a:pt x="254" y="829"/>
                    </a:lnTo>
                    <a:lnTo>
                      <a:pt x="245" y="829"/>
                    </a:lnTo>
                    <a:lnTo>
                      <a:pt x="236" y="828"/>
                    </a:lnTo>
                    <a:lnTo>
                      <a:pt x="226" y="829"/>
                    </a:lnTo>
                    <a:lnTo>
                      <a:pt x="215" y="829"/>
                    </a:lnTo>
                    <a:lnTo>
                      <a:pt x="204" y="830"/>
                    </a:lnTo>
                    <a:lnTo>
                      <a:pt x="193" y="831"/>
                    </a:lnTo>
                    <a:lnTo>
                      <a:pt x="182" y="832"/>
                    </a:lnTo>
                    <a:lnTo>
                      <a:pt x="171" y="833"/>
                    </a:lnTo>
                    <a:lnTo>
                      <a:pt x="160" y="834"/>
                    </a:lnTo>
                    <a:lnTo>
                      <a:pt x="149" y="835"/>
                    </a:lnTo>
                    <a:lnTo>
                      <a:pt x="138" y="835"/>
                    </a:lnTo>
                    <a:lnTo>
                      <a:pt x="128" y="836"/>
                    </a:lnTo>
                    <a:lnTo>
                      <a:pt x="119" y="835"/>
                    </a:lnTo>
                    <a:lnTo>
                      <a:pt x="110" y="835"/>
                    </a:lnTo>
                    <a:lnTo>
                      <a:pt x="102" y="833"/>
                    </a:lnTo>
                    <a:lnTo>
                      <a:pt x="95" y="831"/>
                    </a:lnTo>
                    <a:lnTo>
                      <a:pt x="89" y="828"/>
                    </a:lnTo>
                    <a:lnTo>
                      <a:pt x="84" y="825"/>
                    </a:lnTo>
                    <a:lnTo>
                      <a:pt x="80" y="820"/>
                    </a:lnTo>
                    <a:lnTo>
                      <a:pt x="78" y="815"/>
                    </a:lnTo>
                    <a:lnTo>
                      <a:pt x="77" y="808"/>
                    </a:lnTo>
                    <a:lnTo>
                      <a:pt x="78" y="802"/>
                    </a:lnTo>
                    <a:lnTo>
                      <a:pt x="80" y="795"/>
                    </a:lnTo>
                    <a:lnTo>
                      <a:pt x="83" y="787"/>
                    </a:lnTo>
                    <a:lnTo>
                      <a:pt x="86" y="779"/>
                    </a:lnTo>
                    <a:lnTo>
                      <a:pt x="91" y="771"/>
                    </a:lnTo>
                    <a:lnTo>
                      <a:pt x="96" y="762"/>
                    </a:lnTo>
                    <a:lnTo>
                      <a:pt x="102" y="753"/>
                    </a:lnTo>
                    <a:lnTo>
                      <a:pt x="108" y="745"/>
                    </a:lnTo>
                    <a:lnTo>
                      <a:pt x="134" y="708"/>
                    </a:lnTo>
                    <a:lnTo>
                      <a:pt x="140" y="699"/>
                    </a:lnTo>
                    <a:lnTo>
                      <a:pt x="146" y="690"/>
                    </a:lnTo>
                    <a:lnTo>
                      <a:pt x="151" y="682"/>
                    </a:lnTo>
                    <a:lnTo>
                      <a:pt x="155" y="673"/>
                    </a:lnTo>
                    <a:lnTo>
                      <a:pt x="159" y="665"/>
                    </a:lnTo>
                    <a:lnTo>
                      <a:pt x="162" y="657"/>
                    </a:lnTo>
                    <a:lnTo>
                      <a:pt x="163" y="650"/>
                    </a:lnTo>
                    <a:lnTo>
                      <a:pt x="164" y="644"/>
                    </a:lnTo>
                    <a:lnTo>
                      <a:pt x="163" y="638"/>
                    </a:lnTo>
                    <a:lnTo>
                      <a:pt x="161" y="631"/>
                    </a:lnTo>
                    <a:lnTo>
                      <a:pt x="156" y="626"/>
                    </a:lnTo>
                    <a:lnTo>
                      <a:pt x="151" y="620"/>
                    </a:lnTo>
                    <a:lnTo>
                      <a:pt x="143" y="614"/>
                    </a:lnTo>
                    <a:lnTo>
                      <a:pt x="135" y="609"/>
                    </a:lnTo>
                    <a:lnTo>
                      <a:pt x="126" y="604"/>
                    </a:lnTo>
                    <a:lnTo>
                      <a:pt x="116" y="598"/>
                    </a:lnTo>
                    <a:lnTo>
                      <a:pt x="105" y="593"/>
                    </a:lnTo>
                    <a:lnTo>
                      <a:pt x="94" y="588"/>
                    </a:lnTo>
                    <a:lnTo>
                      <a:pt x="83" y="583"/>
                    </a:lnTo>
                    <a:lnTo>
                      <a:pt x="72" y="578"/>
                    </a:lnTo>
                    <a:lnTo>
                      <a:pt x="61" y="573"/>
                    </a:lnTo>
                    <a:lnTo>
                      <a:pt x="50" y="568"/>
                    </a:lnTo>
                    <a:lnTo>
                      <a:pt x="40" y="562"/>
                    </a:lnTo>
                    <a:lnTo>
                      <a:pt x="30" y="557"/>
                    </a:lnTo>
                    <a:lnTo>
                      <a:pt x="22" y="551"/>
                    </a:lnTo>
                    <a:lnTo>
                      <a:pt x="14" y="546"/>
                    </a:lnTo>
                    <a:lnTo>
                      <a:pt x="9" y="540"/>
                    </a:lnTo>
                    <a:lnTo>
                      <a:pt x="4" y="534"/>
                    </a:lnTo>
                    <a:lnTo>
                      <a:pt x="1" y="528"/>
                    </a:lnTo>
                    <a:lnTo>
                      <a:pt x="0" y="521"/>
                    </a:lnTo>
                    <a:lnTo>
                      <a:pt x="1" y="514"/>
                    </a:lnTo>
                    <a:lnTo>
                      <a:pt x="4" y="508"/>
                    </a:lnTo>
                    <a:lnTo>
                      <a:pt x="9" y="502"/>
                    </a:lnTo>
                    <a:lnTo>
                      <a:pt x="14" y="496"/>
                    </a:lnTo>
                    <a:lnTo>
                      <a:pt x="22" y="490"/>
                    </a:lnTo>
                    <a:lnTo>
                      <a:pt x="30" y="485"/>
                    </a:lnTo>
                    <a:lnTo>
                      <a:pt x="40" y="480"/>
                    </a:lnTo>
                    <a:lnTo>
                      <a:pt x="50" y="474"/>
                    </a:lnTo>
                    <a:lnTo>
                      <a:pt x="61" y="469"/>
                    </a:lnTo>
                    <a:lnTo>
                      <a:pt x="72" y="464"/>
                    </a:lnTo>
                    <a:lnTo>
                      <a:pt x="83" y="459"/>
                    </a:lnTo>
                    <a:lnTo>
                      <a:pt x="105" y="448"/>
                    </a:lnTo>
                    <a:lnTo>
                      <a:pt x="116" y="443"/>
                    </a:lnTo>
                    <a:lnTo>
                      <a:pt x="126" y="438"/>
                    </a:lnTo>
                    <a:lnTo>
                      <a:pt x="135" y="433"/>
                    </a:lnTo>
                    <a:lnTo>
                      <a:pt x="143" y="428"/>
                    </a:lnTo>
                    <a:lnTo>
                      <a:pt x="151" y="422"/>
                    </a:lnTo>
                    <a:lnTo>
                      <a:pt x="156" y="416"/>
                    </a:lnTo>
                    <a:lnTo>
                      <a:pt x="161" y="410"/>
                    </a:lnTo>
                    <a:lnTo>
                      <a:pt x="163" y="404"/>
                    </a:lnTo>
                    <a:lnTo>
                      <a:pt x="164" y="398"/>
                    </a:lnTo>
                    <a:lnTo>
                      <a:pt x="163" y="392"/>
                    </a:lnTo>
                    <a:lnTo>
                      <a:pt x="162" y="384"/>
                    </a:lnTo>
                    <a:lnTo>
                      <a:pt x="159" y="377"/>
                    </a:lnTo>
                    <a:lnTo>
                      <a:pt x="155" y="369"/>
                    </a:lnTo>
                    <a:lnTo>
                      <a:pt x="151" y="360"/>
                    </a:lnTo>
                    <a:lnTo>
                      <a:pt x="146" y="352"/>
                    </a:lnTo>
                    <a:lnTo>
                      <a:pt x="140" y="343"/>
                    </a:lnTo>
                    <a:lnTo>
                      <a:pt x="134" y="334"/>
                    </a:lnTo>
                    <a:lnTo>
                      <a:pt x="114" y="306"/>
                    </a:lnTo>
                    <a:lnTo>
                      <a:pt x="108" y="297"/>
                    </a:lnTo>
                    <a:lnTo>
                      <a:pt x="102" y="288"/>
                    </a:lnTo>
                    <a:lnTo>
                      <a:pt x="96" y="279"/>
                    </a:lnTo>
                    <a:lnTo>
                      <a:pt x="91" y="271"/>
                    </a:lnTo>
                    <a:lnTo>
                      <a:pt x="86" y="263"/>
                    </a:lnTo>
                    <a:lnTo>
                      <a:pt x="83" y="255"/>
                    </a:lnTo>
                    <a:lnTo>
                      <a:pt x="80" y="247"/>
                    </a:lnTo>
                    <a:lnTo>
                      <a:pt x="78" y="240"/>
                    </a:lnTo>
                    <a:lnTo>
                      <a:pt x="77" y="234"/>
                    </a:lnTo>
                    <a:lnTo>
                      <a:pt x="78" y="227"/>
                    </a:lnTo>
                    <a:lnTo>
                      <a:pt x="80" y="222"/>
                    </a:lnTo>
                    <a:lnTo>
                      <a:pt x="84" y="217"/>
                    </a:lnTo>
                    <a:lnTo>
                      <a:pt x="89" y="214"/>
                    </a:lnTo>
                    <a:lnTo>
                      <a:pt x="95" y="211"/>
                    </a:lnTo>
                    <a:lnTo>
                      <a:pt x="102" y="209"/>
                    </a:lnTo>
                    <a:lnTo>
                      <a:pt x="110" y="207"/>
                    </a:lnTo>
                    <a:lnTo>
                      <a:pt x="119" y="207"/>
                    </a:lnTo>
                    <a:lnTo>
                      <a:pt x="128" y="206"/>
                    </a:lnTo>
                    <a:lnTo>
                      <a:pt x="138" y="207"/>
                    </a:lnTo>
                    <a:lnTo>
                      <a:pt x="149" y="207"/>
                    </a:lnTo>
                    <a:lnTo>
                      <a:pt x="160" y="208"/>
                    </a:lnTo>
                    <a:lnTo>
                      <a:pt x="171" y="209"/>
                    </a:lnTo>
                    <a:lnTo>
                      <a:pt x="182" y="210"/>
                    </a:lnTo>
                    <a:lnTo>
                      <a:pt x="193" y="211"/>
                    </a:lnTo>
                    <a:lnTo>
                      <a:pt x="204" y="212"/>
                    </a:lnTo>
                    <a:lnTo>
                      <a:pt x="215" y="213"/>
                    </a:lnTo>
                    <a:lnTo>
                      <a:pt x="226" y="213"/>
                    </a:lnTo>
                    <a:lnTo>
                      <a:pt x="236" y="214"/>
                    </a:lnTo>
                    <a:lnTo>
                      <a:pt x="245" y="213"/>
                    </a:lnTo>
                    <a:lnTo>
                      <a:pt x="254" y="213"/>
                    </a:lnTo>
                    <a:lnTo>
                      <a:pt x="262" y="211"/>
                    </a:lnTo>
                    <a:lnTo>
                      <a:pt x="269" y="209"/>
                    </a:lnTo>
                    <a:lnTo>
                      <a:pt x="275" y="206"/>
                    </a:lnTo>
                    <a:lnTo>
                      <a:pt x="280" y="203"/>
                    </a:lnTo>
                    <a:lnTo>
                      <a:pt x="284" y="198"/>
                    </a:lnTo>
                    <a:lnTo>
                      <a:pt x="287" y="192"/>
                    </a:lnTo>
                    <a:lnTo>
                      <a:pt x="289" y="185"/>
                    </a:lnTo>
                    <a:lnTo>
                      <a:pt x="290" y="177"/>
                    </a:lnTo>
                    <a:lnTo>
                      <a:pt x="291" y="168"/>
                    </a:lnTo>
                    <a:lnTo>
                      <a:pt x="291" y="159"/>
                    </a:lnTo>
                    <a:lnTo>
                      <a:pt x="291" y="149"/>
                    </a:lnTo>
                    <a:lnTo>
                      <a:pt x="290" y="138"/>
                    </a:lnTo>
                    <a:lnTo>
                      <a:pt x="290" y="127"/>
                    </a:lnTo>
                    <a:lnTo>
                      <a:pt x="288" y="116"/>
                    </a:lnTo>
                    <a:lnTo>
                      <a:pt x="287" y="105"/>
                    </a:lnTo>
                    <a:lnTo>
                      <a:pt x="286" y="94"/>
                    </a:lnTo>
                    <a:lnTo>
                      <a:pt x="285" y="83"/>
                    </a:lnTo>
                    <a:lnTo>
                      <a:pt x="284" y="72"/>
                    </a:lnTo>
                    <a:lnTo>
                      <a:pt x="284" y="61"/>
                    </a:lnTo>
                    <a:lnTo>
                      <a:pt x="284" y="51"/>
                    </a:lnTo>
                    <a:lnTo>
                      <a:pt x="284" y="42"/>
                    </a:lnTo>
                    <a:lnTo>
                      <a:pt x="285" y="33"/>
                    </a:lnTo>
                    <a:lnTo>
                      <a:pt x="286" y="25"/>
                    </a:lnTo>
                    <a:lnTo>
                      <a:pt x="288" y="18"/>
                    </a:lnTo>
                    <a:lnTo>
                      <a:pt x="291" y="12"/>
                    </a:lnTo>
                    <a:lnTo>
                      <a:pt x="295" y="7"/>
                    </a:lnTo>
                    <a:lnTo>
                      <a:pt x="299" y="3"/>
                    </a:lnTo>
                    <a:lnTo>
                      <a:pt x="305" y="1"/>
                    </a:lnTo>
                    <a:lnTo>
                      <a:pt x="31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>
                      <a:lumMod val="75000"/>
                    </a:schemeClr>
                  </a:gs>
                  <a:gs pos="100000">
                    <a:schemeClr val="accent5"/>
                  </a:gs>
                </a:gsLst>
                <a:lin ang="5400000" scaled="0"/>
              </a:gradFill>
              <a:ln w="53975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9"/>
              <p:cNvSpPr>
                <a:spLocks/>
              </p:cNvSpPr>
              <p:nvPr/>
            </p:nvSpPr>
            <p:spPr bwMode="auto">
              <a:xfrm>
                <a:off x="-686921" y="-137058"/>
                <a:ext cx="1054100" cy="1041400"/>
              </a:xfrm>
              <a:custGeom>
                <a:avLst/>
                <a:gdLst/>
                <a:ahLst/>
                <a:cxnLst>
                  <a:cxn ang="0">
                    <a:pos x="659" y="578"/>
                  </a:cxn>
                  <a:cxn ang="0">
                    <a:pos x="644" y="609"/>
                  </a:cxn>
                  <a:cxn ang="0">
                    <a:pos x="629" y="636"/>
                  </a:cxn>
                  <a:cxn ang="0">
                    <a:pos x="611" y="653"/>
                  </a:cxn>
                  <a:cxn ang="0">
                    <a:pos x="592" y="656"/>
                  </a:cxn>
                  <a:cxn ang="0">
                    <a:pos x="574" y="642"/>
                  </a:cxn>
                  <a:cxn ang="0">
                    <a:pos x="558" y="617"/>
                  </a:cxn>
                  <a:cxn ang="0">
                    <a:pos x="542" y="585"/>
                  </a:cxn>
                  <a:cxn ang="0">
                    <a:pos x="527" y="552"/>
                  </a:cxn>
                  <a:cxn ang="0">
                    <a:pos x="511" y="522"/>
                  </a:cxn>
                  <a:cxn ang="0">
                    <a:pos x="494" y="500"/>
                  </a:cxn>
                  <a:cxn ang="0">
                    <a:pos x="476" y="493"/>
                  </a:cxn>
                  <a:cxn ang="0">
                    <a:pos x="455" y="498"/>
                  </a:cxn>
                  <a:cxn ang="0">
                    <a:pos x="430" y="511"/>
                  </a:cxn>
                  <a:cxn ang="0">
                    <a:pos x="375" y="549"/>
                  </a:cxn>
                  <a:cxn ang="0">
                    <a:pos x="349" y="566"/>
                  </a:cxn>
                  <a:cxn ang="0">
                    <a:pos x="325" y="577"/>
                  </a:cxn>
                  <a:cxn ang="0">
                    <a:pos x="305" y="579"/>
                  </a:cxn>
                  <a:cxn ang="0">
                    <a:pos x="291" y="568"/>
                  </a:cxn>
                  <a:cxn ang="0">
                    <a:pos x="285" y="546"/>
                  </a:cxn>
                  <a:cxn ang="0">
                    <a:pos x="284" y="518"/>
                  </a:cxn>
                  <a:cxn ang="0">
                    <a:pos x="287" y="486"/>
                  </a:cxn>
                  <a:cxn ang="0">
                    <a:pos x="291" y="441"/>
                  </a:cxn>
                  <a:cxn ang="0">
                    <a:pos x="290" y="402"/>
                  </a:cxn>
                  <a:cxn ang="0">
                    <a:pos x="284" y="382"/>
                  </a:cxn>
                  <a:cxn ang="0">
                    <a:pos x="270" y="370"/>
                  </a:cxn>
                  <a:cxn ang="0">
                    <a:pos x="246" y="366"/>
                  </a:cxn>
                  <a:cxn ang="0">
                    <a:pos x="205" y="367"/>
                  </a:cxn>
                  <a:cxn ang="0">
                    <a:pos x="171" y="370"/>
                  </a:cxn>
                  <a:cxn ang="0">
                    <a:pos x="139" y="373"/>
                  </a:cxn>
                  <a:cxn ang="0">
                    <a:pos x="110" y="372"/>
                  </a:cxn>
                  <a:cxn ang="0">
                    <a:pos x="89" y="366"/>
                  </a:cxn>
                  <a:cxn ang="0">
                    <a:pos x="78" y="352"/>
                  </a:cxn>
                  <a:cxn ang="0">
                    <a:pos x="80" y="332"/>
                  </a:cxn>
                  <a:cxn ang="0">
                    <a:pos x="91" y="308"/>
                  </a:cxn>
                  <a:cxn ang="0">
                    <a:pos x="108" y="282"/>
                  </a:cxn>
                  <a:cxn ang="0">
                    <a:pos x="134" y="245"/>
                  </a:cxn>
                  <a:cxn ang="0">
                    <a:pos x="151" y="219"/>
                  </a:cxn>
                  <a:cxn ang="0">
                    <a:pos x="162" y="195"/>
                  </a:cxn>
                  <a:cxn ang="0">
                    <a:pos x="163" y="175"/>
                  </a:cxn>
                  <a:cxn ang="0">
                    <a:pos x="151" y="157"/>
                  </a:cxn>
                  <a:cxn ang="0">
                    <a:pos x="126" y="141"/>
                  </a:cxn>
                  <a:cxn ang="0">
                    <a:pos x="94" y="126"/>
                  </a:cxn>
                  <a:cxn ang="0">
                    <a:pos x="50" y="105"/>
                  </a:cxn>
                  <a:cxn ang="0">
                    <a:pos x="22" y="89"/>
                  </a:cxn>
                  <a:cxn ang="0">
                    <a:pos x="4" y="71"/>
                  </a:cxn>
                  <a:cxn ang="0">
                    <a:pos x="1" y="52"/>
                  </a:cxn>
                  <a:cxn ang="0">
                    <a:pos x="13" y="35"/>
                  </a:cxn>
                  <a:cxn ang="0">
                    <a:pos x="35" y="19"/>
                  </a:cxn>
                  <a:cxn ang="0">
                    <a:pos x="64" y="5"/>
                  </a:cxn>
                </a:cxnLst>
                <a:rect l="0" t="0" r="r" b="b"/>
                <a:pathLst>
                  <a:path w="664" h="656">
                    <a:moveTo>
                      <a:pt x="75" y="0"/>
                    </a:moveTo>
                    <a:lnTo>
                      <a:pt x="664" y="567"/>
                    </a:lnTo>
                    <a:lnTo>
                      <a:pt x="659" y="578"/>
                    </a:lnTo>
                    <a:lnTo>
                      <a:pt x="655" y="589"/>
                    </a:lnTo>
                    <a:lnTo>
                      <a:pt x="650" y="599"/>
                    </a:lnTo>
                    <a:lnTo>
                      <a:pt x="644" y="609"/>
                    </a:lnTo>
                    <a:lnTo>
                      <a:pt x="639" y="619"/>
                    </a:lnTo>
                    <a:lnTo>
                      <a:pt x="634" y="628"/>
                    </a:lnTo>
                    <a:lnTo>
                      <a:pt x="629" y="636"/>
                    </a:lnTo>
                    <a:lnTo>
                      <a:pt x="623" y="643"/>
                    </a:lnTo>
                    <a:lnTo>
                      <a:pt x="618" y="648"/>
                    </a:lnTo>
                    <a:lnTo>
                      <a:pt x="611" y="653"/>
                    </a:lnTo>
                    <a:lnTo>
                      <a:pt x="606" y="656"/>
                    </a:lnTo>
                    <a:lnTo>
                      <a:pt x="599" y="656"/>
                    </a:lnTo>
                    <a:lnTo>
                      <a:pt x="592" y="656"/>
                    </a:lnTo>
                    <a:lnTo>
                      <a:pt x="586" y="652"/>
                    </a:lnTo>
                    <a:lnTo>
                      <a:pt x="580" y="648"/>
                    </a:lnTo>
                    <a:lnTo>
                      <a:pt x="574" y="642"/>
                    </a:lnTo>
                    <a:lnTo>
                      <a:pt x="569" y="635"/>
                    </a:lnTo>
                    <a:lnTo>
                      <a:pt x="563" y="626"/>
                    </a:lnTo>
                    <a:lnTo>
                      <a:pt x="558" y="617"/>
                    </a:lnTo>
                    <a:lnTo>
                      <a:pt x="552" y="607"/>
                    </a:lnTo>
                    <a:lnTo>
                      <a:pt x="547" y="596"/>
                    </a:lnTo>
                    <a:lnTo>
                      <a:pt x="542" y="585"/>
                    </a:lnTo>
                    <a:lnTo>
                      <a:pt x="537" y="574"/>
                    </a:lnTo>
                    <a:lnTo>
                      <a:pt x="532" y="563"/>
                    </a:lnTo>
                    <a:lnTo>
                      <a:pt x="527" y="552"/>
                    </a:lnTo>
                    <a:lnTo>
                      <a:pt x="521" y="541"/>
                    </a:lnTo>
                    <a:lnTo>
                      <a:pt x="516" y="531"/>
                    </a:lnTo>
                    <a:lnTo>
                      <a:pt x="511" y="522"/>
                    </a:lnTo>
                    <a:lnTo>
                      <a:pt x="506" y="513"/>
                    </a:lnTo>
                    <a:lnTo>
                      <a:pt x="500" y="506"/>
                    </a:lnTo>
                    <a:lnTo>
                      <a:pt x="494" y="500"/>
                    </a:lnTo>
                    <a:lnTo>
                      <a:pt x="488" y="496"/>
                    </a:lnTo>
                    <a:lnTo>
                      <a:pt x="482" y="494"/>
                    </a:lnTo>
                    <a:lnTo>
                      <a:pt x="476" y="493"/>
                    </a:lnTo>
                    <a:lnTo>
                      <a:pt x="469" y="493"/>
                    </a:lnTo>
                    <a:lnTo>
                      <a:pt x="462" y="495"/>
                    </a:lnTo>
                    <a:lnTo>
                      <a:pt x="455" y="498"/>
                    </a:lnTo>
                    <a:lnTo>
                      <a:pt x="447" y="501"/>
                    </a:lnTo>
                    <a:lnTo>
                      <a:pt x="438" y="506"/>
                    </a:lnTo>
                    <a:lnTo>
                      <a:pt x="430" y="511"/>
                    </a:lnTo>
                    <a:lnTo>
                      <a:pt x="421" y="517"/>
                    </a:lnTo>
                    <a:lnTo>
                      <a:pt x="412" y="523"/>
                    </a:lnTo>
                    <a:lnTo>
                      <a:pt x="375" y="549"/>
                    </a:lnTo>
                    <a:lnTo>
                      <a:pt x="366" y="555"/>
                    </a:lnTo>
                    <a:lnTo>
                      <a:pt x="357" y="560"/>
                    </a:lnTo>
                    <a:lnTo>
                      <a:pt x="349" y="566"/>
                    </a:lnTo>
                    <a:lnTo>
                      <a:pt x="341" y="570"/>
                    </a:lnTo>
                    <a:lnTo>
                      <a:pt x="333" y="574"/>
                    </a:lnTo>
                    <a:lnTo>
                      <a:pt x="325" y="577"/>
                    </a:lnTo>
                    <a:lnTo>
                      <a:pt x="318" y="579"/>
                    </a:lnTo>
                    <a:lnTo>
                      <a:pt x="311" y="579"/>
                    </a:lnTo>
                    <a:lnTo>
                      <a:pt x="305" y="579"/>
                    </a:lnTo>
                    <a:lnTo>
                      <a:pt x="300" y="576"/>
                    </a:lnTo>
                    <a:lnTo>
                      <a:pt x="295" y="573"/>
                    </a:lnTo>
                    <a:lnTo>
                      <a:pt x="291" y="568"/>
                    </a:lnTo>
                    <a:lnTo>
                      <a:pt x="288" y="562"/>
                    </a:lnTo>
                    <a:lnTo>
                      <a:pt x="286" y="555"/>
                    </a:lnTo>
                    <a:lnTo>
                      <a:pt x="285" y="546"/>
                    </a:lnTo>
                    <a:lnTo>
                      <a:pt x="284" y="538"/>
                    </a:lnTo>
                    <a:lnTo>
                      <a:pt x="284" y="528"/>
                    </a:lnTo>
                    <a:lnTo>
                      <a:pt x="284" y="518"/>
                    </a:lnTo>
                    <a:lnTo>
                      <a:pt x="285" y="508"/>
                    </a:lnTo>
                    <a:lnTo>
                      <a:pt x="285" y="497"/>
                    </a:lnTo>
                    <a:lnTo>
                      <a:pt x="287" y="486"/>
                    </a:lnTo>
                    <a:lnTo>
                      <a:pt x="288" y="474"/>
                    </a:lnTo>
                    <a:lnTo>
                      <a:pt x="289" y="463"/>
                    </a:lnTo>
                    <a:lnTo>
                      <a:pt x="291" y="441"/>
                    </a:lnTo>
                    <a:lnTo>
                      <a:pt x="291" y="431"/>
                    </a:lnTo>
                    <a:lnTo>
                      <a:pt x="291" y="411"/>
                    </a:lnTo>
                    <a:lnTo>
                      <a:pt x="290" y="402"/>
                    </a:lnTo>
                    <a:lnTo>
                      <a:pt x="289" y="395"/>
                    </a:lnTo>
                    <a:lnTo>
                      <a:pt x="287" y="387"/>
                    </a:lnTo>
                    <a:lnTo>
                      <a:pt x="284" y="382"/>
                    </a:lnTo>
                    <a:lnTo>
                      <a:pt x="280" y="377"/>
                    </a:lnTo>
                    <a:lnTo>
                      <a:pt x="275" y="373"/>
                    </a:lnTo>
                    <a:lnTo>
                      <a:pt x="270" y="370"/>
                    </a:lnTo>
                    <a:lnTo>
                      <a:pt x="262" y="368"/>
                    </a:lnTo>
                    <a:lnTo>
                      <a:pt x="255" y="367"/>
                    </a:lnTo>
                    <a:lnTo>
                      <a:pt x="246" y="366"/>
                    </a:lnTo>
                    <a:lnTo>
                      <a:pt x="226" y="366"/>
                    </a:lnTo>
                    <a:lnTo>
                      <a:pt x="216" y="366"/>
                    </a:lnTo>
                    <a:lnTo>
                      <a:pt x="205" y="367"/>
                    </a:lnTo>
                    <a:lnTo>
                      <a:pt x="194" y="368"/>
                    </a:lnTo>
                    <a:lnTo>
                      <a:pt x="183" y="369"/>
                    </a:lnTo>
                    <a:lnTo>
                      <a:pt x="171" y="370"/>
                    </a:lnTo>
                    <a:lnTo>
                      <a:pt x="160" y="372"/>
                    </a:lnTo>
                    <a:lnTo>
                      <a:pt x="149" y="372"/>
                    </a:lnTo>
                    <a:lnTo>
                      <a:pt x="139" y="373"/>
                    </a:lnTo>
                    <a:lnTo>
                      <a:pt x="129" y="373"/>
                    </a:lnTo>
                    <a:lnTo>
                      <a:pt x="119" y="373"/>
                    </a:lnTo>
                    <a:lnTo>
                      <a:pt x="110" y="372"/>
                    </a:lnTo>
                    <a:lnTo>
                      <a:pt x="102" y="371"/>
                    </a:lnTo>
                    <a:lnTo>
                      <a:pt x="95" y="369"/>
                    </a:lnTo>
                    <a:lnTo>
                      <a:pt x="89" y="366"/>
                    </a:lnTo>
                    <a:lnTo>
                      <a:pt x="84" y="362"/>
                    </a:lnTo>
                    <a:lnTo>
                      <a:pt x="80" y="358"/>
                    </a:lnTo>
                    <a:lnTo>
                      <a:pt x="78" y="352"/>
                    </a:lnTo>
                    <a:lnTo>
                      <a:pt x="78" y="346"/>
                    </a:lnTo>
                    <a:lnTo>
                      <a:pt x="78" y="339"/>
                    </a:lnTo>
                    <a:lnTo>
                      <a:pt x="80" y="332"/>
                    </a:lnTo>
                    <a:lnTo>
                      <a:pt x="83" y="325"/>
                    </a:lnTo>
                    <a:lnTo>
                      <a:pt x="86" y="317"/>
                    </a:lnTo>
                    <a:lnTo>
                      <a:pt x="91" y="308"/>
                    </a:lnTo>
                    <a:lnTo>
                      <a:pt x="96" y="300"/>
                    </a:lnTo>
                    <a:lnTo>
                      <a:pt x="102" y="291"/>
                    </a:lnTo>
                    <a:lnTo>
                      <a:pt x="108" y="282"/>
                    </a:lnTo>
                    <a:lnTo>
                      <a:pt x="121" y="264"/>
                    </a:lnTo>
                    <a:lnTo>
                      <a:pt x="128" y="255"/>
                    </a:lnTo>
                    <a:lnTo>
                      <a:pt x="134" y="245"/>
                    </a:lnTo>
                    <a:lnTo>
                      <a:pt x="140" y="236"/>
                    </a:lnTo>
                    <a:lnTo>
                      <a:pt x="146" y="228"/>
                    </a:lnTo>
                    <a:lnTo>
                      <a:pt x="151" y="219"/>
                    </a:lnTo>
                    <a:lnTo>
                      <a:pt x="156" y="211"/>
                    </a:lnTo>
                    <a:lnTo>
                      <a:pt x="159" y="203"/>
                    </a:lnTo>
                    <a:lnTo>
                      <a:pt x="162" y="195"/>
                    </a:lnTo>
                    <a:lnTo>
                      <a:pt x="164" y="188"/>
                    </a:lnTo>
                    <a:lnTo>
                      <a:pt x="164" y="181"/>
                    </a:lnTo>
                    <a:lnTo>
                      <a:pt x="163" y="175"/>
                    </a:lnTo>
                    <a:lnTo>
                      <a:pt x="161" y="169"/>
                    </a:lnTo>
                    <a:lnTo>
                      <a:pt x="157" y="163"/>
                    </a:lnTo>
                    <a:lnTo>
                      <a:pt x="151" y="157"/>
                    </a:lnTo>
                    <a:lnTo>
                      <a:pt x="144" y="152"/>
                    </a:lnTo>
                    <a:lnTo>
                      <a:pt x="135" y="146"/>
                    </a:lnTo>
                    <a:lnTo>
                      <a:pt x="126" y="141"/>
                    </a:lnTo>
                    <a:lnTo>
                      <a:pt x="116" y="136"/>
                    </a:lnTo>
                    <a:lnTo>
                      <a:pt x="105" y="131"/>
                    </a:lnTo>
                    <a:lnTo>
                      <a:pt x="94" y="126"/>
                    </a:lnTo>
                    <a:lnTo>
                      <a:pt x="83" y="121"/>
                    </a:lnTo>
                    <a:lnTo>
                      <a:pt x="61" y="110"/>
                    </a:lnTo>
                    <a:lnTo>
                      <a:pt x="50" y="105"/>
                    </a:lnTo>
                    <a:lnTo>
                      <a:pt x="40" y="100"/>
                    </a:lnTo>
                    <a:lnTo>
                      <a:pt x="31" y="94"/>
                    </a:lnTo>
                    <a:lnTo>
                      <a:pt x="22" y="89"/>
                    </a:lnTo>
                    <a:lnTo>
                      <a:pt x="15" y="83"/>
                    </a:lnTo>
                    <a:lnTo>
                      <a:pt x="9" y="77"/>
                    </a:lnTo>
                    <a:lnTo>
                      <a:pt x="4" y="71"/>
                    </a:lnTo>
                    <a:lnTo>
                      <a:pt x="1" y="65"/>
                    </a:lnTo>
                    <a:lnTo>
                      <a:pt x="0" y="58"/>
                    </a:lnTo>
                    <a:lnTo>
                      <a:pt x="1" y="52"/>
                    </a:lnTo>
                    <a:lnTo>
                      <a:pt x="4" y="46"/>
                    </a:lnTo>
                    <a:lnTo>
                      <a:pt x="8" y="41"/>
                    </a:lnTo>
                    <a:lnTo>
                      <a:pt x="13" y="35"/>
                    </a:lnTo>
                    <a:lnTo>
                      <a:pt x="19" y="30"/>
                    </a:lnTo>
                    <a:lnTo>
                      <a:pt x="27" y="25"/>
                    </a:lnTo>
                    <a:lnTo>
                      <a:pt x="35" y="19"/>
                    </a:lnTo>
                    <a:lnTo>
                      <a:pt x="45" y="15"/>
                    </a:lnTo>
                    <a:lnTo>
                      <a:pt x="54" y="10"/>
                    </a:lnTo>
                    <a:lnTo>
                      <a:pt x="64" y="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" name="TextBox 44"/>
            <p:cNvSpPr txBox="1">
              <a:spLocks noChangeArrowheads="1"/>
            </p:cNvSpPr>
            <p:nvPr/>
          </p:nvSpPr>
          <p:spPr bwMode="auto">
            <a:xfrm>
              <a:off x="3585363" y="527042"/>
              <a:ext cx="9286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Concept</a:t>
              </a:r>
              <a:endPara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42910" y="1285860"/>
            <a:ext cx="1591881" cy="1574546"/>
            <a:chOff x="4143372" y="-1733586"/>
            <a:chExt cx="1591881" cy="1574546"/>
          </a:xfrm>
        </p:grpSpPr>
        <p:grpSp>
          <p:nvGrpSpPr>
            <p:cNvPr id="42" name="Group 49"/>
            <p:cNvGrpSpPr/>
            <p:nvPr/>
          </p:nvGrpSpPr>
          <p:grpSpPr>
            <a:xfrm>
              <a:off x="4143372" y="-1733586"/>
              <a:ext cx="1591881" cy="1574546"/>
              <a:chOff x="-1428792" y="-142900"/>
              <a:chExt cx="1795971" cy="1776413"/>
            </a:xfrm>
          </p:grpSpPr>
          <p:sp>
            <p:nvSpPr>
              <p:cNvPr id="43" name="Freeform 8"/>
              <p:cNvSpPr>
                <a:spLocks/>
              </p:cNvSpPr>
              <p:nvPr/>
            </p:nvSpPr>
            <p:spPr bwMode="auto">
              <a:xfrm>
                <a:off x="-1428792" y="-142900"/>
                <a:ext cx="1782763" cy="1776413"/>
              </a:xfrm>
              <a:custGeom>
                <a:avLst/>
                <a:gdLst/>
                <a:ahLst/>
                <a:cxnLst>
                  <a:cxn ang="0">
                    <a:pos x="348" y="14"/>
                  </a:cxn>
                  <a:cxn ang="0">
                    <a:pos x="421" y="63"/>
                  </a:cxn>
                  <a:cxn ang="0">
                    <a:pos x="469" y="86"/>
                  </a:cxn>
                  <a:cxn ang="0">
                    <a:pos x="506" y="64"/>
                  </a:cxn>
                  <a:cxn ang="0">
                    <a:pos x="1123" y="579"/>
                  </a:cxn>
                  <a:cxn ang="0">
                    <a:pos x="1062" y="609"/>
                  </a:cxn>
                  <a:cxn ang="0">
                    <a:pos x="1034" y="644"/>
                  </a:cxn>
                  <a:cxn ang="0">
                    <a:pos x="1052" y="690"/>
                  </a:cxn>
                  <a:cxn ang="0">
                    <a:pos x="1107" y="771"/>
                  </a:cxn>
                  <a:cxn ang="0">
                    <a:pos x="1120" y="815"/>
                  </a:cxn>
                  <a:cxn ang="0">
                    <a:pos x="1088" y="835"/>
                  </a:cxn>
                  <a:cxn ang="0">
                    <a:pos x="1015" y="832"/>
                  </a:cxn>
                  <a:cxn ang="0">
                    <a:pos x="952" y="829"/>
                  </a:cxn>
                  <a:cxn ang="0">
                    <a:pos x="914" y="844"/>
                  </a:cxn>
                  <a:cxn ang="0">
                    <a:pos x="907" y="904"/>
                  </a:cxn>
                  <a:cxn ang="0">
                    <a:pos x="914" y="981"/>
                  </a:cxn>
                  <a:cxn ang="0">
                    <a:pos x="907" y="1030"/>
                  </a:cxn>
                  <a:cxn ang="0">
                    <a:pos x="873" y="1039"/>
                  </a:cxn>
                  <a:cxn ang="0">
                    <a:pos x="823" y="1011"/>
                  </a:cxn>
                  <a:cxn ang="0">
                    <a:pos x="743" y="960"/>
                  </a:cxn>
                  <a:cxn ang="0">
                    <a:pos x="704" y="963"/>
                  </a:cxn>
                  <a:cxn ang="0">
                    <a:pos x="671" y="1014"/>
                  </a:cxn>
                  <a:cxn ang="0">
                    <a:pos x="640" y="1079"/>
                  </a:cxn>
                  <a:cxn ang="0">
                    <a:pos x="605" y="1118"/>
                  </a:cxn>
                  <a:cxn ang="0">
                    <a:pos x="568" y="1097"/>
                  </a:cxn>
                  <a:cxn ang="0">
                    <a:pos x="537" y="1036"/>
                  </a:cxn>
                  <a:cxn ang="0">
                    <a:pos x="500" y="969"/>
                  </a:cxn>
                  <a:cxn ang="0">
                    <a:pos x="462" y="957"/>
                  </a:cxn>
                  <a:cxn ang="0">
                    <a:pos x="411" y="985"/>
                  </a:cxn>
                  <a:cxn ang="0">
                    <a:pos x="340" y="1033"/>
                  </a:cxn>
                  <a:cxn ang="0">
                    <a:pos x="299" y="1039"/>
                  </a:cxn>
                  <a:cxn ang="0">
                    <a:pos x="284" y="1000"/>
                  </a:cxn>
                  <a:cxn ang="0">
                    <a:pos x="288" y="926"/>
                  </a:cxn>
                  <a:cxn ang="0">
                    <a:pos x="290" y="865"/>
                  </a:cxn>
                  <a:cxn ang="0">
                    <a:pos x="269" y="833"/>
                  </a:cxn>
                  <a:cxn ang="0">
                    <a:pos x="215" y="829"/>
                  </a:cxn>
                  <a:cxn ang="0">
                    <a:pos x="149" y="835"/>
                  </a:cxn>
                  <a:cxn ang="0">
                    <a:pos x="95" y="831"/>
                  </a:cxn>
                  <a:cxn ang="0">
                    <a:pos x="78" y="802"/>
                  </a:cxn>
                  <a:cxn ang="0">
                    <a:pos x="102" y="753"/>
                  </a:cxn>
                  <a:cxn ang="0">
                    <a:pos x="155" y="673"/>
                  </a:cxn>
                  <a:cxn ang="0">
                    <a:pos x="161" y="631"/>
                  </a:cxn>
                  <a:cxn ang="0">
                    <a:pos x="116" y="598"/>
                  </a:cxn>
                  <a:cxn ang="0">
                    <a:pos x="50" y="568"/>
                  </a:cxn>
                  <a:cxn ang="0">
                    <a:pos x="4" y="534"/>
                  </a:cxn>
                  <a:cxn ang="0">
                    <a:pos x="14" y="496"/>
                  </a:cxn>
                  <a:cxn ang="0">
                    <a:pos x="72" y="464"/>
                  </a:cxn>
                  <a:cxn ang="0">
                    <a:pos x="143" y="428"/>
                  </a:cxn>
                  <a:cxn ang="0">
                    <a:pos x="163" y="392"/>
                  </a:cxn>
                  <a:cxn ang="0">
                    <a:pos x="140" y="343"/>
                  </a:cxn>
                  <a:cxn ang="0">
                    <a:pos x="91" y="271"/>
                  </a:cxn>
                  <a:cxn ang="0">
                    <a:pos x="78" y="227"/>
                  </a:cxn>
                  <a:cxn ang="0">
                    <a:pos x="110" y="207"/>
                  </a:cxn>
                  <a:cxn ang="0">
                    <a:pos x="171" y="209"/>
                  </a:cxn>
                  <a:cxn ang="0">
                    <a:pos x="236" y="214"/>
                  </a:cxn>
                  <a:cxn ang="0">
                    <a:pos x="280" y="203"/>
                  </a:cxn>
                  <a:cxn ang="0">
                    <a:pos x="291" y="159"/>
                  </a:cxn>
                  <a:cxn ang="0">
                    <a:pos x="286" y="94"/>
                  </a:cxn>
                  <a:cxn ang="0">
                    <a:pos x="285" y="33"/>
                  </a:cxn>
                  <a:cxn ang="0">
                    <a:pos x="305" y="1"/>
                  </a:cxn>
                </a:cxnLst>
                <a:rect l="0" t="0" r="r" b="b"/>
                <a:pathLst>
                  <a:path w="1123" h="1119">
                    <a:moveTo>
                      <a:pt x="311" y="0"/>
                    </a:moveTo>
                    <a:lnTo>
                      <a:pt x="317" y="1"/>
                    </a:lnTo>
                    <a:lnTo>
                      <a:pt x="324" y="2"/>
                    </a:lnTo>
                    <a:lnTo>
                      <a:pt x="332" y="5"/>
                    </a:lnTo>
                    <a:lnTo>
                      <a:pt x="340" y="9"/>
                    </a:lnTo>
                    <a:lnTo>
                      <a:pt x="348" y="14"/>
                    </a:lnTo>
                    <a:lnTo>
                      <a:pt x="357" y="19"/>
                    </a:lnTo>
                    <a:lnTo>
                      <a:pt x="366" y="25"/>
                    </a:lnTo>
                    <a:lnTo>
                      <a:pt x="375" y="31"/>
                    </a:lnTo>
                    <a:lnTo>
                      <a:pt x="384" y="37"/>
                    </a:lnTo>
                    <a:lnTo>
                      <a:pt x="411" y="57"/>
                    </a:lnTo>
                    <a:lnTo>
                      <a:pt x="421" y="63"/>
                    </a:lnTo>
                    <a:lnTo>
                      <a:pt x="429" y="68"/>
                    </a:lnTo>
                    <a:lnTo>
                      <a:pt x="438" y="74"/>
                    </a:lnTo>
                    <a:lnTo>
                      <a:pt x="446" y="78"/>
                    </a:lnTo>
                    <a:lnTo>
                      <a:pt x="454" y="82"/>
                    </a:lnTo>
                    <a:lnTo>
                      <a:pt x="462" y="85"/>
                    </a:lnTo>
                    <a:lnTo>
                      <a:pt x="469" y="86"/>
                    </a:lnTo>
                    <a:lnTo>
                      <a:pt x="476" y="87"/>
                    </a:lnTo>
                    <a:lnTo>
                      <a:pt x="482" y="86"/>
                    </a:lnTo>
                    <a:lnTo>
                      <a:pt x="489" y="83"/>
                    </a:lnTo>
                    <a:lnTo>
                      <a:pt x="495" y="79"/>
                    </a:lnTo>
                    <a:lnTo>
                      <a:pt x="500" y="72"/>
                    </a:lnTo>
                    <a:lnTo>
                      <a:pt x="506" y="64"/>
                    </a:lnTo>
                    <a:lnTo>
                      <a:pt x="512" y="56"/>
                    </a:lnTo>
                    <a:lnTo>
                      <a:pt x="517" y="46"/>
                    </a:lnTo>
                    <a:lnTo>
                      <a:pt x="523" y="35"/>
                    </a:lnTo>
                    <a:lnTo>
                      <a:pt x="528" y="24"/>
                    </a:lnTo>
                    <a:lnTo>
                      <a:pt x="534" y="12"/>
                    </a:lnTo>
                    <a:lnTo>
                      <a:pt x="1123" y="579"/>
                    </a:lnTo>
                    <a:lnTo>
                      <a:pt x="1112" y="584"/>
                    </a:lnTo>
                    <a:lnTo>
                      <a:pt x="1101" y="589"/>
                    </a:lnTo>
                    <a:lnTo>
                      <a:pt x="1091" y="594"/>
                    </a:lnTo>
                    <a:lnTo>
                      <a:pt x="1081" y="599"/>
                    </a:lnTo>
                    <a:lnTo>
                      <a:pt x="1071" y="604"/>
                    </a:lnTo>
                    <a:lnTo>
                      <a:pt x="1062" y="609"/>
                    </a:lnTo>
                    <a:lnTo>
                      <a:pt x="1054" y="615"/>
                    </a:lnTo>
                    <a:lnTo>
                      <a:pt x="1047" y="620"/>
                    </a:lnTo>
                    <a:lnTo>
                      <a:pt x="1041" y="626"/>
                    </a:lnTo>
                    <a:lnTo>
                      <a:pt x="1037" y="631"/>
                    </a:lnTo>
                    <a:lnTo>
                      <a:pt x="1035" y="638"/>
                    </a:lnTo>
                    <a:lnTo>
                      <a:pt x="1034" y="644"/>
                    </a:lnTo>
                    <a:lnTo>
                      <a:pt x="1034" y="650"/>
                    </a:lnTo>
                    <a:lnTo>
                      <a:pt x="1036" y="657"/>
                    </a:lnTo>
                    <a:lnTo>
                      <a:pt x="1039" y="665"/>
                    </a:lnTo>
                    <a:lnTo>
                      <a:pt x="1042" y="673"/>
                    </a:lnTo>
                    <a:lnTo>
                      <a:pt x="1047" y="682"/>
                    </a:lnTo>
                    <a:lnTo>
                      <a:pt x="1052" y="690"/>
                    </a:lnTo>
                    <a:lnTo>
                      <a:pt x="1058" y="699"/>
                    </a:lnTo>
                    <a:lnTo>
                      <a:pt x="1064" y="708"/>
                    </a:lnTo>
                    <a:lnTo>
                      <a:pt x="1090" y="745"/>
                    </a:lnTo>
                    <a:lnTo>
                      <a:pt x="1096" y="753"/>
                    </a:lnTo>
                    <a:lnTo>
                      <a:pt x="1102" y="762"/>
                    </a:lnTo>
                    <a:lnTo>
                      <a:pt x="1107" y="771"/>
                    </a:lnTo>
                    <a:lnTo>
                      <a:pt x="1111" y="779"/>
                    </a:lnTo>
                    <a:lnTo>
                      <a:pt x="1115" y="787"/>
                    </a:lnTo>
                    <a:lnTo>
                      <a:pt x="1118" y="795"/>
                    </a:lnTo>
                    <a:lnTo>
                      <a:pt x="1120" y="802"/>
                    </a:lnTo>
                    <a:lnTo>
                      <a:pt x="1120" y="808"/>
                    </a:lnTo>
                    <a:lnTo>
                      <a:pt x="1120" y="815"/>
                    </a:lnTo>
                    <a:lnTo>
                      <a:pt x="1118" y="820"/>
                    </a:lnTo>
                    <a:lnTo>
                      <a:pt x="1114" y="825"/>
                    </a:lnTo>
                    <a:lnTo>
                      <a:pt x="1109" y="828"/>
                    </a:lnTo>
                    <a:lnTo>
                      <a:pt x="1103" y="831"/>
                    </a:lnTo>
                    <a:lnTo>
                      <a:pt x="1096" y="833"/>
                    </a:lnTo>
                    <a:lnTo>
                      <a:pt x="1088" y="835"/>
                    </a:lnTo>
                    <a:lnTo>
                      <a:pt x="1079" y="835"/>
                    </a:lnTo>
                    <a:lnTo>
                      <a:pt x="1069" y="836"/>
                    </a:lnTo>
                    <a:lnTo>
                      <a:pt x="1059" y="835"/>
                    </a:lnTo>
                    <a:lnTo>
                      <a:pt x="1049" y="835"/>
                    </a:lnTo>
                    <a:lnTo>
                      <a:pt x="1027" y="833"/>
                    </a:lnTo>
                    <a:lnTo>
                      <a:pt x="1015" y="832"/>
                    </a:lnTo>
                    <a:lnTo>
                      <a:pt x="1004" y="831"/>
                    </a:lnTo>
                    <a:lnTo>
                      <a:pt x="993" y="830"/>
                    </a:lnTo>
                    <a:lnTo>
                      <a:pt x="982" y="829"/>
                    </a:lnTo>
                    <a:lnTo>
                      <a:pt x="972" y="829"/>
                    </a:lnTo>
                    <a:lnTo>
                      <a:pt x="962" y="828"/>
                    </a:lnTo>
                    <a:lnTo>
                      <a:pt x="952" y="829"/>
                    </a:lnTo>
                    <a:lnTo>
                      <a:pt x="943" y="829"/>
                    </a:lnTo>
                    <a:lnTo>
                      <a:pt x="935" y="831"/>
                    </a:lnTo>
                    <a:lnTo>
                      <a:pt x="928" y="833"/>
                    </a:lnTo>
                    <a:lnTo>
                      <a:pt x="923" y="836"/>
                    </a:lnTo>
                    <a:lnTo>
                      <a:pt x="918" y="839"/>
                    </a:lnTo>
                    <a:lnTo>
                      <a:pt x="914" y="844"/>
                    </a:lnTo>
                    <a:lnTo>
                      <a:pt x="911" y="850"/>
                    </a:lnTo>
                    <a:lnTo>
                      <a:pt x="909" y="857"/>
                    </a:lnTo>
                    <a:lnTo>
                      <a:pt x="908" y="865"/>
                    </a:lnTo>
                    <a:lnTo>
                      <a:pt x="907" y="874"/>
                    </a:lnTo>
                    <a:lnTo>
                      <a:pt x="907" y="893"/>
                    </a:lnTo>
                    <a:lnTo>
                      <a:pt x="907" y="904"/>
                    </a:lnTo>
                    <a:lnTo>
                      <a:pt x="909" y="926"/>
                    </a:lnTo>
                    <a:lnTo>
                      <a:pt x="910" y="937"/>
                    </a:lnTo>
                    <a:lnTo>
                      <a:pt x="911" y="948"/>
                    </a:lnTo>
                    <a:lnTo>
                      <a:pt x="912" y="959"/>
                    </a:lnTo>
                    <a:lnTo>
                      <a:pt x="913" y="970"/>
                    </a:lnTo>
                    <a:lnTo>
                      <a:pt x="914" y="981"/>
                    </a:lnTo>
                    <a:lnTo>
                      <a:pt x="914" y="991"/>
                    </a:lnTo>
                    <a:lnTo>
                      <a:pt x="914" y="1000"/>
                    </a:lnTo>
                    <a:lnTo>
                      <a:pt x="913" y="1009"/>
                    </a:lnTo>
                    <a:lnTo>
                      <a:pt x="912" y="1017"/>
                    </a:lnTo>
                    <a:lnTo>
                      <a:pt x="910" y="1024"/>
                    </a:lnTo>
                    <a:lnTo>
                      <a:pt x="907" y="1030"/>
                    </a:lnTo>
                    <a:lnTo>
                      <a:pt x="903" y="1035"/>
                    </a:lnTo>
                    <a:lnTo>
                      <a:pt x="898" y="1039"/>
                    </a:lnTo>
                    <a:lnTo>
                      <a:pt x="893" y="1041"/>
                    </a:lnTo>
                    <a:lnTo>
                      <a:pt x="887" y="1042"/>
                    </a:lnTo>
                    <a:lnTo>
                      <a:pt x="880" y="1041"/>
                    </a:lnTo>
                    <a:lnTo>
                      <a:pt x="873" y="1039"/>
                    </a:lnTo>
                    <a:lnTo>
                      <a:pt x="865" y="1036"/>
                    </a:lnTo>
                    <a:lnTo>
                      <a:pt x="857" y="1033"/>
                    </a:lnTo>
                    <a:lnTo>
                      <a:pt x="849" y="1028"/>
                    </a:lnTo>
                    <a:lnTo>
                      <a:pt x="841" y="1023"/>
                    </a:lnTo>
                    <a:lnTo>
                      <a:pt x="832" y="1017"/>
                    </a:lnTo>
                    <a:lnTo>
                      <a:pt x="823" y="1011"/>
                    </a:lnTo>
                    <a:lnTo>
                      <a:pt x="786" y="985"/>
                    </a:lnTo>
                    <a:lnTo>
                      <a:pt x="777" y="979"/>
                    </a:lnTo>
                    <a:lnTo>
                      <a:pt x="768" y="973"/>
                    </a:lnTo>
                    <a:lnTo>
                      <a:pt x="760" y="968"/>
                    </a:lnTo>
                    <a:lnTo>
                      <a:pt x="751" y="964"/>
                    </a:lnTo>
                    <a:lnTo>
                      <a:pt x="743" y="960"/>
                    </a:lnTo>
                    <a:lnTo>
                      <a:pt x="736" y="957"/>
                    </a:lnTo>
                    <a:lnTo>
                      <a:pt x="729" y="956"/>
                    </a:lnTo>
                    <a:lnTo>
                      <a:pt x="722" y="955"/>
                    </a:lnTo>
                    <a:lnTo>
                      <a:pt x="716" y="956"/>
                    </a:lnTo>
                    <a:lnTo>
                      <a:pt x="710" y="959"/>
                    </a:lnTo>
                    <a:lnTo>
                      <a:pt x="704" y="963"/>
                    </a:lnTo>
                    <a:lnTo>
                      <a:pt x="698" y="969"/>
                    </a:lnTo>
                    <a:lnTo>
                      <a:pt x="692" y="976"/>
                    </a:lnTo>
                    <a:lnTo>
                      <a:pt x="687" y="984"/>
                    </a:lnTo>
                    <a:lnTo>
                      <a:pt x="682" y="993"/>
                    </a:lnTo>
                    <a:lnTo>
                      <a:pt x="676" y="1003"/>
                    </a:lnTo>
                    <a:lnTo>
                      <a:pt x="671" y="1014"/>
                    </a:lnTo>
                    <a:lnTo>
                      <a:pt x="666" y="1025"/>
                    </a:lnTo>
                    <a:lnTo>
                      <a:pt x="661" y="1036"/>
                    </a:lnTo>
                    <a:lnTo>
                      <a:pt x="656" y="1047"/>
                    </a:lnTo>
                    <a:lnTo>
                      <a:pt x="651" y="1058"/>
                    </a:lnTo>
                    <a:lnTo>
                      <a:pt x="646" y="1069"/>
                    </a:lnTo>
                    <a:lnTo>
                      <a:pt x="640" y="1079"/>
                    </a:lnTo>
                    <a:lnTo>
                      <a:pt x="635" y="1089"/>
                    </a:lnTo>
                    <a:lnTo>
                      <a:pt x="629" y="1097"/>
                    </a:lnTo>
                    <a:lnTo>
                      <a:pt x="624" y="1105"/>
                    </a:lnTo>
                    <a:lnTo>
                      <a:pt x="618" y="1110"/>
                    </a:lnTo>
                    <a:lnTo>
                      <a:pt x="612" y="1115"/>
                    </a:lnTo>
                    <a:lnTo>
                      <a:pt x="605" y="1118"/>
                    </a:lnTo>
                    <a:lnTo>
                      <a:pt x="599" y="1119"/>
                    </a:lnTo>
                    <a:lnTo>
                      <a:pt x="592" y="1118"/>
                    </a:lnTo>
                    <a:lnTo>
                      <a:pt x="586" y="1115"/>
                    </a:lnTo>
                    <a:lnTo>
                      <a:pt x="580" y="1110"/>
                    </a:lnTo>
                    <a:lnTo>
                      <a:pt x="574" y="1105"/>
                    </a:lnTo>
                    <a:lnTo>
                      <a:pt x="568" y="1097"/>
                    </a:lnTo>
                    <a:lnTo>
                      <a:pt x="563" y="1089"/>
                    </a:lnTo>
                    <a:lnTo>
                      <a:pt x="557" y="1079"/>
                    </a:lnTo>
                    <a:lnTo>
                      <a:pt x="552" y="1069"/>
                    </a:lnTo>
                    <a:lnTo>
                      <a:pt x="547" y="1058"/>
                    </a:lnTo>
                    <a:lnTo>
                      <a:pt x="541" y="1047"/>
                    </a:lnTo>
                    <a:lnTo>
                      <a:pt x="537" y="1036"/>
                    </a:lnTo>
                    <a:lnTo>
                      <a:pt x="526" y="1014"/>
                    </a:lnTo>
                    <a:lnTo>
                      <a:pt x="521" y="1003"/>
                    </a:lnTo>
                    <a:lnTo>
                      <a:pt x="516" y="993"/>
                    </a:lnTo>
                    <a:lnTo>
                      <a:pt x="511" y="984"/>
                    </a:lnTo>
                    <a:lnTo>
                      <a:pt x="505" y="976"/>
                    </a:lnTo>
                    <a:lnTo>
                      <a:pt x="500" y="969"/>
                    </a:lnTo>
                    <a:lnTo>
                      <a:pt x="494" y="963"/>
                    </a:lnTo>
                    <a:lnTo>
                      <a:pt x="488" y="959"/>
                    </a:lnTo>
                    <a:lnTo>
                      <a:pt x="482" y="956"/>
                    </a:lnTo>
                    <a:lnTo>
                      <a:pt x="476" y="955"/>
                    </a:lnTo>
                    <a:lnTo>
                      <a:pt x="469" y="956"/>
                    </a:lnTo>
                    <a:lnTo>
                      <a:pt x="462" y="957"/>
                    </a:lnTo>
                    <a:lnTo>
                      <a:pt x="454" y="960"/>
                    </a:lnTo>
                    <a:lnTo>
                      <a:pt x="446" y="964"/>
                    </a:lnTo>
                    <a:lnTo>
                      <a:pt x="438" y="968"/>
                    </a:lnTo>
                    <a:lnTo>
                      <a:pt x="429" y="973"/>
                    </a:lnTo>
                    <a:lnTo>
                      <a:pt x="421" y="979"/>
                    </a:lnTo>
                    <a:lnTo>
                      <a:pt x="411" y="985"/>
                    </a:lnTo>
                    <a:lnTo>
                      <a:pt x="384" y="1005"/>
                    </a:lnTo>
                    <a:lnTo>
                      <a:pt x="375" y="1011"/>
                    </a:lnTo>
                    <a:lnTo>
                      <a:pt x="366" y="1017"/>
                    </a:lnTo>
                    <a:lnTo>
                      <a:pt x="357" y="1023"/>
                    </a:lnTo>
                    <a:lnTo>
                      <a:pt x="348" y="1028"/>
                    </a:lnTo>
                    <a:lnTo>
                      <a:pt x="340" y="1033"/>
                    </a:lnTo>
                    <a:lnTo>
                      <a:pt x="332" y="1036"/>
                    </a:lnTo>
                    <a:lnTo>
                      <a:pt x="324" y="1039"/>
                    </a:lnTo>
                    <a:lnTo>
                      <a:pt x="317" y="1041"/>
                    </a:lnTo>
                    <a:lnTo>
                      <a:pt x="311" y="1042"/>
                    </a:lnTo>
                    <a:lnTo>
                      <a:pt x="305" y="1041"/>
                    </a:lnTo>
                    <a:lnTo>
                      <a:pt x="299" y="1039"/>
                    </a:lnTo>
                    <a:lnTo>
                      <a:pt x="295" y="1035"/>
                    </a:lnTo>
                    <a:lnTo>
                      <a:pt x="291" y="1030"/>
                    </a:lnTo>
                    <a:lnTo>
                      <a:pt x="288" y="1024"/>
                    </a:lnTo>
                    <a:lnTo>
                      <a:pt x="286" y="1017"/>
                    </a:lnTo>
                    <a:lnTo>
                      <a:pt x="285" y="1009"/>
                    </a:lnTo>
                    <a:lnTo>
                      <a:pt x="284" y="1000"/>
                    </a:lnTo>
                    <a:lnTo>
                      <a:pt x="284" y="991"/>
                    </a:lnTo>
                    <a:lnTo>
                      <a:pt x="284" y="981"/>
                    </a:lnTo>
                    <a:lnTo>
                      <a:pt x="284" y="970"/>
                    </a:lnTo>
                    <a:lnTo>
                      <a:pt x="286" y="948"/>
                    </a:lnTo>
                    <a:lnTo>
                      <a:pt x="287" y="937"/>
                    </a:lnTo>
                    <a:lnTo>
                      <a:pt x="288" y="926"/>
                    </a:lnTo>
                    <a:lnTo>
                      <a:pt x="290" y="915"/>
                    </a:lnTo>
                    <a:lnTo>
                      <a:pt x="290" y="904"/>
                    </a:lnTo>
                    <a:lnTo>
                      <a:pt x="291" y="893"/>
                    </a:lnTo>
                    <a:lnTo>
                      <a:pt x="291" y="883"/>
                    </a:lnTo>
                    <a:lnTo>
                      <a:pt x="291" y="874"/>
                    </a:lnTo>
                    <a:lnTo>
                      <a:pt x="290" y="865"/>
                    </a:lnTo>
                    <a:lnTo>
                      <a:pt x="289" y="857"/>
                    </a:lnTo>
                    <a:lnTo>
                      <a:pt x="287" y="850"/>
                    </a:lnTo>
                    <a:lnTo>
                      <a:pt x="284" y="844"/>
                    </a:lnTo>
                    <a:lnTo>
                      <a:pt x="280" y="839"/>
                    </a:lnTo>
                    <a:lnTo>
                      <a:pt x="275" y="836"/>
                    </a:lnTo>
                    <a:lnTo>
                      <a:pt x="269" y="833"/>
                    </a:lnTo>
                    <a:lnTo>
                      <a:pt x="262" y="831"/>
                    </a:lnTo>
                    <a:lnTo>
                      <a:pt x="254" y="829"/>
                    </a:lnTo>
                    <a:lnTo>
                      <a:pt x="245" y="829"/>
                    </a:lnTo>
                    <a:lnTo>
                      <a:pt x="236" y="828"/>
                    </a:lnTo>
                    <a:lnTo>
                      <a:pt x="226" y="829"/>
                    </a:lnTo>
                    <a:lnTo>
                      <a:pt x="215" y="829"/>
                    </a:lnTo>
                    <a:lnTo>
                      <a:pt x="204" y="830"/>
                    </a:lnTo>
                    <a:lnTo>
                      <a:pt x="193" y="831"/>
                    </a:lnTo>
                    <a:lnTo>
                      <a:pt x="182" y="832"/>
                    </a:lnTo>
                    <a:lnTo>
                      <a:pt x="171" y="833"/>
                    </a:lnTo>
                    <a:lnTo>
                      <a:pt x="160" y="834"/>
                    </a:lnTo>
                    <a:lnTo>
                      <a:pt x="149" y="835"/>
                    </a:lnTo>
                    <a:lnTo>
                      <a:pt x="138" y="835"/>
                    </a:lnTo>
                    <a:lnTo>
                      <a:pt x="128" y="836"/>
                    </a:lnTo>
                    <a:lnTo>
                      <a:pt x="119" y="835"/>
                    </a:lnTo>
                    <a:lnTo>
                      <a:pt x="110" y="835"/>
                    </a:lnTo>
                    <a:lnTo>
                      <a:pt x="102" y="833"/>
                    </a:lnTo>
                    <a:lnTo>
                      <a:pt x="95" y="831"/>
                    </a:lnTo>
                    <a:lnTo>
                      <a:pt x="89" y="828"/>
                    </a:lnTo>
                    <a:lnTo>
                      <a:pt x="84" y="825"/>
                    </a:lnTo>
                    <a:lnTo>
                      <a:pt x="80" y="820"/>
                    </a:lnTo>
                    <a:lnTo>
                      <a:pt x="78" y="815"/>
                    </a:lnTo>
                    <a:lnTo>
                      <a:pt x="77" y="808"/>
                    </a:lnTo>
                    <a:lnTo>
                      <a:pt x="78" y="802"/>
                    </a:lnTo>
                    <a:lnTo>
                      <a:pt x="80" y="795"/>
                    </a:lnTo>
                    <a:lnTo>
                      <a:pt x="83" y="787"/>
                    </a:lnTo>
                    <a:lnTo>
                      <a:pt x="86" y="779"/>
                    </a:lnTo>
                    <a:lnTo>
                      <a:pt x="91" y="771"/>
                    </a:lnTo>
                    <a:lnTo>
                      <a:pt x="96" y="762"/>
                    </a:lnTo>
                    <a:lnTo>
                      <a:pt x="102" y="753"/>
                    </a:lnTo>
                    <a:lnTo>
                      <a:pt x="108" y="745"/>
                    </a:lnTo>
                    <a:lnTo>
                      <a:pt x="134" y="708"/>
                    </a:lnTo>
                    <a:lnTo>
                      <a:pt x="140" y="699"/>
                    </a:lnTo>
                    <a:lnTo>
                      <a:pt x="146" y="690"/>
                    </a:lnTo>
                    <a:lnTo>
                      <a:pt x="151" y="682"/>
                    </a:lnTo>
                    <a:lnTo>
                      <a:pt x="155" y="673"/>
                    </a:lnTo>
                    <a:lnTo>
                      <a:pt x="159" y="665"/>
                    </a:lnTo>
                    <a:lnTo>
                      <a:pt x="162" y="657"/>
                    </a:lnTo>
                    <a:lnTo>
                      <a:pt x="163" y="650"/>
                    </a:lnTo>
                    <a:lnTo>
                      <a:pt x="164" y="644"/>
                    </a:lnTo>
                    <a:lnTo>
                      <a:pt x="163" y="638"/>
                    </a:lnTo>
                    <a:lnTo>
                      <a:pt x="161" y="631"/>
                    </a:lnTo>
                    <a:lnTo>
                      <a:pt x="156" y="626"/>
                    </a:lnTo>
                    <a:lnTo>
                      <a:pt x="151" y="620"/>
                    </a:lnTo>
                    <a:lnTo>
                      <a:pt x="143" y="614"/>
                    </a:lnTo>
                    <a:lnTo>
                      <a:pt x="135" y="609"/>
                    </a:lnTo>
                    <a:lnTo>
                      <a:pt x="126" y="604"/>
                    </a:lnTo>
                    <a:lnTo>
                      <a:pt x="116" y="598"/>
                    </a:lnTo>
                    <a:lnTo>
                      <a:pt x="105" y="593"/>
                    </a:lnTo>
                    <a:lnTo>
                      <a:pt x="94" y="588"/>
                    </a:lnTo>
                    <a:lnTo>
                      <a:pt x="83" y="583"/>
                    </a:lnTo>
                    <a:lnTo>
                      <a:pt x="72" y="578"/>
                    </a:lnTo>
                    <a:lnTo>
                      <a:pt x="61" y="573"/>
                    </a:lnTo>
                    <a:lnTo>
                      <a:pt x="50" y="568"/>
                    </a:lnTo>
                    <a:lnTo>
                      <a:pt x="40" y="562"/>
                    </a:lnTo>
                    <a:lnTo>
                      <a:pt x="30" y="557"/>
                    </a:lnTo>
                    <a:lnTo>
                      <a:pt x="22" y="551"/>
                    </a:lnTo>
                    <a:lnTo>
                      <a:pt x="14" y="546"/>
                    </a:lnTo>
                    <a:lnTo>
                      <a:pt x="9" y="540"/>
                    </a:lnTo>
                    <a:lnTo>
                      <a:pt x="4" y="534"/>
                    </a:lnTo>
                    <a:lnTo>
                      <a:pt x="1" y="528"/>
                    </a:lnTo>
                    <a:lnTo>
                      <a:pt x="0" y="521"/>
                    </a:lnTo>
                    <a:lnTo>
                      <a:pt x="1" y="514"/>
                    </a:lnTo>
                    <a:lnTo>
                      <a:pt x="4" y="508"/>
                    </a:lnTo>
                    <a:lnTo>
                      <a:pt x="9" y="502"/>
                    </a:lnTo>
                    <a:lnTo>
                      <a:pt x="14" y="496"/>
                    </a:lnTo>
                    <a:lnTo>
                      <a:pt x="22" y="490"/>
                    </a:lnTo>
                    <a:lnTo>
                      <a:pt x="30" y="485"/>
                    </a:lnTo>
                    <a:lnTo>
                      <a:pt x="40" y="480"/>
                    </a:lnTo>
                    <a:lnTo>
                      <a:pt x="50" y="474"/>
                    </a:lnTo>
                    <a:lnTo>
                      <a:pt x="61" y="469"/>
                    </a:lnTo>
                    <a:lnTo>
                      <a:pt x="72" y="464"/>
                    </a:lnTo>
                    <a:lnTo>
                      <a:pt x="83" y="459"/>
                    </a:lnTo>
                    <a:lnTo>
                      <a:pt x="105" y="448"/>
                    </a:lnTo>
                    <a:lnTo>
                      <a:pt x="116" y="443"/>
                    </a:lnTo>
                    <a:lnTo>
                      <a:pt x="126" y="438"/>
                    </a:lnTo>
                    <a:lnTo>
                      <a:pt x="135" y="433"/>
                    </a:lnTo>
                    <a:lnTo>
                      <a:pt x="143" y="428"/>
                    </a:lnTo>
                    <a:lnTo>
                      <a:pt x="151" y="422"/>
                    </a:lnTo>
                    <a:lnTo>
                      <a:pt x="156" y="416"/>
                    </a:lnTo>
                    <a:lnTo>
                      <a:pt x="161" y="410"/>
                    </a:lnTo>
                    <a:lnTo>
                      <a:pt x="163" y="404"/>
                    </a:lnTo>
                    <a:lnTo>
                      <a:pt x="164" y="398"/>
                    </a:lnTo>
                    <a:lnTo>
                      <a:pt x="163" y="392"/>
                    </a:lnTo>
                    <a:lnTo>
                      <a:pt x="162" y="384"/>
                    </a:lnTo>
                    <a:lnTo>
                      <a:pt x="159" y="377"/>
                    </a:lnTo>
                    <a:lnTo>
                      <a:pt x="155" y="369"/>
                    </a:lnTo>
                    <a:lnTo>
                      <a:pt x="151" y="360"/>
                    </a:lnTo>
                    <a:lnTo>
                      <a:pt x="146" y="352"/>
                    </a:lnTo>
                    <a:lnTo>
                      <a:pt x="140" y="343"/>
                    </a:lnTo>
                    <a:lnTo>
                      <a:pt x="134" y="334"/>
                    </a:lnTo>
                    <a:lnTo>
                      <a:pt x="114" y="306"/>
                    </a:lnTo>
                    <a:lnTo>
                      <a:pt x="108" y="297"/>
                    </a:lnTo>
                    <a:lnTo>
                      <a:pt x="102" y="288"/>
                    </a:lnTo>
                    <a:lnTo>
                      <a:pt x="96" y="279"/>
                    </a:lnTo>
                    <a:lnTo>
                      <a:pt x="91" y="271"/>
                    </a:lnTo>
                    <a:lnTo>
                      <a:pt x="86" y="263"/>
                    </a:lnTo>
                    <a:lnTo>
                      <a:pt x="83" y="255"/>
                    </a:lnTo>
                    <a:lnTo>
                      <a:pt x="80" y="247"/>
                    </a:lnTo>
                    <a:lnTo>
                      <a:pt x="78" y="240"/>
                    </a:lnTo>
                    <a:lnTo>
                      <a:pt x="77" y="234"/>
                    </a:lnTo>
                    <a:lnTo>
                      <a:pt x="78" y="227"/>
                    </a:lnTo>
                    <a:lnTo>
                      <a:pt x="80" y="222"/>
                    </a:lnTo>
                    <a:lnTo>
                      <a:pt x="84" y="217"/>
                    </a:lnTo>
                    <a:lnTo>
                      <a:pt x="89" y="214"/>
                    </a:lnTo>
                    <a:lnTo>
                      <a:pt x="95" y="211"/>
                    </a:lnTo>
                    <a:lnTo>
                      <a:pt x="102" y="209"/>
                    </a:lnTo>
                    <a:lnTo>
                      <a:pt x="110" y="207"/>
                    </a:lnTo>
                    <a:lnTo>
                      <a:pt x="119" y="207"/>
                    </a:lnTo>
                    <a:lnTo>
                      <a:pt x="128" y="206"/>
                    </a:lnTo>
                    <a:lnTo>
                      <a:pt x="138" y="207"/>
                    </a:lnTo>
                    <a:lnTo>
                      <a:pt x="149" y="207"/>
                    </a:lnTo>
                    <a:lnTo>
                      <a:pt x="160" y="208"/>
                    </a:lnTo>
                    <a:lnTo>
                      <a:pt x="171" y="209"/>
                    </a:lnTo>
                    <a:lnTo>
                      <a:pt x="182" y="210"/>
                    </a:lnTo>
                    <a:lnTo>
                      <a:pt x="193" y="211"/>
                    </a:lnTo>
                    <a:lnTo>
                      <a:pt x="204" y="212"/>
                    </a:lnTo>
                    <a:lnTo>
                      <a:pt x="215" y="213"/>
                    </a:lnTo>
                    <a:lnTo>
                      <a:pt x="226" y="213"/>
                    </a:lnTo>
                    <a:lnTo>
                      <a:pt x="236" y="214"/>
                    </a:lnTo>
                    <a:lnTo>
                      <a:pt x="245" y="213"/>
                    </a:lnTo>
                    <a:lnTo>
                      <a:pt x="254" y="213"/>
                    </a:lnTo>
                    <a:lnTo>
                      <a:pt x="262" y="211"/>
                    </a:lnTo>
                    <a:lnTo>
                      <a:pt x="269" y="209"/>
                    </a:lnTo>
                    <a:lnTo>
                      <a:pt x="275" y="206"/>
                    </a:lnTo>
                    <a:lnTo>
                      <a:pt x="280" y="203"/>
                    </a:lnTo>
                    <a:lnTo>
                      <a:pt x="284" y="198"/>
                    </a:lnTo>
                    <a:lnTo>
                      <a:pt x="287" y="192"/>
                    </a:lnTo>
                    <a:lnTo>
                      <a:pt x="289" y="185"/>
                    </a:lnTo>
                    <a:lnTo>
                      <a:pt x="290" y="177"/>
                    </a:lnTo>
                    <a:lnTo>
                      <a:pt x="291" y="168"/>
                    </a:lnTo>
                    <a:lnTo>
                      <a:pt x="291" y="159"/>
                    </a:lnTo>
                    <a:lnTo>
                      <a:pt x="291" y="149"/>
                    </a:lnTo>
                    <a:lnTo>
                      <a:pt x="290" y="138"/>
                    </a:lnTo>
                    <a:lnTo>
                      <a:pt x="290" y="127"/>
                    </a:lnTo>
                    <a:lnTo>
                      <a:pt x="288" y="116"/>
                    </a:lnTo>
                    <a:lnTo>
                      <a:pt x="287" y="105"/>
                    </a:lnTo>
                    <a:lnTo>
                      <a:pt x="286" y="94"/>
                    </a:lnTo>
                    <a:lnTo>
                      <a:pt x="285" y="83"/>
                    </a:lnTo>
                    <a:lnTo>
                      <a:pt x="284" y="72"/>
                    </a:lnTo>
                    <a:lnTo>
                      <a:pt x="284" y="61"/>
                    </a:lnTo>
                    <a:lnTo>
                      <a:pt x="284" y="51"/>
                    </a:lnTo>
                    <a:lnTo>
                      <a:pt x="284" y="42"/>
                    </a:lnTo>
                    <a:lnTo>
                      <a:pt x="285" y="33"/>
                    </a:lnTo>
                    <a:lnTo>
                      <a:pt x="286" y="25"/>
                    </a:lnTo>
                    <a:lnTo>
                      <a:pt x="288" y="18"/>
                    </a:lnTo>
                    <a:lnTo>
                      <a:pt x="291" y="12"/>
                    </a:lnTo>
                    <a:lnTo>
                      <a:pt x="295" y="7"/>
                    </a:lnTo>
                    <a:lnTo>
                      <a:pt x="299" y="3"/>
                    </a:lnTo>
                    <a:lnTo>
                      <a:pt x="305" y="1"/>
                    </a:lnTo>
                    <a:lnTo>
                      <a:pt x="31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/>
                  </a:gs>
                  <a:gs pos="100000">
                    <a:schemeClr val="accent4"/>
                  </a:gs>
                </a:gsLst>
                <a:lin ang="5400000" scaled="0"/>
              </a:gradFill>
              <a:ln w="53975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9"/>
              <p:cNvSpPr>
                <a:spLocks/>
              </p:cNvSpPr>
              <p:nvPr/>
            </p:nvSpPr>
            <p:spPr bwMode="auto">
              <a:xfrm>
                <a:off x="-686921" y="-137058"/>
                <a:ext cx="1054100" cy="1041400"/>
              </a:xfrm>
              <a:custGeom>
                <a:avLst/>
                <a:gdLst/>
                <a:ahLst/>
                <a:cxnLst>
                  <a:cxn ang="0">
                    <a:pos x="659" y="578"/>
                  </a:cxn>
                  <a:cxn ang="0">
                    <a:pos x="644" y="609"/>
                  </a:cxn>
                  <a:cxn ang="0">
                    <a:pos x="629" y="636"/>
                  </a:cxn>
                  <a:cxn ang="0">
                    <a:pos x="611" y="653"/>
                  </a:cxn>
                  <a:cxn ang="0">
                    <a:pos x="592" y="656"/>
                  </a:cxn>
                  <a:cxn ang="0">
                    <a:pos x="574" y="642"/>
                  </a:cxn>
                  <a:cxn ang="0">
                    <a:pos x="558" y="617"/>
                  </a:cxn>
                  <a:cxn ang="0">
                    <a:pos x="542" y="585"/>
                  </a:cxn>
                  <a:cxn ang="0">
                    <a:pos x="527" y="552"/>
                  </a:cxn>
                  <a:cxn ang="0">
                    <a:pos x="511" y="522"/>
                  </a:cxn>
                  <a:cxn ang="0">
                    <a:pos x="494" y="500"/>
                  </a:cxn>
                  <a:cxn ang="0">
                    <a:pos x="476" y="493"/>
                  </a:cxn>
                  <a:cxn ang="0">
                    <a:pos x="455" y="498"/>
                  </a:cxn>
                  <a:cxn ang="0">
                    <a:pos x="430" y="511"/>
                  </a:cxn>
                  <a:cxn ang="0">
                    <a:pos x="375" y="549"/>
                  </a:cxn>
                  <a:cxn ang="0">
                    <a:pos x="349" y="566"/>
                  </a:cxn>
                  <a:cxn ang="0">
                    <a:pos x="325" y="577"/>
                  </a:cxn>
                  <a:cxn ang="0">
                    <a:pos x="305" y="579"/>
                  </a:cxn>
                  <a:cxn ang="0">
                    <a:pos x="291" y="568"/>
                  </a:cxn>
                  <a:cxn ang="0">
                    <a:pos x="285" y="546"/>
                  </a:cxn>
                  <a:cxn ang="0">
                    <a:pos x="284" y="518"/>
                  </a:cxn>
                  <a:cxn ang="0">
                    <a:pos x="287" y="486"/>
                  </a:cxn>
                  <a:cxn ang="0">
                    <a:pos x="291" y="441"/>
                  </a:cxn>
                  <a:cxn ang="0">
                    <a:pos x="290" y="402"/>
                  </a:cxn>
                  <a:cxn ang="0">
                    <a:pos x="284" y="382"/>
                  </a:cxn>
                  <a:cxn ang="0">
                    <a:pos x="270" y="370"/>
                  </a:cxn>
                  <a:cxn ang="0">
                    <a:pos x="246" y="366"/>
                  </a:cxn>
                  <a:cxn ang="0">
                    <a:pos x="205" y="367"/>
                  </a:cxn>
                  <a:cxn ang="0">
                    <a:pos x="171" y="370"/>
                  </a:cxn>
                  <a:cxn ang="0">
                    <a:pos x="139" y="373"/>
                  </a:cxn>
                  <a:cxn ang="0">
                    <a:pos x="110" y="372"/>
                  </a:cxn>
                  <a:cxn ang="0">
                    <a:pos x="89" y="366"/>
                  </a:cxn>
                  <a:cxn ang="0">
                    <a:pos x="78" y="352"/>
                  </a:cxn>
                  <a:cxn ang="0">
                    <a:pos x="80" y="332"/>
                  </a:cxn>
                  <a:cxn ang="0">
                    <a:pos x="91" y="308"/>
                  </a:cxn>
                  <a:cxn ang="0">
                    <a:pos x="108" y="282"/>
                  </a:cxn>
                  <a:cxn ang="0">
                    <a:pos x="134" y="245"/>
                  </a:cxn>
                  <a:cxn ang="0">
                    <a:pos x="151" y="219"/>
                  </a:cxn>
                  <a:cxn ang="0">
                    <a:pos x="162" y="195"/>
                  </a:cxn>
                  <a:cxn ang="0">
                    <a:pos x="163" y="175"/>
                  </a:cxn>
                  <a:cxn ang="0">
                    <a:pos x="151" y="157"/>
                  </a:cxn>
                  <a:cxn ang="0">
                    <a:pos x="126" y="141"/>
                  </a:cxn>
                  <a:cxn ang="0">
                    <a:pos x="94" y="126"/>
                  </a:cxn>
                  <a:cxn ang="0">
                    <a:pos x="50" y="105"/>
                  </a:cxn>
                  <a:cxn ang="0">
                    <a:pos x="22" y="89"/>
                  </a:cxn>
                  <a:cxn ang="0">
                    <a:pos x="4" y="71"/>
                  </a:cxn>
                  <a:cxn ang="0">
                    <a:pos x="1" y="52"/>
                  </a:cxn>
                  <a:cxn ang="0">
                    <a:pos x="13" y="35"/>
                  </a:cxn>
                  <a:cxn ang="0">
                    <a:pos x="35" y="19"/>
                  </a:cxn>
                  <a:cxn ang="0">
                    <a:pos x="64" y="5"/>
                  </a:cxn>
                </a:cxnLst>
                <a:rect l="0" t="0" r="r" b="b"/>
                <a:pathLst>
                  <a:path w="664" h="656">
                    <a:moveTo>
                      <a:pt x="75" y="0"/>
                    </a:moveTo>
                    <a:lnTo>
                      <a:pt x="664" y="567"/>
                    </a:lnTo>
                    <a:lnTo>
                      <a:pt x="659" y="578"/>
                    </a:lnTo>
                    <a:lnTo>
                      <a:pt x="655" y="589"/>
                    </a:lnTo>
                    <a:lnTo>
                      <a:pt x="650" y="599"/>
                    </a:lnTo>
                    <a:lnTo>
                      <a:pt x="644" y="609"/>
                    </a:lnTo>
                    <a:lnTo>
                      <a:pt x="639" y="619"/>
                    </a:lnTo>
                    <a:lnTo>
                      <a:pt x="634" y="628"/>
                    </a:lnTo>
                    <a:lnTo>
                      <a:pt x="629" y="636"/>
                    </a:lnTo>
                    <a:lnTo>
                      <a:pt x="623" y="643"/>
                    </a:lnTo>
                    <a:lnTo>
                      <a:pt x="618" y="648"/>
                    </a:lnTo>
                    <a:lnTo>
                      <a:pt x="611" y="653"/>
                    </a:lnTo>
                    <a:lnTo>
                      <a:pt x="606" y="656"/>
                    </a:lnTo>
                    <a:lnTo>
                      <a:pt x="599" y="656"/>
                    </a:lnTo>
                    <a:lnTo>
                      <a:pt x="592" y="656"/>
                    </a:lnTo>
                    <a:lnTo>
                      <a:pt x="586" y="652"/>
                    </a:lnTo>
                    <a:lnTo>
                      <a:pt x="580" y="648"/>
                    </a:lnTo>
                    <a:lnTo>
                      <a:pt x="574" y="642"/>
                    </a:lnTo>
                    <a:lnTo>
                      <a:pt x="569" y="635"/>
                    </a:lnTo>
                    <a:lnTo>
                      <a:pt x="563" y="626"/>
                    </a:lnTo>
                    <a:lnTo>
                      <a:pt x="558" y="617"/>
                    </a:lnTo>
                    <a:lnTo>
                      <a:pt x="552" y="607"/>
                    </a:lnTo>
                    <a:lnTo>
                      <a:pt x="547" y="596"/>
                    </a:lnTo>
                    <a:lnTo>
                      <a:pt x="542" y="585"/>
                    </a:lnTo>
                    <a:lnTo>
                      <a:pt x="537" y="574"/>
                    </a:lnTo>
                    <a:lnTo>
                      <a:pt x="532" y="563"/>
                    </a:lnTo>
                    <a:lnTo>
                      <a:pt x="527" y="552"/>
                    </a:lnTo>
                    <a:lnTo>
                      <a:pt x="521" y="541"/>
                    </a:lnTo>
                    <a:lnTo>
                      <a:pt x="516" y="531"/>
                    </a:lnTo>
                    <a:lnTo>
                      <a:pt x="511" y="522"/>
                    </a:lnTo>
                    <a:lnTo>
                      <a:pt x="506" y="513"/>
                    </a:lnTo>
                    <a:lnTo>
                      <a:pt x="500" y="506"/>
                    </a:lnTo>
                    <a:lnTo>
                      <a:pt x="494" y="500"/>
                    </a:lnTo>
                    <a:lnTo>
                      <a:pt x="488" y="496"/>
                    </a:lnTo>
                    <a:lnTo>
                      <a:pt x="482" y="494"/>
                    </a:lnTo>
                    <a:lnTo>
                      <a:pt x="476" y="493"/>
                    </a:lnTo>
                    <a:lnTo>
                      <a:pt x="469" y="493"/>
                    </a:lnTo>
                    <a:lnTo>
                      <a:pt x="462" y="495"/>
                    </a:lnTo>
                    <a:lnTo>
                      <a:pt x="455" y="498"/>
                    </a:lnTo>
                    <a:lnTo>
                      <a:pt x="447" y="501"/>
                    </a:lnTo>
                    <a:lnTo>
                      <a:pt x="438" y="506"/>
                    </a:lnTo>
                    <a:lnTo>
                      <a:pt x="430" y="511"/>
                    </a:lnTo>
                    <a:lnTo>
                      <a:pt x="421" y="517"/>
                    </a:lnTo>
                    <a:lnTo>
                      <a:pt x="412" y="523"/>
                    </a:lnTo>
                    <a:lnTo>
                      <a:pt x="375" y="549"/>
                    </a:lnTo>
                    <a:lnTo>
                      <a:pt x="366" y="555"/>
                    </a:lnTo>
                    <a:lnTo>
                      <a:pt x="357" y="560"/>
                    </a:lnTo>
                    <a:lnTo>
                      <a:pt x="349" y="566"/>
                    </a:lnTo>
                    <a:lnTo>
                      <a:pt x="341" y="570"/>
                    </a:lnTo>
                    <a:lnTo>
                      <a:pt x="333" y="574"/>
                    </a:lnTo>
                    <a:lnTo>
                      <a:pt x="325" y="577"/>
                    </a:lnTo>
                    <a:lnTo>
                      <a:pt x="318" y="579"/>
                    </a:lnTo>
                    <a:lnTo>
                      <a:pt x="311" y="579"/>
                    </a:lnTo>
                    <a:lnTo>
                      <a:pt x="305" y="579"/>
                    </a:lnTo>
                    <a:lnTo>
                      <a:pt x="300" y="576"/>
                    </a:lnTo>
                    <a:lnTo>
                      <a:pt x="295" y="573"/>
                    </a:lnTo>
                    <a:lnTo>
                      <a:pt x="291" y="568"/>
                    </a:lnTo>
                    <a:lnTo>
                      <a:pt x="288" y="562"/>
                    </a:lnTo>
                    <a:lnTo>
                      <a:pt x="286" y="555"/>
                    </a:lnTo>
                    <a:lnTo>
                      <a:pt x="285" y="546"/>
                    </a:lnTo>
                    <a:lnTo>
                      <a:pt x="284" y="538"/>
                    </a:lnTo>
                    <a:lnTo>
                      <a:pt x="284" y="528"/>
                    </a:lnTo>
                    <a:lnTo>
                      <a:pt x="284" y="518"/>
                    </a:lnTo>
                    <a:lnTo>
                      <a:pt x="285" y="508"/>
                    </a:lnTo>
                    <a:lnTo>
                      <a:pt x="285" y="497"/>
                    </a:lnTo>
                    <a:lnTo>
                      <a:pt x="287" y="486"/>
                    </a:lnTo>
                    <a:lnTo>
                      <a:pt x="288" y="474"/>
                    </a:lnTo>
                    <a:lnTo>
                      <a:pt x="289" y="463"/>
                    </a:lnTo>
                    <a:lnTo>
                      <a:pt x="291" y="441"/>
                    </a:lnTo>
                    <a:lnTo>
                      <a:pt x="291" y="431"/>
                    </a:lnTo>
                    <a:lnTo>
                      <a:pt x="291" y="411"/>
                    </a:lnTo>
                    <a:lnTo>
                      <a:pt x="290" y="402"/>
                    </a:lnTo>
                    <a:lnTo>
                      <a:pt x="289" y="395"/>
                    </a:lnTo>
                    <a:lnTo>
                      <a:pt x="287" y="387"/>
                    </a:lnTo>
                    <a:lnTo>
                      <a:pt x="284" y="382"/>
                    </a:lnTo>
                    <a:lnTo>
                      <a:pt x="280" y="377"/>
                    </a:lnTo>
                    <a:lnTo>
                      <a:pt x="275" y="373"/>
                    </a:lnTo>
                    <a:lnTo>
                      <a:pt x="270" y="370"/>
                    </a:lnTo>
                    <a:lnTo>
                      <a:pt x="262" y="368"/>
                    </a:lnTo>
                    <a:lnTo>
                      <a:pt x="255" y="367"/>
                    </a:lnTo>
                    <a:lnTo>
                      <a:pt x="246" y="366"/>
                    </a:lnTo>
                    <a:lnTo>
                      <a:pt x="226" y="366"/>
                    </a:lnTo>
                    <a:lnTo>
                      <a:pt x="216" y="366"/>
                    </a:lnTo>
                    <a:lnTo>
                      <a:pt x="205" y="367"/>
                    </a:lnTo>
                    <a:lnTo>
                      <a:pt x="194" y="368"/>
                    </a:lnTo>
                    <a:lnTo>
                      <a:pt x="183" y="369"/>
                    </a:lnTo>
                    <a:lnTo>
                      <a:pt x="171" y="370"/>
                    </a:lnTo>
                    <a:lnTo>
                      <a:pt x="160" y="372"/>
                    </a:lnTo>
                    <a:lnTo>
                      <a:pt x="149" y="372"/>
                    </a:lnTo>
                    <a:lnTo>
                      <a:pt x="139" y="373"/>
                    </a:lnTo>
                    <a:lnTo>
                      <a:pt x="129" y="373"/>
                    </a:lnTo>
                    <a:lnTo>
                      <a:pt x="119" y="373"/>
                    </a:lnTo>
                    <a:lnTo>
                      <a:pt x="110" y="372"/>
                    </a:lnTo>
                    <a:lnTo>
                      <a:pt x="102" y="371"/>
                    </a:lnTo>
                    <a:lnTo>
                      <a:pt x="95" y="369"/>
                    </a:lnTo>
                    <a:lnTo>
                      <a:pt x="89" y="366"/>
                    </a:lnTo>
                    <a:lnTo>
                      <a:pt x="84" y="362"/>
                    </a:lnTo>
                    <a:lnTo>
                      <a:pt x="80" y="358"/>
                    </a:lnTo>
                    <a:lnTo>
                      <a:pt x="78" y="352"/>
                    </a:lnTo>
                    <a:lnTo>
                      <a:pt x="78" y="346"/>
                    </a:lnTo>
                    <a:lnTo>
                      <a:pt x="78" y="339"/>
                    </a:lnTo>
                    <a:lnTo>
                      <a:pt x="80" y="332"/>
                    </a:lnTo>
                    <a:lnTo>
                      <a:pt x="83" y="325"/>
                    </a:lnTo>
                    <a:lnTo>
                      <a:pt x="86" y="317"/>
                    </a:lnTo>
                    <a:lnTo>
                      <a:pt x="91" y="308"/>
                    </a:lnTo>
                    <a:lnTo>
                      <a:pt x="96" y="300"/>
                    </a:lnTo>
                    <a:lnTo>
                      <a:pt x="102" y="291"/>
                    </a:lnTo>
                    <a:lnTo>
                      <a:pt x="108" y="282"/>
                    </a:lnTo>
                    <a:lnTo>
                      <a:pt x="121" y="264"/>
                    </a:lnTo>
                    <a:lnTo>
                      <a:pt x="128" y="255"/>
                    </a:lnTo>
                    <a:lnTo>
                      <a:pt x="134" y="245"/>
                    </a:lnTo>
                    <a:lnTo>
                      <a:pt x="140" y="236"/>
                    </a:lnTo>
                    <a:lnTo>
                      <a:pt x="146" y="228"/>
                    </a:lnTo>
                    <a:lnTo>
                      <a:pt x="151" y="219"/>
                    </a:lnTo>
                    <a:lnTo>
                      <a:pt x="156" y="211"/>
                    </a:lnTo>
                    <a:lnTo>
                      <a:pt x="159" y="203"/>
                    </a:lnTo>
                    <a:lnTo>
                      <a:pt x="162" y="195"/>
                    </a:lnTo>
                    <a:lnTo>
                      <a:pt x="164" y="188"/>
                    </a:lnTo>
                    <a:lnTo>
                      <a:pt x="164" y="181"/>
                    </a:lnTo>
                    <a:lnTo>
                      <a:pt x="163" y="175"/>
                    </a:lnTo>
                    <a:lnTo>
                      <a:pt x="161" y="169"/>
                    </a:lnTo>
                    <a:lnTo>
                      <a:pt x="157" y="163"/>
                    </a:lnTo>
                    <a:lnTo>
                      <a:pt x="151" y="157"/>
                    </a:lnTo>
                    <a:lnTo>
                      <a:pt x="144" y="152"/>
                    </a:lnTo>
                    <a:lnTo>
                      <a:pt x="135" y="146"/>
                    </a:lnTo>
                    <a:lnTo>
                      <a:pt x="126" y="141"/>
                    </a:lnTo>
                    <a:lnTo>
                      <a:pt x="116" y="136"/>
                    </a:lnTo>
                    <a:lnTo>
                      <a:pt x="105" y="131"/>
                    </a:lnTo>
                    <a:lnTo>
                      <a:pt x="94" y="126"/>
                    </a:lnTo>
                    <a:lnTo>
                      <a:pt x="83" y="121"/>
                    </a:lnTo>
                    <a:lnTo>
                      <a:pt x="61" y="110"/>
                    </a:lnTo>
                    <a:lnTo>
                      <a:pt x="50" y="105"/>
                    </a:lnTo>
                    <a:lnTo>
                      <a:pt x="40" y="100"/>
                    </a:lnTo>
                    <a:lnTo>
                      <a:pt x="31" y="94"/>
                    </a:lnTo>
                    <a:lnTo>
                      <a:pt x="22" y="89"/>
                    </a:lnTo>
                    <a:lnTo>
                      <a:pt x="15" y="83"/>
                    </a:lnTo>
                    <a:lnTo>
                      <a:pt x="9" y="77"/>
                    </a:lnTo>
                    <a:lnTo>
                      <a:pt x="4" y="71"/>
                    </a:lnTo>
                    <a:lnTo>
                      <a:pt x="1" y="65"/>
                    </a:lnTo>
                    <a:lnTo>
                      <a:pt x="0" y="58"/>
                    </a:lnTo>
                    <a:lnTo>
                      <a:pt x="1" y="52"/>
                    </a:lnTo>
                    <a:lnTo>
                      <a:pt x="4" y="46"/>
                    </a:lnTo>
                    <a:lnTo>
                      <a:pt x="8" y="41"/>
                    </a:lnTo>
                    <a:lnTo>
                      <a:pt x="13" y="35"/>
                    </a:lnTo>
                    <a:lnTo>
                      <a:pt x="19" y="30"/>
                    </a:lnTo>
                    <a:lnTo>
                      <a:pt x="27" y="25"/>
                    </a:lnTo>
                    <a:lnTo>
                      <a:pt x="35" y="19"/>
                    </a:lnTo>
                    <a:lnTo>
                      <a:pt x="45" y="15"/>
                    </a:lnTo>
                    <a:lnTo>
                      <a:pt x="54" y="10"/>
                    </a:lnTo>
                    <a:lnTo>
                      <a:pt x="64" y="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4442619" y="-992206"/>
              <a:ext cx="9286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Concept</a:t>
              </a:r>
              <a:endPara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7000892" y="1285860"/>
            <a:ext cx="1591881" cy="1574546"/>
            <a:chOff x="7748610" y="-1181132"/>
            <a:chExt cx="1591881" cy="1574546"/>
          </a:xfrm>
        </p:grpSpPr>
        <p:grpSp>
          <p:nvGrpSpPr>
            <p:cNvPr id="46" name="Group 49"/>
            <p:cNvGrpSpPr/>
            <p:nvPr/>
          </p:nvGrpSpPr>
          <p:grpSpPr>
            <a:xfrm>
              <a:off x="7748610" y="-1181132"/>
              <a:ext cx="1591881" cy="1574546"/>
              <a:chOff x="-1428792" y="-142900"/>
              <a:chExt cx="1795971" cy="1776413"/>
            </a:xfrm>
          </p:grpSpPr>
          <p:sp>
            <p:nvSpPr>
              <p:cNvPr id="47" name="Freeform 8"/>
              <p:cNvSpPr>
                <a:spLocks/>
              </p:cNvSpPr>
              <p:nvPr/>
            </p:nvSpPr>
            <p:spPr bwMode="auto">
              <a:xfrm>
                <a:off x="-1428792" y="-142900"/>
                <a:ext cx="1782763" cy="1776413"/>
              </a:xfrm>
              <a:custGeom>
                <a:avLst/>
                <a:gdLst/>
                <a:ahLst/>
                <a:cxnLst>
                  <a:cxn ang="0">
                    <a:pos x="348" y="14"/>
                  </a:cxn>
                  <a:cxn ang="0">
                    <a:pos x="421" y="63"/>
                  </a:cxn>
                  <a:cxn ang="0">
                    <a:pos x="469" y="86"/>
                  </a:cxn>
                  <a:cxn ang="0">
                    <a:pos x="506" y="64"/>
                  </a:cxn>
                  <a:cxn ang="0">
                    <a:pos x="1123" y="579"/>
                  </a:cxn>
                  <a:cxn ang="0">
                    <a:pos x="1062" y="609"/>
                  </a:cxn>
                  <a:cxn ang="0">
                    <a:pos x="1034" y="644"/>
                  </a:cxn>
                  <a:cxn ang="0">
                    <a:pos x="1052" y="690"/>
                  </a:cxn>
                  <a:cxn ang="0">
                    <a:pos x="1107" y="771"/>
                  </a:cxn>
                  <a:cxn ang="0">
                    <a:pos x="1120" y="815"/>
                  </a:cxn>
                  <a:cxn ang="0">
                    <a:pos x="1088" y="835"/>
                  </a:cxn>
                  <a:cxn ang="0">
                    <a:pos x="1015" y="832"/>
                  </a:cxn>
                  <a:cxn ang="0">
                    <a:pos x="952" y="829"/>
                  </a:cxn>
                  <a:cxn ang="0">
                    <a:pos x="914" y="844"/>
                  </a:cxn>
                  <a:cxn ang="0">
                    <a:pos x="907" y="904"/>
                  </a:cxn>
                  <a:cxn ang="0">
                    <a:pos x="914" y="981"/>
                  </a:cxn>
                  <a:cxn ang="0">
                    <a:pos x="907" y="1030"/>
                  </a:cxn>
                  <a:cxn ang="0">
                    <a:pos x="873" y="1039"/>
                  </a:cxn>
                  <a:cxn ang="0">
                    <a:pos x="823" y="1011"/>
                  </a:cxn>
                  <a:cxn ang="0">
                    <a:pos x="743" y="960"/>
                  </a:cxn>
                  <a:cxn ang="0">
                    <a:pos x="704" y="963"/>
                  </a:cxn>
                  <a:cxn ang="0">
                    <a:pos x="671" y="1014"/>
                  </a:cxn>
                  <a:cxn ang="0">
                    <a:pos x="640" y="1079"/>
                  </a:cxn>
                  <a:cxn ang="0">
                    <a:pos x="605" y="1118"/>
                  </a:cxn>
                  <a:cxn ang="0">
                    <a:pos x="568" y="1097"/>
                  </a:cxn>
                  <a:cxn ang="0">
                    <a:pos x="537" y="1036"/>
                  </a:cxn>
                  <a:cxn ang="0">
                    <a:pos x="500" y="969"/>
                  </a:cxn>
                  <a:cxn ang="0">
                    <a:pos x="462" y="957"/>
                  </a:cxn>
                  <a:cxn ang="0">
                    <a:pos x="411" y="985"/>
                  </a:cxn>
                  <a:cxn ang="0">
                    <a:pos x="340" y="1033"/>
                  </a:cxn>
                  <a:cxn ang="0">
                    <a:pos x="299" y="1039"/>
                  </a:cxn>
                  <a:cxn ang="0">
                    <a:pos x="284" y="1000"/>
                  </a:cxn>
                  <a:cxn ang="0">
                    <a:pos x="288" y="926"/>
                  </a:cxn>
                  <a:cxn ang="0">
                    <a:pos x="290" y="865"/>
                  </a:cxn>
                  <a:cxn ang="0">
                    <a:pos x="269" y="833"/>
                  </a:cxn>
                  <a:cxn ang="0">
                    <a:pos x="215" y="829"/>
                  </a:cxn>
                  <a:cxn ang="0">
                    <a:pos x="149" y="835"/>
                  </a:cxn>
                  <a:cxn ang="0">
                    <a:pos x="95" y="831"/>
                  </a:cxn>
                  <a:cxn ang="0">
                    <a:pos x="78" y="802"/>
                  </a:cxn>
                  <a:cxn ang="0">
                    <a:pos x="102" y="753"/>
                  </a:cxn>
                  <a:cxn ang="0">
                    <a:pos x="155" y="673"/>
                  </a:cxn>
                  <a:cxn ang="0">
                    <a:pos x="161" y="631"/>
                  </a:cxn>
                  <a:cxn ang="0">
                    <a:pos x="116" y="598"/>
                  </a:cxn>
                  <a:cxn ang="0">
                    <a:pos x="50" y="568"/>
                  </a:cxn>
                  <a:cxn ang="0">
                    <a:pos x="4" y="534"/>
                  </a:cxn>
                  <a:cxn ang="0">
                    <a:pos x="14" y="496"/>
                  </a:cxn>
                  <a:cxn ang="0">
                    <a:pos x="72" y="464"/>
                  </a:cxn>
                  <a:cxn ang="0">
                    <a:pos x="143" y="428"/>
                  </a:cxn>
                  <a:cxn ang="0">
                    <a:pos x="163" y="392"/>
                  </a:cxn>
                  <a:cxn ang="0">
                    <a:pos x="140" y="343"/>
                  </a:cxn>
                  <a:cxn ang="0">
                    <a:pos x="91" y="271"/>
                  </a:cxn>
                  <a:cxn ang="0">
                    <a:pos x="78" y="227"/>
                  </a:cxn>
                  <a:cxn ang="0">
                    <a:pos x="110" y="207"/>
                  </a:cxn>
                  <a:cxn ang="0">
                    <a:pos x="171" y="209"/>
                  </a:cxn>
                  <a:cxn ang="0">
                    <a:pos x="236" y="214"/>
                  </a:cxn>
                  <a:cxn ang="0">
                    <a:pos x="280" y="203"/>
                  </a:cxn>
                  <a:cxn ang="0">
                    <a:pos x="291" y="159"/>
                  </a:cxn>
                  <a:cxn ang="0">
                    <a:pos x="286" y="94"/>
                  </a:cxn>
                  <a:cxn ang="0">
                    <a:pos x="285" y="33"/>
                  </a:cxn>
                  <a:cxn ang="0">
                    <a:pos x="305" y="1"/>
                  </a:cxn>
                </a:cxnLst>
                <a:rect l="0" t="0" r="r" b="b"/>
                <a:pathLst>
                  <a:path w="1123" h="1119">
                    <a:moveTo>
                      <a:pt x="311" y="0"/>
                    </a:moveTo>
                    <a:lnTo>
                      <a:pt x="317" y="1"/>
                    </a:lnTo>
                    <a:lnTo>
                      <a:pt x="324" y="2"/>
                    </a:lnTo>
                    <a:lnTo>
                      <a:pt x="332" y="5"/>
                    </a:lnTo>
                    <a:lnTo>
                      <a:pt x="340" y="9"/>
                    </a:lnTo>
                    <a:lnTo>
                      <a:pt x="348" y="14"/>
                    </a:lnTo>
                    <a:lnTo>
                      <a:pt x="357" y="19"/>
                    </a:lnTo>
                    <a:lnTo>
                      <a:pt x="366" y="25"/>
                    </a:lnTo>
                    <a:lnTo>
                      <a:pt x="375" y="31"/>
                    </a:lnTo>
                    <a:lnTo>
                      <a:pt x="384" y="37"/>
                    </a:lnTo>
                    <a:lnTo>
                      <a:pt x="411" y="57"/>
                    </a:lnTo>
                    <a:lnTo>
                      <a:pt x="421" y="63"/>
                    </a:lnTo>
                    <a:lnTo>
                      <a:pt x="429" y="68"/>
                    </a:lnTo>
                    <a:lnTo>
                      <a:pt x="438" y="74"/>
                    </a:lnTo>
                    <a:lnTo>
                      <a:pt x="446" y="78"/>
                    </a:lnTo>
                    <a:lnTo>
                      <a:pt x="454" y="82"/>
                    </a:lnTo>
                    <a:lnTo>
                      <a:pt x="462" y="85"/>
                    </a:lnTo>
                    <a:lnTo>
                      <a:pt x="469" y="86"/>
                    </a:lnTo>
                    <a:lnTo>
                      <a:pt x="476" y="87"/>
                    </a:lnTo>
                    <a:lnTo>
                      <a:pt x="482" y="86"/>
                    </a:lnTo>
                    <a:lnTo>
                      <a:pt x="489" y="83"/>
                    </a:lnTo>
                    <a:lnTo>
                      <a:pt x="495" y="79"/>
                    </a:lnTo>
                    <a:lnTo>
                      <a:pt x="500" y="72"/>
                    </a:lnTo>
                    <a:lnTo>
                      <a:pt x="506" y="64"/>
                    </a:lnTo>
                    <a:lnTo>
                      <a:pt x="512" y="56"/>
                    </a:lnTo>
                    <a:lnTo>
                      <a:pt x="517" y="46"/>
                    </a:lnTo>
                    <a:lnTo>
                      <a:pt x="523" y="35"/>
                    </a:lnTo>
                    <a:lnTo>
                      <a:pt x="528" y="24"/>
                    </a:lnTo>
                    <a:lnTo>
                      <a:pt x="534" y="12"/>
                    </a:lnTo>
                    <a:lnTo>
                      <a:pt x="1123" y="579"/>
                    </a:lnTo>
                    <a:lnTo>
                      <a:pt x="1112" y="584"/>
                    </a:lnTo>
                    <a:lnTo>
                      <a:pt x="1101" y="589"/>
                    </a:lnTo>
                    <a:lnTo>
                      <a:pt x="1091" y="594"/>
                    </a:lnTo>
                    <a:lnTo>
                      <a:pt x="1081" y="599"/>
                    </a:lnTo>
                    <a:lnTo>
                      <a:pt x="1071" y="604"/>
                    </a:lnTo>
                    <a:lnTo>
                      <a:pt x="1062" y="609"/>
                    </a:lnTo>
                    <a:lnTo>
                      <a:pt x="1054" y="615"/>
                    </a:lnTo>
                    <a:lnTo>
                      <a:pt x="1047" y="620"/>
                    </a:lnTo>
                    <a:lnTo>
                      <a:pt x="1041" y="626"/>
                    </a:lnTo>
                    <a:lnTo>
                      <a:pt x="1037" y="631"/>
                    </a:lnTo>
                    <a:lnTo>
                      <a:pt x="1035" y="638"/>
                    </a:lnTo>
                    <a:lnTo>
                      <a:pt x="1034" y="644"/>
                    </a:lnTo>
                    <a:lnTo>
                      <a:pt x="1034" y="650"/>
                    </a:lnTo>
                    <a:lnTo>
                      <a:pt x="1036" y="657"/>
                    </a:lnTo>
                    <a:lnTo>
                      <a:pt x="1039" y="665"/>
                    </a:lnTo>
                    <a:lnTo>
                      <a:pt x="1042" y="673"/>
                    </a:lnTo>
                    <a:lnTo>
                      <a:pt x="1047" y="682"/>
                    </a:lnTo>
                    <a:lnTo>
                      <a:pt x="1052" y="690"/>
                    </a:lnTo>
                    <a:lnTo>
                      <a:pt x="1058" y="699"/>
                    </a:lnTo>
                    <a:lnTo>
                      <a:pt x="1064" y="708"/>
                    </a:lnTo>
                    <a:lnTo>
                      <a:pt x="1090" y="745"/>
                    </a:lnTo>
                    <a:lnTo>
                      <a:pt x="1096" y="753"/>
                    </a:lnTo>
                    <a:lnTo>
                      <a:pt x="1102" y="762"/>
                    </a:lnTo>
                    <a:lnTo>
                      <a:pt x="1107" y="771"/>
                    </a:lnTo>
                    <a:lnTo>
                      <a:pt x="1111" y="779"/>
                    </a:lnTo>
                    <a:lnTo>
                      <a:pt x="1115" y="787"/>
                    </a:lnTo>
                    <a:lnTo>
                      <a:pt x="1118" y="795"/>
                    </a:lnTo>
                    <a:lnTo>
                      <a:pt x="1120" y="802"/>
                    </a:lnTo>
                    <a:lnTo>
                      <a:pt x="1120" y="808"/>
                    </a:lnTo>
                    <a:lnTo>
                      <a:pt x="1120" y="815"/>
                    </a:lnTo>
                    <a:lnTo>
                      <a:pt x="1118" y="820"/>
                    </a:lnTo>
                    <a:lnTo>
                      <a:pt x="1114" y="825"/>
                    </a:lnTo>
                    <a:lnTo>
                      <a:pt x="1109" y="828"/>
                    </a:lnTo>
                    <a:lnTo>
                      <a:pt x="1103" y="831"/>
                    </a:lnTo>
                    <a:lnTo>
                      <a:pt x="1096" y="833"/>
                    </a:lnTo>
                    <a:lnTo>
                      <a:pt x="1088" y="835"/>
                    </a:lnTo>
                    <a:lnTo>
                      <a:pt x="1079" y="835"/>
                    </a:lnTo>
                    <a:lnTo>
                      <a:pt x="1069" y="836"/>
                    </a:lnTo>
                    <a:lnTo>
                      <a:pt x="1059" y="835"/>
                    </a:lnTo>
                    <a:lnTo>
                      <a:pt x="1049" y="835"/>
                    </a:lnTo>
                    <a:lnTo>
                      <a:pt x="1027" y="833"/>
                    </a:lnTo>
                    <a:lnTo>
                      <a:pt x="1015" y="832"/>
                    </a:lnTo>
                    <a:lnTo>
                      <a:pt x="1004" y="831"/>
                    </a:lnTo>
                    <a:lnTo>
                      <a:pt x="993" y="830"/>
                    </a:lnTo>
                    <a:lnTo>
                      <a:pt x="982" y="829"/>
                    </a:lnTo>
                    <a:lnTo>
                      <a:pt x="972" y="829"/>
                    </a:lnTo>
                    <a:lnTo>
                      <a:pt x="962" y="828"/>
                    </a:lnTo>
                    <a:lnTo>
                      <a:pt x="952" y="829"/>
                    </a:lnTo>
                    <a:lnTo>
                      <a:pt x="943" y="829"/>
                    </a:lnTo>
                    <a:lnTo>
                      <a:pt x="935" y="831"/>
                    </a:lnTo>
                    <a:lnTo>
                      <a:pt x="928" y="833"/>
                    </a:lnTo>
                    <a:lnTo>
                      <a:pt x="923" y="836"/>
                    </a:lnTo>
                    <a:lnTo>
                      <a:pt x="918" y="839"/>
                    </a:lnTo>
                    <a:lnTo>
                      <a:pt x="914" y="844"/>
                    </a:lnTo>
                    <a:lnTo>
                      <a:pt x="911" y="850"/>
                    </a:lnTo>
                    <a:lnTo>
                      <a:pt x="909" y="857"/>
                    </a:lnTo>
                    <a:lnTo>
                      <a:pt x="908" y="865"/>
                    </a:lnTo>
                    <a:lnTo>
                      <a:pt x="907" y="874"/>
                    </a:lnTo>
                    <a:lnTo>
                      <a:pt x="907" y="893"/>
                    </a:lnTo>
                    <a:lnTo>
                      <a:pt x="907" y="904"/>
                    </a:lnTo>
                    <a:lnTo>
                      <a:pt x="909" y="926"/>
                    </a:lnTo>
                    <a:lnTo>
                      <a:pt x="910" y="937"/>
                    </a:lnTo>
                    <a:lnTo>
                      <a:pt x="911" y="948"/>
                    </a:lnTo>
                    <a:lnTo>
                      <a:pt x="912" y="959"/>
                    </a:lnTo>
                    <a:lnTo>
                      <a:pt x="913" y="970"/>
                    </a:lnTo>
                    <a:lnTo>
                      <a:pt x="914" y="981"/>
                    </a:lnTo>
                    <a:lnTo>
                      <a:pt x="914" y="991"/>
                    </a:lnTo>
                    <a:lnTo>
                      <a:pt x="914" y="1000"/>
                    </a:lnTo>
                    <a:lnTo>
                      <a:pt x="913" y="1009"/>
                    </a:lnTo>
                    <a:lnTo>
                      <a:pt x="912" y="1017"/>
                    </a:lnTo>
                    <a:lnTo>
                      <a:pt x="910" y="1024"/>
                    </a:lnTo>
                    <a:lnTo>
                      <a:pt x="907" y="1030"/>
                    </a:lnTo>
                    <a:lnTo>
                      <a:pt x="903" y="1035"/>
                    </a:lnTo>
                    <a:lnTo>
                      <a:pt x="898" y="1039"/>
                    </a:lnTo>
                    <a:lnTo>
                      <a:pt x="893" y="1041"/>
                    </a:lnTo>
                    <a:lnTo>
                      <a:pt x="887" y="1042"/>
                    </a:lnTo>
                    <a:lnTo>
                      <a:pt x="880" y="1041"/>
                    </a:lnTo>
                    <a:lnTo>
                      <a:pt x="873" y="1039"/>
                    </a:lnTo>
                    <a:lnTo>
                      <a:pt x="865" y="1036"/>
                    </a:lnTo>
                    <a:lnTo>
                      <a:pt x="857" y="1033"/>
                    </a:lnTo>
                    <a:lnTo>
                      <a:pt x="849" y="1028"/>
                    </a:lnTo>
                    <a:lnTo>
                      <a:pt x="841" y="1023"/>
                    </a:lnTo>
                    <a:lnTo>
                      <a:pt x="832" y="1017"/>
                    </a:lnTo>
                    <a:lnTo>
                      <a:pt x="823" y="1011"/>
                    </a:lnTo>
                    <a:lnTo>
                      <a:pt x="786" y="985"/>
                    </a:lnTo>
                    <a:lnTo>
                      <a:pt x="777" y="979"/>
                    </a:lnTo>
                    <a:lnTo>
                      <a:pt x="768" y="973"/>
                    </a:lnTo>
                    <a:lnTo>
                      <a:pt x="760" y="968"/>
                    </a:lnTo>
                    <a:lnTo>
                      <a:pt x="751" y="964"/>
                    </a:lnTo>
                    <a:lnTo>
                      <a:pt x="743" y="960"/>
                    </a:lnTo>
                    <a:lnTo>
                      <a:pt x="736" y="957"/>
                    </a:lnTo>
                    <a:lnTo>
                      <a:pt x="729" y="956"/>
                    </a:lnTo>
                    <a:lnTo>
                      <a:pt x="722" y="955"/>
                    </a:lnTo>
                    <a:lnTo>
                      <a:pt x="716" y="956"/>
                    </a:lnTo>
                    <a:lnTo>
                      <a:pt x="710" y="959"/>
                    </a:lnTo>
                    <a:lnTo>
                      <a:pt x="704" y="963"/>
                    </a:lnTo>
                    <a:lnTo>
                      <a:pt x="698" y="969"/>
                    </a:lnTo>
                    <a:lnTo>
                      <a:pt x="692" y="976"/>
                    </a:lnTo>
                    <a:lnTo>
                      <a:pt x="687" y="984"/>
                    </a:lnTo>
                    <a:lnTo>
                      <a:pt x="682" y="993"/>
                    </a:lnTo>
                    <a:lnTo>
                      <a:pt x="676" y="1003"/>
                    </a:lnTo>
                    <a:lnTo>
                      <a:pt x="671" y="1014"/>
                    </a:lnTo>
                    <a:lnTo>
                      <a:pt x="666" y="1025"/>
                    </a:lnTo>
                    <a:lnTo>
                      <a:pt x="661" y="1036"/>
                    </a:lnTo>
                    <a:lnTo>
                      <a:pt x="656" y="1047"/>
                    </a:lnTo>
                    <a:lnTo>
                      <a:pt x="651" y="1058"/>
                    </a:lnTo>
                    <a:lnTo>
                      <a:pt x="646" y="1069"/>
                    </a:lnTo>
                    <a:lnTo>
                      <a:pt x="640" y="1079"/>
                    </a:lnTo>
                    <a:lnTo>
                      <a:pt x="635" y="1089"/>
                    </a:lnTo>
                    <a:lnTo>
                      <a:pt x="629" y="1097"/>
                    </a:lnTo>
                    <a:lnTo>
                      <a:pt x="624" y="1105"/>
                    </a:lnTo>
                    <a:lnTo>
                      <a:pt x="618" y="1110"/>
                    </a:lnTo>
                    <a:lnTo>
                      <a:pt x="612" y="1115"/>
                    </a:lnTo>
                    <a:lnTo>
                      <a:pt x="605" y="1118"/>
                    </a:lnTo>
                    <a:lnTo>
                      <a:pt x="599" y="1119"/>
                    </a:lnTo>
                    <a:lnTo>
                      <a:pt x="592" y="1118"/>
                    </a:lnTo>
                    <a:lnTo>
                      <a:pt x="586" y="1115"/>
                    </a:lnTo>
                    <a:lnTo>
                      <a:pt x="580" y="1110"/>
                    </a:lnTo>
                    <a:lnTo>
                      <a:pt x="574" y="1105"/>
                    </a:lnTo>
                    <a:lnTo>
                      <a:pt x="568" y="1097"/>
                    </a:lnTo>
                    <a:lnTo>
                      <a:pt x="563" y="1089"/>
                    </a:lnTo>
                    <a:lnTo>
                      <a:pt x="557" y="1079"/>
                    </a:lnTo>
                    <a:lnTo>
                      <a:pt x="552" y="1069"/>
                    </a:lnTo>
                    <a:lnTo>
                      <a:pt x="547" y="1058"/>
                    </a:lnTo>
                    <a:lnTo>
                      <a:pt x="541" y="1047"/>
                    </a:lnTo>
                    <a:lnTo>
                      <a:pt x="537" y="1036"/>
                    </a:lnTo>
                    <a:lnTo>
                      <a:pt x="526" y="1014"/>
                    </a:lnTo>
                    <a:lnTo>
                      <a:pt x="521" y="1003"/>
                    </a:lnTo>
                    <a:lnTo>
                      <a:pt x="516" y="993"/>
                    </a:lnTo>
                    <a:lnTo>
                      <a:pt x="511" y="984"/>
                    </a:lnTo>
                    <a:lnTo>
                      <a:pt x="505" y="976"/>
                    </a:lnTo>
                    <a:lnTo>
                      <a:pt x="500" y="969"/>
                    </a:lnTo>
                    <a:lnTo>
                      <a:pt x="494" y="963"/>
                    </a:lnTo>
                    <a:lnTo>
                      <a:pt x="488" y="959"/>
                    </a:lnTo>
                    <a:lnTo>
                      <a:pt x="482" y="956"/>
                    </a:lnTo>
                    <a:lnTo>
                      <a:pt x="476" y="955"/>
                    </a:lnTo>
                    <a:lnTo>
                      <a:pt x="469" y="956"/>
                    </a:lnTo>
                    <a:lnTo>
                      <a:pt x="462" y="957"/>
                    </a:lnTo>
                    <a:lnTo>
                      <a:pt x="454" y="960"/>
                    </a:lnTo>
                    <a:lnTo>
                      <a:pt x="446" y="964"/>
                    </a:lnTo>
                    <a:lnTo>
                      <a:pt x="438" y="968"/>
                    </a:lnTo>
                    <a:lnTo>
                      <a:pt x="429" y="973"/>
                    </a:lnTo>
                    <a:lnTo>
                      <a:pt x="421" y="979"/>
                    </a:lnTo>
                    <a:lnTo>
                      <a:pt x="411" y="985"/>
                    </a:lnTo>
                    <a:lnTo>
                      <a:pt x="384" y="1005"/>
                    </a:lnTo>
                    <a:lnTo>
                      <a:pt x="375" y="1011"/>
                    </a:lnTo>
                    <a:lnTo>
                      <a:pt x="366" y="1017"/>
                    </a:lnTo>
                    <a:lnTo>
                      <a:pt x="357" y="1023"/>
                    </a:lnTo>
                    <a:lnTo>
                      <a:pt x="348" y="1028"/>
                    </a:lnTo>
                    <a:lnTo>
                      <a:pt x="340" y="1033"/>
                    </a:lnTo>
                    <a:lnTo>
                      <a:pt x="332" y="1036"/>
                    </a:lnTo>
                    <a:lnTo>
                      <a:pt x="324" y="1039"/>
                    </a:lnTo>
                    <a:lnTo>
                      <a:pt x="317" y="1041"/>
                    </a:lnTo>
                    <a:lnTo>
                      <a:pt x="311" y="1042"/>
                    </a:lnTo>
                    <a:lnTo>
                      <a:pt x="305" y="1041"/>
                    </a:lnTo>
                    <a:lnTo>
                      <a:pt x="299" y="1039"/>
                    </a:lnTo>
                    <a:lnTo>
                      <a:pt x="295" y="1035"/>
                    </a:lnTo>
                    <a:lnTo>
                      <a:pt x="291" y="1030"/>
                    </a:lnTo>
                    <a:lnTo>
                      <a:pt x="288" y="1024"/>
                    </a:lnTo>
                    <a:lnTo>
                      <a:pt x="286" y="1017"/>
                    </a:lnTo>
                    <a:lnTo>
                      <a:pt x="285" y="1009"/>
                    </a:lnTo>
                    <a:lnTo>
                      <a:pt x="284" y="1000"/>
                    </a:lnTo>
                    <a:lnTo>
                      <a:pt x="284" y="991"/>
                    </a:lnTo>
                    <a:lnTo>
                      <a:pt x="284" y="981"/>
                    </a:lnTo>
                    <a:lnTo>
                      <a:pt x="284" y="970"/>
                    </a:lnTo>
                    <a:lnTo>
                      <a:pt x="286" y="948"/>
                    </a:lnTo>
                    <a:lnTo>
                      <a:pt x="287" y="937"/>
                    </a:lnTo>
                    <a:lnTo>
                      <a:pt x="288" y="926"/>
                    </a:lnTo>
                    <a:lnTo>
                      <a:pt x="290" y="915"/>
                    </a:lnTo>
                    <a:lnTo>
                      <a:pt x="290" y="904"/>
                    </a:lnTo>
                    <a:lnTo>
                      <a:pt x="291" y="893"/>
                    </a:lnTo>
                    <a:lnTo>
                      <a:pt x="291" y="883"/>
                    </a:lnTo>
                    <a:lnTo>
                      <a:pt x="291" y="874"/>
                    </a:lnTo>
                    <a:lnTo>
                      <a:pt x="290" y="865"/>
                    </a:lnTo>
                    <a:lnTo>
                      <a:pt x="289" y="857"/>
                    </a:lnTo>
                    <a:lnTo>
                      <a:pt x="287" y="850"/>
                    </a:lnTo>
                    <a:lnTo>
                      <a:pt x="284" y="844"/>
                    </a:lnTo>
                    <a:lnTo>
                      <a:pt x="280" y="839"/>
                    </a:lnTo>
                    <a:lnTo>
                      <a:pt x="275" y="836"/>
                    </a:lnTo>
                    <a:lnTo>
                      <a:pt x="269" y="833"/>
                    </a:lnTo>
                    <a:lnTo>
                      <a:pt x="262" y="831"/>
                    </a:lnTo>
                    <a:lnTo>
                      <a:pt x="254" y="829"/>
                    </a:lnTo>
                    <a:lnTo>
                      <a:pt x="245" y="829"/>
                    </a:lnTo>
                    <a:lnTo>
                      <a:pt x="236" y="828"/>
                    </a:lnTo>
                    <a:lnTo>
                      <a:pt x="226" y="829"/>
                    </a:lnTo>
                    <a:lnTo>
                      <a:pt x="215" y="829"/>
                    </a:lnTo>
                    <a:lnTo>
                      <a:pt x="204" y="830"/>
                    </a:lnTo>
                    <a:lnTo>
                      <a:pt x="193" y="831"/>
                    </a:lnTo>
                    <a:lnTo>
                      <a:pt x="182" y="832"/>
                    </a:lnTo>
                    <a:lnTo>
                      <a:pt x="171" y="833"/>
                    </a:lnTo>
                    <a:lnTo>
                      <a:pt x="160" y="834"/>
                    </a:lnTo>
                    <a:lnTo>
                      <a:pt x="149" y="835"/>
                    </a:lnTo>
                    <a:lnTo>
                      <a:pt x="138" y="835"/>
                    </a:lnTo>
                    <a:lnTo>
                      <a:pt x="128" y="836"/>
                    </a:lnTo>
                    <a:lnTo>
                      <a:pt x="119" y="835"/>
                    </a:lnTo>
                    <a:lnTo>
                      <a:pt x="110" y="835"/>
                    </a:lnTo>
                    <a:lnTo>
                      <a:pt x="102" y="833"/>
                    </a:lnTo>
                    <a:lnTo>
                      <a:pt x="95" y="831"/>
                    </a:lnTo>
                    <a:lnTo>
                      <a:pt x="89" y="828"/>
                    </a:lnTo>
                    <a:lnTo>
                      <a:pt x="84" y="825"/>
                    </a:lnTo>
                    <a:lnTo>
                      <a:pt x="80" y="820"/>
                    </a:lnTo>
                    <a:lnTo>
                      <a:pt x="78" y="815"/>
                    </a:lnTo>
                    <a:lnTo>
                      <a:pt x="77" y="808"/>
                    </a:lnTo>
                    <a:lnTo>
                      <a:pt x="78" y="802"/>
                    </a:lnTo>
                    <a:lnTo>
                      <a:pt x="80" y="795"/>
                    </a:lnTo>
                    <a:lnTo>
                      <a:pt x="83" y="787"/>
                    </a:lnTo>
                    <a:lnTo>
                      <a:pt x="86" y="779"/>
                    </a:lnTo>
                    <a:lnTo>
                      <a:pt x="91" y="771"/>
                    </a:lnTo>
                    <a:lnTo>
                      <a:pt x="96" y="762"/>
                    </a:lnTo>
                    <a:lnTo>
                      <a:pt x="102" y="753"/>
                    </a:lnTo>
                    <a:lnTo>
                      <a:pt x="108" y="745"/>
                    </a:lnTo>
                    <a:lnTo>
                      <a:pt x="134" y="708"/>
                    </a:lnTo>
                    <a:lnTo>
                      <a:pt x="140" y="699"/>
                    </a:lnTo>
                    <a:lnTo>
                      <a:pt x="146" y="690"/>
                    </a:lnTo>
                    <a:lnTo>
                      <a:pt x="151" y="682"/>
                    </a:lnTo>
                    <a:lnTo>
                      <a:pt x="155" y="673"/>
                    </a:lnTo>
                    <a:lnTo>
                      <a:pt x="159" y="665"/>
                    </a:lnTo>
                    <a:lnTo>
                      <a:pt x="162" y="657"/>
                    </a:lnTo>
                    <a:lnTo>
                      <a:pt x="163" y="650"/>
                    </a:lnTo>
                    <a:lnTo>
                      <a:pt x="164" y="644"/>
                    </a:lnTo>
                    <a:lnTo>
                      <a:pt x="163" y="638"/>
                    </a:lnTo>
                    <a:lnTo>
                      <a:pt x="161" y="631"/>
                    </a:lnTo>
                    <a:lnTo>
                      <a:pt x="156" y="626"/>
                    </a:lnTo>
                    <a:lnTo>
                      <a:pt x="151" y="620"/>
                    </a:lnTo>
                    <a:lnTo>
                      <a:pt x="143" y="614"/>
                    </a:lnTo>
                    <a:lnTo>
                      <a:pt x="135" y="609"/>
                    </a:lnTo>
                    <a:lnTo>
                      <a:pt x="126" y="604"/>
                    </a:lnTo>
                    <a:lnTo>
                      <a:pt x="116" y="598"/>
                    </a:lnTo>
                    <a:lnTo>
                      <a:pt x="105" y="593"/>
                    </a:lnTo>
                    <a:lnTo>
                      <a:pt x="94" y="588"/>
                    </a:lnTo>
                    <a:lnTo>
                      <a:pt x="83" y="583"/>
                    </a:lnTo>
                    <a:lnTo>
                      <a:pt x="72" y="578"/>
                    </a:lnTo>
                    <a:lnTo>
                      <a:pt x="61" y="573"/>
                    </a:lnTo>
                    <a:lnTo>
                      <a:pt x="50" y="568"/>
                    </a:lnTo>
                    <a:lnTo>
                      <a:pt x="40" y="562"/>
                    </a:lnTo>
                    <a:lnTo>
                      <a:pt x="30" y="557"/>
                    </a:lnTo>
                    <a:lnTo>
                      <a:pt x="22" y="551"/>
                    </a:lnTo>
                    <a:lnTo>
                      <a:pt x="14" y="546"/>
                    </a:lnTo>
                    <a:lnTo>
                      <a:pt x="9" y="540"/>
                    </a:lnTo>
                    <a:lnTo>
                      <a:pt x="4" y="534"/>
                    </a:lnTo>
                    <a:lnTo>
                      <a:pt x="1" y="528"/>
                    </a:lnTo>
                    <a:lnTo>
                      <a:pt x="0" y="521"/>
                    </a:lnTo>
                    <a:lnTo>
                      <a:pt x="1" y="514"/>
                    </a:lnTo>
                    <a:lnTo>
                      <a:pt x="4" y="508"/>
                    </a:lnTo>
                    <a:lnTo>
                      <a:pt x="9" y="502"/>
                    </a:lnTo>
                    <a:lnTo>
                      <a:pt x="14" y="496"/>
                    </a:lnTo>
                    <a:lnTo>
                      <a:pt x="22" y="490"/>
                    </a:lnTo>
                    <a:lnTo>
                      <a:pt x="30" y="485"/>
                    </a:lnTo>
                    <a:lnTo>
                      <a:pt x="40" y="480"/>
                    </a:lnTo>
                    <a:lnTo>
                      <a:pt x="50" y="474"/>
                    </a:lnTo>
                    <a:lnTo>
                      <a:pt x="61" y="469"/>
                    </a:lnTo>
                    <a:lnTo>
                      <a:pt x="72" y="464"/>
                    </a:lnTo>
                    <a:lnTo>
                      <a:pt x="83" y="459"/>
                    </a:lnTo>
                    <a:lnTo>
                      <a:pt x="105" y="448"/>
                    </a:lnTo>
                    <a:lnTo>
                      <a:pt x="116" y="443"/>
                    </a:lnTo>
                    <a:lnTo>
                      <a:pt x="126" y="438"/>
                    </a:lnTo>
                    <a:lnTo>
                      <a:pt x="135" y="433"/>
                    </a:lnTo>
                    <a:lnTo>
                      <a:pt x="143" y="428"/>
                    </a:lnTo>
                    <a:lnTo>
                      <a:pt x="151" y="422"/>
                    </a:lnTo>
                    <a:lnTo>
                      <a:pt x="156" y="416"/>
                    </a:lnTo>
                    <a:lnTo>
                      <a:pt x="161" y="410"/>
                    </a:lnTo>
                    <a:lnTo>
                      <a:pt x="163" y="404"/>
                    </a:lnTo>
                    <a:lnTo>
                      <a:pt x="164" y="398"/>
                    </a:lnTo>
                    <a:lnTo>
                      <a:pt x="163" y="392"/>
                    </a:lnTo>
                    <a:lnTo>
                      <a:pt x="162" y="384"/>
                    </a:lnTo>
                    <a:lnTo>
                      <a:pt x="159" y="377"/>
                    </a:lnTo>
                    <a:lnTo>
                      <a:pt x="155" y="369"/>
                    </a:lnTo>
                    <a:lnTo>
                      <a:pt x="151" y="360"/>
                    </a:lnTo>
                    <a:lnTo>
                      <a:pt x="146" y="352"/>
                    </a:lnTo>
                    <a:lnTo>
                      <a:pt x="140" y="343"/>
                    </a:lnTo>
                    <a:lnTo>
                      <a:pt x="134" y="334"/>
                    </a:lnTo>
                    <a:lnTo>
                      <a:pt x="114" y="306"/>
                    </a:lnTo>
                    <a:lnTo>
                      <a:pt x="108" y="297"/>
                    </a:lnTo>
                    <a:lnTo>
                      <a:pt x="102" y="288"/>
                    </a:lnTo>
                    <a:lnTo>
                      <a:pt x="96" y="279"/>
                    </a:lnTo>
                    <a:lnTo>
                      <a:pt x="91" y="271"/>
                    </a:lnTo>
                    <a:lnTo>
                      <a:pt x="86" y="263"/>
                    </a:lnTo>
                    <a:lnTo>
                      <a:pt x="83" y="255"/>
                    </a:lnTo>
                    <a:lnTo>
                      <a:pt x="80" y="247"/>
                    </a:lnTo>
                    <a:lnTo>
                      <a:pt x="78" y="240"/>
                    </a:lnTo>
                    <a:lnTo>
                      <a:pt x="77" y="234"/>
                    </a:lnTo>
                    <a:lnTo>
                      <a:pt x="78" y="227"/>
                    </a:lnTo>
                    <a:lnTo>
                      <a:pt x="80" y="222"/>
                    </a:lnTo>
                    <a:lnTo>
                      <a:pt x="84" y="217"/>
                    </a:lnTo>
                    <a:lnTo>
                      <a:pt x="89" y="214"/>
                    </a:lnTo>
                    <a:lnTo>
                      <a:pt x="95" y="211"/>
                    </a:lnTo>
                    <a:lnTo>
                      <a:pt x="102" y="209"/>
                    </a:lnTo>
                    <a:lnTo>
                      <a:pt x="110" y="207"/>
                    </a:lnTo>
                    <a:lnTo>
                      <a:pt x="119" y="207"/>
                    </a:lnTo>
                    <a:lnTo>
                      <a:pt x="128" y="206"/>
                    </a:lnTo>
                    <a:lnTo>
                      <a:pt x="138" y="207"/>
                    </a:lnTo>
                    <a:lnTo>
                      <a:pt x="149" y="207"/>
                    </a:lnTo>
                    <a:lnTo>
                      <a:pt x="160" y="208"/>
                    </a:lnTo>
                    <a:lnTo>
                      <a:pt x="171" y="209"/>
                    </a:lnTo>
                    <a:lnTo>
                      <a:pt x="182" y="210"/>
                    </a:lnTo>
                    <a:lnTo>
                      <a:pt x="193" y="211"/>
                    </a:lnTo>
                    <a:lnTo>
                      <a:pt x="204" y="212"/>
                    </a:lnTo>
                    <a:lnTo>
                      <a:pt x="215" y="213"/>
                    </a:lnTo>
                    <a:lnTo>
                      <a:pt x="226" y="213"/>
                    </a:lnTo>
                    <a:lnTo>
                      <a:pt x="236" y="214"/>
                    </a:lnTo>
                    <a:lnTo>
                      <a:pt x="245" y="213"/>
                    </a:lnTo>
                    <a:lnTo>
                      <a:pt x="254" y="213"/>
                    </a:lnTo>
                    <a:lnTo>
                      <a:pt x="262" y="211"/>
                    </a:lnTo>
                    <a:lnTo>
                      <a:pt x="269" y="209"/>
                    </a:lnTo>
                    <a:lnTo>
                      <a:pt x="275" y="206"/>
                    </a:lnTo>
                    <a:lnTo>
                      <a:pt x="280" y="203"/>
                    </a:lnTo>
                    <a:lnTo>
                      <a:pt x="284" y="198"/>
                    </a:lnTo>
                    <a:lnTo>
                      <a:pt x="287" y="192"/>
                    </a:lnTo>
                    <a:lnTo>
                      <a:pt x="289" y="185"/>
                    </a:lnTo>
                    <a:lnTo>
                      <a:pt x="290" y="177"/>
                    </a:lnTo>
                    <a:lnTo>
                      <a:pt x="291" y="168"/>
                    </a:lnTo>
                    <a:lnTo>
                      <a:pt x="291" y="159"/>
                    </a:lnTo>
                    <a:lnTo>
                      <a:pt x="291" y="149"/>
                    </a:lnTo>
                    <a:lnTo>
                      <a:pt x="290" y="138"/>
                    </a:lnTo>
                    <a:lnTo>
                      <a:pt x="290" y="127"/>
                    </a:lnTo>
                    <a:lnTo>
                      <a:pt x="288" y="116"/>
                    </a:lnTo>
                    <a:lnTo>
                      <a:pt x="287" y="105"/>
                    </a:lnTo>
                    <a:lnTo>
                      <a:pt x="286" y="94"/>
                    </a:lnTo>
                    <a:lnTo>
                      <a:pt x="285" y="83"/>
                    </a:lnTo>
                    <a:lnTo>
                      <a:pt x="284" y="72"/>
                    </a:lnTo>
                    <a:lnTo>
                      <a:pt x="284" y="61"/>
                    </a:lnTo>
                    <a:lnTo>
                      <a:pt x="284" y="51"/>
                    </a:lnTo>
                    <a:lnTo>
                      <a:pt x="284" y="42"/>
                    </a:lnTo>
                    <a:lnTo>
                      <a:pt x="285" y="33"/>
                    </a:lnTo>
                    <a:lnTo>
                      <a:pt x="286" y="25"/>
                    </a:lnTo>
                    <a:lnTo>
                      <a:pt x="288" y="18"/>
                    </a:lnTo>
                    <a:lnTo>
                      <a:pt x="291" y="12"/>
                    </a:lnTo>
                    <a:lnTo>
                      <a:pt x="295" y="7"/>
                    </a:lnTo>
                    <a:lnTo>
                      <a:pt x="299" y="3"/>
                    </a:lnTo>
                    <a:lnTo>
                      <a:pt x="305" y="1"/>
                    </a:lnTo>
                    <a:lnTo>
                      <a:pt x="31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2"/>
                  </a:gs>
                  <a:gs pos="100000">
                    <a:schemeClr val="tx2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53975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9"/>
              <p:cNvSpPr>
                <a:spLocks/>
              </p:cNvSpPr>
              <p:nvPr/>
            </p:nvSpPr>
            <p:spPr bwMode="auto">
              <a:xfrm>
                <a:off x="-686921" y="-137058"/>
                <a:ext cx="1054100" cy="1041400"/>
              </a:xfrm>
              <a:custGeom>
                <a:avLst/>
                <a:gdLst/>
                <a:ahLst/>
                <a:cxnLst>
                  <a:cxn ang="0">
                    <a:pos x="659" y="578"/>
                  </a:cxn>
                  <a:cxn ang="0">
                    <a:pos x="644" y="609"/>
                  </a:cxn>
                  <a:cxn ang="0">
                    <a:pos x="629" y="636"/>
                  </a:cxn>
                  <a:cxn ang="0">
                    <a:pos x="611" y="653"/>
                  </a:cxn>
                  <a:cxn ang="0">
                    <a:pos x="592" y="656"/>
                  </a:cxn>
                  <a:cxn ang="0">
                    <a:pos x="574" y="642"/>
                  </a:cxn>
                  <a:cxn ang="0">
                    <a:pos x="558" y="617"/>
                  </a:cxn>
                  <a:cxn ang="0">
                    <a:pos x="542" y="585"/>
                  </a:cxn>
                  <a:cxn ang="0">
                    <a:pos x="527" y="552"/>
                  </a:cxn>
                  <a:cxn ang="0">
                    <a:pos x="511" y="522"/>
                  </a:cxn>
                  <a:cxn ang="0">
                    <a:pos x="494" y="500"/>
                  </a:cxn>
                  <a:cxn ang="0">
                    <a:pos x="476" y="493"/>
                  </a:cxn>
                  <a:cxn ang="0">
                    <a:pos x="455" y="498"/>
                  </a:cxn>
                  <a:cxn ang="0">
                    <a:pos x="430" y="511"/>
                  </a:cxn>
                  <a:cxn ang="0">
                    <a:pos x="375" y="549"/>
                  </a:cxn>
                  <a:cxn ang="0">
                    <a:pos x="349" y="566"/>
                  </a:cxn>
                  <a:cxn ang="0">
                    <a:pos x="325" y="577"/>
                  </a:cxn>
                  <a:cxn ang="0">
                    <a:pos x="305" y="579"/>
                  </a:cxn>
                  <a:cxn ang="0">
                    <a:pos x="291" y="568"/>
                  </a:cxn>
                  <a:cxn ang="0">
                    <a:pos x="285" y="546"/>
                  </a:cxn>
                  <a:cxn ang="0">
                    <a:pos x="284" y="518"/>
                  </a:cxn>
                  <a:cxn ang="0">
                    <a:pos x="287" y="486"/>
                  </a:cxn>
                  <a:cxn ang="0">
                    <a:pos x="291" y="441"/>
                  </a:cxn>
                  <a:cxn ang="0">
                    <a:pos x="290" y="402"/>
                  </a:cxn>
                  <a:cxn ang="0">
                    <a:pos x="284" y="382"/>
                  </a:cxn>
                  <a:cxn ang="0">
                    <a:pos x="270" y="370"/>
                  </a:cxn>
                  <a:cxn ang="0">
                    <a:pos x="246" y="366"/>
                  </a:cxn>
                  <a:cxn ang="0">
                    <a:pos x="205" y="367"/>
                  </a:cxn>
                  <a:cxn ang="0">
                    <a:pos x="171" y="370"/>
                  </a:cxn>
                  <a:cxn ang="0">
                    <a:pos x="139" y="373"/>
                  </a:cxn>
                  <a:cxn ang="0">
                    <a:pos x="110" y="372"/>
                  </a:cxn>
                  <a:cxn ang="0">
                    <a:pos x="89" y="366"/>
                  </a:cxn>
                  <a:cxn ang="0">
                    <a:pos x="78" y="352"/>
                  </a:cxn>
                  <a:cxn ang="0">
                    <a:pos x="80" y="332"/>
                  </a:cxn>
                  <a:cxn ang="0">
                    <a:pos x="91" y="308"/>
                  </a:cxn>
                  <a:cxn ang="0">
                    <a:pos x="108" y="282"/>
                  </a:cxn>
                  <a:cxn ang="0">
                    <a:pos x="134" y="245"/>
                  </a:cxn>
                  <a:cxn ang="0">
                    <a:pos x="151" y="219"/>
                  </a:cxn>
                  <a:cxn ang="0">
                    <a:pos x="162" y="195"/>
                  </a:cxn>
                  <a:cxn ang="0">
                    <a:pos x="163" y="175"/>
                  </a:cxn>
                  <a:cxn ang="0">
                    <a:pos x="151" y="157"/>
                  </a:cxn>
                  <a:cxn ang="0">
                    <a:pos x="126" y="141"/>
                  </a:cxn>
                  <a:cxn ang="0">
                    <a:pos x="94" y="126"/>
                  </a:cxn>
                  <a:cxn ang="0">
                    <a:pos x="50" y="105"/>
                  </a:cxn>
                  <a:cxn ang="0">
                    <a:pos x="22" y="89"/>
                  </a:cxn>
                  <a:cxn ang="0">
                    <a:pos x="4" y="71"/>
                  </a:cxn>
                  <a:cxn ang="0">
                    <a:pos x="1" y="52"/>
                  </a:cxn>
                  <a:cxn ang="0">
                    <a:pos x="13" y="35"/>
                  </a:cxn>
                  <a:cxn ang="0">
                    <a:pos x="35" y="19"/>
                  </a:cxn>
                  <a:cxn ang="0">
                    <a:pos x="64" y="5"/>
                  </a:cxn>
                </a:cxnLst>
                <a:rect l="0" t="0" r="r" b="b"/>
                <a:pathLst>
                  <a:path w="664" h="656">
                    <a:moveTo>
                      <a:pt x="75" y="0"/>
                    </a:moveTo>
                    <a:lnTo>
                      <a:pt x="664" y="567"/>
                    </a:lnTo>
                    <a:lnTo>
                      <a:pt x="659" y="578"/>
                    </a:lnTo>
                    <a:lnTo>
                      <a:pt x="655" y="589"/>
                    </a:lnTo>
                    <a:lnTo>
                      <a:pt x="650" y="599"/>
                    </a:lnTo>
                    <a:lnTo>
                      <a:pt x="644" y="609"/>
                    </a:lnTo>
                    <a:lnTo>
                      <a:pt x="639" y="619"/>
                    </a:lnTo>
                    <a:lnTo>
                      <a:pt x="634" y="628"/>
                    </a:lnTo>
                    <a:lnTo>
                      <a:pt x="629" y="636"/>
                    </a:lnTo>
                    <a:lnTo>
                      <a:pt x="623" y="643"/>
                    </a:lnTo>
                    <a:lnTo>
                      <a:pt x="618" y="648"/>
                    </a:lnTo>
                    <a:lnTo>
                      <a:pt x="611" y="653"/>
                    </a:lnTo>
                    <a:lnTo>
                      <a:pt x="606" y="656"/>
                    </a:lnTo>
                    <a:lnTo>
                      <a:pt x="599" y="656"/>
                    </a:lnTo>
                    <a:lnTo>
                      <a:pt x="592" y="656"/>
                    </a:lnTo>
                    <a:lnTo>
                      <a:pt x="586" y="652"/>
                    </a:lnTo>
                    <a:lnTo>
                      <a:pt x="580" y="648"/>
                    </a:lnTo>
                    <a:lnTo>
                      <a:pt x="574" y="642"/>
                    </a:lnTo>
                    <a:lnTo>
                      <a:pt x="569" y="635"/>
                    </a:lnTo>
                    <a:lnTo>
                      <a:pt x="563" y="626"/>
                    </a:lnTo>
                    <a:lnTo>
                      <a:pt x="558" y="617"/>
                    </a:lnTo>
                    <a:lnTo>
                      <a:pt x="552" y="607"/>
                    </a:lnTo>
                    <a:lnTo>
                      <a:pt x="547" y="596"/>
                    </a:lnTo>
                    <a:lnTo>
                      <a:pt x="542" y="585"/>
                    </a:lnTo>
                    <a:lnTo>
                      <a:pt x="537" y="574"/>
                    </a:lnTo>
                    <a:lnTo>
                      <a:pt x="532" y="563"/>
                    </a:lnTo>
                    <a:lnTo>
                      <a:pt x="527" y="552"/>
                    </a:lnTo>
                    <a:lnTo>
                      <a:pt x="521" y="541"/>
                    </a:lnTo>
                    <a:lnTo>
                      <a:pt x="516" y="531"/>
                    </a:lnTo>
                    <a:lnTo>
                      <a:pt x="511" y="522"/>
                    </a:lnTo>
                    <a:lnTo>
                      <a:pt x="506" y="513"/>
                    </a:lnTo>
                    <a:lnTo>
                      <a:pt x="500" y="506"/>
                    </a:lnTo>
                    <a:lnTo>
                      <a:pt x="494" y="500"/>
                    </a:lnTo>
                    <a:lnTo>
                      <a:pt x="488" y="496"/>
                    </a:lnTo>
                    <a:lnTo>
                      <a:pt x="482" y="494"/>
                    </a:lnTo>
                    <a:lnTo>
                      <a:pt x="476" y="493"/>
                    </a:lnTo>
                    <a:lnTo>
                      <a:pt x="469" y="493"/>
                    </a:lnTo>
                    <a:lnTo>
                      <a:pt x="462" y="495"/>
                    </a:lnTo>
                    <a:lnTo>
                      <a:pt x="455" y="498"/>
                    </a:lnTo>
                    <a:lnTo>
                      <a:pt x="447" y="501"/>
                    </a:lnTo>
                    <a:lnTo>
                      <a:pt x="438" y="506"/>
                    </a:lnTo>
                    <a:lnTo>
                      <a:pt x="430" y="511"/>
                    </a:lnTo>
                    <a:lnTo>
                      <a:pt x="421" y="517"/>
                    </a:lnTo>
                    <a:lnTo>
                      <a:pt x="412" y="523"/>
                    </a:lnTo>
                    <a:lnTo>
                      <a:pt x="375" y="549"/>
                    </a:lnTo>
                    <a:lnTo>
                      <a:pt x="366" y="555"/>
                    </a:lnTo>
                    <a:lnTo>
                      <a:pt x="357" y="560"/>
                    </a:lnTo>
                    <a:lnTo>
                      <a:pt x="349" y="566"/>
                    </a:lnTo>
                    <a:lnTo>
                      <a:pt x="341" y="570"/>
                    </a:lnTo>
                    <a:lnTo>
                      <a:pt x="333" y="574"/>
                    </a:lnTo>
                    <a:lnTo>
                      <a:pt x="325" y="577"/>
                    </a:lnTo>
                    <a:lnTo>
                      <a:pt x="318" y="579"/>
                    </a:lnTo>
                    <a:lnTo>
                      <a:pt x="311" y="579"/>
                    </a:lnTo>
                    <a:lnTo>
                      <a:pt x="305" y="579"/>
                    </a:lnTo>
                    <a:lnTo>
                      <a:pt x="300" y="576"/>
                    </a:lnTo>
                    <a:lnTo>
                      <a:pt x="295" y="573"/>
                    </a:lnTo>
                    <a:lnTo>
                      <a:pt x="291" y="568"/>
                    </a:lnTo>
                    <a:lnTo>
                      <a:pt x="288" y="562"/>
                    </a:lnTo>
                    <a:lnTo>
                      <a:pt x="286" y="555"/>
                    </a:lnTo>
                    <a:lnTo>
                      <a:pt x="285" y="546"/>
                    </a:lnTo>
                    <a:lnTo>
                      <a:pt x="284" y="538"/>
                    </a:lnTo>
                    <a:lnTo>
                      <a:pt x="284" y="528"/>
                    </a:lnTo>
                    <a:lnTo>
                      <a:pt x="284" y="518"/>
                    </a:lnTo>
                    <a:lnTo>
                      <a:pt x="285" y="508"/>
                    </a:lnTo>
                    <a:lnTo>
                      <a:pt x="285" y="497"/>
                    </a:lnTo>
                    <a:lnTo>
                      <a:pt x="287" y="486"/>
                    </a:lnTo>
                    <a:lnTo>
                      <a:pt x="288" y="474"/>
                    </a:lnTo>
                    <a:lnTo>
                      <a:pt x="289" y="463"/>
                    </a:lnTo>
                    <a:lnTo>
                      <a:pt x="291" y="441"/>
                    </a:lnTo>
                    <a:lnTo>
                      <a:pt x="291" y="431"/>
                    </a:lnTo>
                    <a:lnTo>
                      <a:pt x="291" y="411"/>
                    </a:lnTo>
                    <a:lnTo>
                      <a:pt x="290" y="402"/>
                    </a:lnTo>
                    <a:lnTo>
                      <a:pt x="289" y="395"/>
                    </a:lnTo>
                    <a:lnTo>
                      <a:pt x="287" y="387"/>
                    </a:lnTo>
                    <a:lnTo>
                      <a:pt x="284" y="382"/>
                    </a:lnTo>
                    <a:lnTo>
                      <a:pt x="280" y="377"/>
                    </a:lnTo>
                    <a:lnTo>
                      <a:pt x="275" y="373"/>
                    </a:lnTo>
                    <a:lnTo>
                      <a:pt x="270" y="370"/>
                    </a:lnTo>
                    <a:lnTo>
                      <a:pt x="262" y="368"/>
                    </a:lnTo>
                    <a:lnTo>
                      <a:pt x="255" y="367"/>
                    </a:lnTo>
                    <a:lnTo>
                      <a:pt x="246" y="366"/>
                    </a:lnTo>
                    <a:lnTo>
                      <a:pt x="226" y="366"/>
                    </a:lnTo>
                    <a:lnTo>
                      <a:pt x="216" y="366"/>
                    </a:lnTo>
                    <a:lnTo>
                      <a:pt x="205" y="367"/>
                    </a:lnTo>
                    <a:lnTo>
                      <a:pt x="194" y="368"/>
                    </a:lnTo>
                    <a:lnTo>
                      <a:pt x="183" y="369"/>
                    </a:lnTo>
                    <a:lnTo>
                      <a:pt x="171" y="370"/>
                    </a:lnTo>
                    <a:lnTo>
                      <a:pt x="160" y="372"/>
                    </a:lnTo>
                    <a:lnTo>
                      <a:pt x="149" y="372"/>
                    </a:lnTo>
                    <a:lnTo>
                      <a:pt x="139" y="373"/>
                    </a:lnTo>
                    <a:lnTo>
                      <a:pt x="129" y="373"/>
                    </a:lnTo>
                    <a:lnTo>
                      <a:pt x="119" y="373"/>
                    </a:lnTo>
                    <a:lnTo>
                      <a:pt x="110" y="372"/>
                    </a:lnTo>
                    <a:lnTo>
                      <a:pt x="102" y="371"/>
                    </a:lnTo>
                    <a:lnTo>
                      <a:pt x="95" y="369"/>
                    </a:lnTo>
                    <a:lnTo>
                      <a:pt x="89" y="366"/>
                    </a:lnTo>
                    <a:lnTo>
                      <a:pt x="84" y="362"/>
                    </a:lnTo>
                    <a:lnTo>
                      <a:pt x="80" y="358"/>
                    </a:lnTo>
                    <a:lnTo>
                      <a:pt x="78" y="352"/>
                    </a:lnTo>
                    <a:lnTo>
                      <a:pt x="78" y="346"/>
                    </a:lnTo>
                    <a:lnTo>
                      <a:pt x="78" y="339"/>
                    </a:lnTo>
                    <a:lnTo>
                      <a:pt x="80" y="332"/>
                    </a:lnTo>
                    <a:lnTo>
                      <a:pt x="83" y="325"/>
                    </a:lnTo>
                    <a:lnTo>
                      <a:pt x="86" y="317"/>
                    </a:lnTo>
                    <a:lnTo>
                      <a:pt x="91" y="308"/>
                    </a:lnTo>
                    <a:lnTo>
                      <a:pt x="96" y="300"/>
                    </a:lnTo>
                    <a:lnTo>
                      <a:pt x="102" y="291"/>
                    </a:lnTo>
                    <a:lnTo>
                      <a:pt x="108" y="282"/>
                    </a:lnTo>
                    <a:lnTo>
                      <a:pt x="121" y="264"/>
                    </a:lnTo>
                    <a:lnTo>
                      <a:pt x="128" y="255"/>
                    </a:lnTo>
                    <a:lnTo>
                      <a:pt x="134" y="245"/>
                    </a:lnTo>
                    <a:lnTo>
                      <a:pt x="140" y="236"/>
                    </a:lnTo>
                    <a:lnTo>
                      <a:pt x="146" y="228"/>
                    </a:lnTo>
                    <a:lnTo>
                      <a:pt x="151" y="219"/>
                    </a:lnTo>
                    <a:lnTo>
                      <a:pt x="156" y="211"/>
                    </a:lnTo>
                    <a:lnTo>
                      <a:pt x="159" y="203"/>
                    </a:lnTo>
                    <a:lnTo>
                      <a:pt x="162" y="195"/>
                    </a:lnTo>
                    <a:lnTo>
                      <a:pt x="164" y="188"/>
                    </a:lnTo>
                    <a:lnTo>
                      <a:pt x="164" y="181"/>
                    </a:lnTo>
                    <a:lnTo>
                      <a:pt x="163" y="175"/>
                    </a:lnTo>
                    <a:lnTo>
                      <a:pt x="161" y="169"/>
                    </a:lnTo>
                    <a:lnTo>
                      <a:pt x="157" y="163"/>
                    </a:lnTo>
                    <a:lnTo>
                      <a:pt x="151" y="157"/>
                    </a:lnTo>
                    <a:lnTo>
                      <a:pt x="144" y="152"/>
                    </a:lnTo>
                    <a:lnTo>
                      <a:pt x="135" y="146"/>
                    </a:lnTo>
                    <a:lnTo>
                      <a:pt x="126" y="141"/>
                    </a:lnTo>
                    <a:lnTo>
                      <a:pt x="116" y="136"/>
                    </a:lnTo>
                    <a:lnTo>
                      <a:pt x="105" y="131"/>
                    </a:lnTo>
                    <a:lnTo>
                      <a:pt x="94" y="126"/>
                    </a:lnTo>
                    <a:lnTo>
                      <a:pt x="83" y="121"/>
                    </a:lnTo>
                    <a:lnTo>
                      <a:pt x="61" y="110"/>
                    </a:lnTo>
                    <a:lnTo>
                      <a:pt x="50" y="105"/>
                    </a:lnTo>
                    <a:lnTo>
                      <a:pt x="40" y="100"/>
                    </a:lnTo>
                    <a:lnTo>
                      <a:pt x="31" y="94"/>
                    </a:lnTo>
                    <a:lnTo>
                      <a:pt x="22" y="89"/>
                    </a:lnTo>
                    <a:lnTo>
                      <a:pt x="15" y="83"/>
                    </a:lnTo>
                    <a:lnTo>
                      <a:pt x="9" y="77"/>
                    </a:lnTo>
                    <a:lnTo>
                      <a:pt x="4" y="71"/>
                    </a:lnTo>
                    <a:lnTo>
                      <a:pt x="1" y="65"/>
                    </a:lnTo>
                    <a:lnTo>
                      <a:pt x="0" y="58"/>
                    </a:lnTo>
                    <a:lnTo>
                      <a:pt x="1" y="52"/>
                    </a:lnTo>
                    <a:lnTo>
                      <a:pt x="4" y="46"/>
                    </a:lnTo>
                    <a:lnTo>
                      <a:pt x="8" y="41"/>
                    </a:lnTo>
                    <a:lnTo>
                      <a:pt x="13" y="35"/>
                    </a:lnTo>
                    <a:lnTo>
                      <a:pt x="19" y="30"/>
                    </a:lnTo>
                    <a:lnTo>
                      <a:pt x="27" y="25"/>
                    </a:lnTo>
                    <a:lnTo>
                      <a:pt x="35" y="19"/>
                    </a:lnTo>
                    <a:lnTo>
                      <a:pt x="45" y="15"/>
                    </a:lnTo>
                    <a:lnTo>
                      <a:pt x="54" y="10"/>
                    </a:lnTo>
                    <a:lnTo>
                      <a:pt x="64" y="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9" name="TextBox 44"/>
            <p:cNvSpPr txBox="1">
              <a:spLocks noChangeArrowheads="1"/>
            </p:cNvSpPr>
            <p:nvPr/>
          </p:nvSpPr>
          <p:spPr bwMode="auto">
            <a:xfrm>
              <a:off x="8047857" y="-439752"/>
              <a:ext cx="9286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Concept</a:t>
              </a:r>
              <a:endPara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765805" y="1285860"/>
            <a:ext cx="1591881" cy="1574546"/>
            <a:chOff x="6038860" y="-2055586"/>
            <a:chExt cx="1591881" cy="1574546"/>
          </a:xfrm>
        </p:grpSpPr>
        <p:grpSp>
          <p:nvGrpSpPr>
            <p:cNvPr id="50" name="Group 49"/>
            <p:cNvGrpSpPr/>
            <p:nvPr/>
          </p:nvGrpSpPr>
          <p:grpSpPr>
            <a:xfrm>
              <a:off x="6038860" y="-2055586"/>
              <a:ext cx="1591881" cy="1574546"/>
              <a:chOff x="-1428792" y="-142900"/>
              <a:chExt cx="1795971" cy="1776413"/>
            </a:xfrm>
          </p:grpSpPr>
          <p:sp>
            <p:nvSpPr>
              <p:cNvPr id="51" name="Freeform 8"/>
              <p:cNvSpPr>
                <a:spLocks/>
              </p:cNvSpPr>
              <p:nvPr/>
            </p:nvSpPr>
            <p:spPr bwMode="auto">
              <a:xfrm>
                <a:off x="-1428792" y="-142900"/>
                <a:ext cx="1782763" cy="1776413"/>
              </a:xfrm>
              <a:custGeom>
                <a:avLst/>
                <a:gdLst/>
                <a:ahLst/>
                <a:cxnLst>
                  <a:cxn ang="0">
                    <a:pos x="348" y="14"/>
                  </a:cxn>
                  <a:cxn ang="0">
                    <a:pos x="421" y="63"/>
                  </a:cxn>
                  <a:cxn ang="0">
                    <a:pos x="469" y="86"/>
                  </a:cxn>
                  <a:cxn ang="0">
                    <a:pos x="506" y="64"/>
                  </a:cxn>
                  <a:cxn ang="0">
                    <a:pos x="1123" y="579"/>
                  </a:cxn>
                  <a:cxn ang="0">
                    <a:pos x="1062" y="609"/>
                  </a:cxn>
                  <a:cxn ang="0">
                    <a:pos x="1034" y="644"/>
                  </a:cxn>
                  <a:cxn ang="0">
                    <a:pos x="1052" y="690"/>
                  </a:cxn>
                  <a:cxn ang="0">
                    <a:pos x="1107" y="771"/>
                  </a:cxn>
                  <a:cxn ang="0">
                    <a:pos x="1120" y="815"/>
                  </a:cxn>
                  <a:cxn ang="0">
                    <a:pos x="1088" y="835"/>
                  </a:cxn>
                  <a:cxn ang="0">
                    <a:pos x="1015" y="832"/>
                  </a:cxn>
                  <a:cxn ang="0">
                    <a:pos x="952" y="829"/>
                  </a:cxn>
                  <a:cxn ang="0">
                    <a:pos x="914" y="844"/>
                  </a:cxn>
                  <a:cxn ang="0">
                    <a:pos x="907" y="904"/>
                  </a:cxn>
                  <a:cxn ang="0">
                    <a:pos x="914" y="981"/>
                  </a:cxn>
                  <a:cxn ang="0">
                    <a:pos x="907" y="1030"/>
                  </a:cxn>
                  <a:cxn ang="0">
                    <a:pos x="873" y="1039"/>
                  </a:cxn>
                  <a:cxn ang="0">
                    <a:pos x="823" y="1011"/>
                  </a:cxn>
                  <a:cxn ang="0">
                    <a:pos x="743" y="960"/>
                  </a:cxn>
                  <a:cxn ang="0">
                    <a:pos x="704" y="963"/>
                  </a:cxn>
                  <a:cxn ang="0">
                    <a:pos x="671" y="1014"/>
                  </a:cxn>
                  <a:cxn ang="0">
                    <a:pos x="640" y="1079"/>
                  </a:cxn>
                  <a:cxn ang="0">
                    <a:pos x="605" y="1118"/>
                  </a:cxn>
                  <a:cxn ang="0">
                    <a:pos x="568" y="1097"/>
                  </a:cxn>
                  <a:cxn ang="0">
                    <a:pos x="537" y="1036"/>
                  </a:cxn>
                  <a:cxn ang="0">
                    <a:pos x="500" y="969"/>
                  </a:cxn>
                  <a:cxn ang="0">
                    <a:pos x="462" y="957"/>
                  </a:cxn>
                  <a:cxn ang="0">
                    <a:pos x="411" y="985"/>
                  </a:cxn>
                  <a:cxn ang="0">
                    <a:pos x="340" y="1033"/>
                  </a:cxn>
                  <a:cxn ang="0">
                    <a:pos x="299" y="1039"/>
                  </a:cxn>
                  <a:cxn ang="0">
                    <a:pos x="284" y="1000"/>
                  </a:cxn>
                  <a:cxn ang="0">
                    <a:pos x="288" y="926"/>
                  </a:cxn>
                  <a:cxn ang="0">
                    <a:pos x="290" y="865"/>
                  </a:cxn>
                  <a:cxn ang="0">
                    <a:pos x="269" y="833"/>
                  </a:cxn>
                  <a:cxn ang="0">
                    <a:pos x="215" y="829"/>
                  </a:cxn>
                  <a:cxn ang="0">
                    <a:pos x="149" y="835"/>
                  </a:cxn>
                  <a:cxn ang="0">
                    <a:pos x="95" y="831"/>
                  </a:cxn>
                  <a:cxn ang="0">
                    <a:pos x="78" y="802"/>
                  </a:cxn>
                  <a:cxn ang="0">
                    <a:pos x="102" y="753"/>
                  </a:cxn>
                  <a:cxn ang="0">
                    <a:pos x="155" y="673"/>
                  </a:cxn>
                  <a:cxn ang="0">
                    <a:pos x="161" y="631"/>
                  </a:cxn>
                  <a:cxn ang="0">
                    <a:pos x="116" y="598"/>
                  </a:cxn>
                  <a:cxn ang="0">
                    <a:pos x="50" y="568"/>
                  </a:cxn>
                  <a:cxn ang="0">
                    <a:pos x="4" y="534"/>
                  </a:cxn>
                  <a:cxn ang="0">
                    <a:pos x="14" y="496"/>
                  </a:cxn>
                  <a:cxn ang="0">
                    <a:pos x="72" y="464"/>
                  </a:cxn>
                  <a:cxn ang="0">
                    <a:pos x="143" y="428"/>
                  </a:cxn>
                  <a:cxn ang="0">
                    <a:pos x="163" y="392"/>
                  </a:cxn>
                  <a:cxn ang="0">
                    <a:pos x="140" y="343"/>
                  </a:cxn>
                  <a:cxn ang="0">
                    <a:pos x="91" y="271"/>
                  </a:cxn>
                  <a:cxn ang="0">
                    <a:pos x="78" y="227"/>
                  </a:cxn>
                  <a:cxn ang="0">
                    <a:pos x="110" y="207"/>
                  </a:cxn>
                  <a:cxn ang="0">
                    <a:pos x="171" y="209"/>
                  </a:cxn>
                  <a:cxn ang="0">
                    <a:pos x="236" y="214"/>
                  </a:cxn>
                  <a:cxn ang="0">
                    <a:pos x="280" y="203"/>
                  </a:cxn>
                  <a:cxn ang="0">
                    <a:pos x="291" y="159"/>
                  </a:cxn>
                  <a:cxn ang="0">
                    <a:pos x="286" y="94"/>
                  </a:cxn>
                  <a:cxn ang="0">
                    <a:pos x="285" y="33"/>
                  </a:cxn>
                  <a:cxn ang="0">
                    <a:pos x="305" y="1"/>
                  </a:cxn>
                </a:cxnLst>
                <a:rect l="0" t="0" r="r" b="b"/>
                <a:pathLst>
                  <a:path w="1123" h="1119">
                    <a:moveTo>
                      <a:pt x="311" y="0"/>
                    </a:moveTo>
                    <a:lnTo>
                      <a:pt x="317" y="1"/>
                    </a:lnTo>
                    <a:lnTo>
                      <a:pt x="324" y="2"/>
                    </a:lnTo>
                    <a:lnTo>
                      <a:pt x="332" y="5"/>
                    </a:lnTo>
                    <a:lnTo>
                      <a:pt x="340" y="9"/>
                    </a:lnTo>
                    <a:lnTo>
                      <a:pt x="348" y="14"/>
                    </a:lnTo>
                    <a:lnTo>
                      <a:pt x="357" y="19"/>
                    </a:lnTo>
                    <a:lnTo>
                      <a:pt x="366" y="25"/>
                    </a:lnTo>
                    <a:lnTo>
                      <a:pt x="375" y="31"/>
                    </a:lnTo>
                    <a:lnTo>
                      <a:pt x="384" y="37"/>
                    </a:lnTo>
                    <a:lnTo>
                      <a:pt x="411" y="57"/>
                    </a:lnTo>
                    <a:lnTo>
                      <a:pt x="421" y="63"/>
                    </a:lnTo>
                    <a:lnTo>
                      <a:pt x="429" y="68"/>
                    </a:lnTo>
                    <a:lnTo>
                      <a:pt x="438" y="74"/>
                    </a:lnTo>
                    <a:lnTo>
                      <a:pt x="446" y="78"/>
                    </a:lnTo>
                    <a:lnTo>
                      <a:pt x="454" y="82"/>
                    </a:lnTo>
                    <a:lnTo>
                      <a:pt x="462" y="85"/>
                    </a:lnTo>
                    <a:lnTo>
                      <a:pt x="469" y="86"/>
                    </a:lnTo>
                    <a:lnTo>
                      <a:pt x="476" y="87"/>
                    </a:lnTo>
                    <a:lnTo>
                      <a:pt x="482" y="86"/>
                    </a:lnTo>
                    <a:lnTo>
                      <a:pt x="489" y="83"/>
                    </a:lnTo>
                    <a:lnTo>
                      <a:pt x="495" y="79"/>
                    </a:lnTo>
                    <a:lnTo>
                      <a:pt x="500" y="72"/>
                    </a:lnTo>
                    <a:lnTo>
                      <a:pt x="506" y="64"/>
                    </a:lnTo>
                    <a:lnTo>
                      <a:pt x="512" y="56"/>
                    </a:lnTo>
                    <a:lnTo>
                      <a:pt x="517" y="46"/>
                    </a:lnTo>
                    <a:lnTo>
                      <a:pt x="523" y="35"/>
                    </a:lnTo>
                    <a:lnTo>
                      <a:pt x="528" y="24"/>
                    </a:lnTo>
                    <a:lnTo>
                      <a:pt x="534" y="12"/>
                    </a:lnTo>
                    <a:lnTo>
                      <a:pt x="1123" y="579"/>
                    </a:lnTo>
                    <a:lnTo>
                      <a:pt x="1112" y="584"/>
                    </a:lnTo>
                    <a:lnTo>
                      <a:pt x="1101" y="589"/>
                    </a:lnTo>
                    <a:lnTo>
                      <a:pt x="1091" y="594"/>
                    </a:lnTo>
                    <a:lnTo>
                      <a:pt x="1081" y="599"/>
                    </a:lnTo>
                    <a:lnTo>
                      <a:pt x="1071" y="604"/>
                    </a:lnTo>
                    <a:lnTo>
                      <a:pt x="1062" y="609"/>
                    </a:lnTo>
                    <a:lnTo>
                      <a:pt x="1054" y="615"/>
                    </a:lnTo>
                    <a:lnTo>
                      <a:pt x="1047" y="620"/>
                    </a:lnTo>
                    <a:lnTo>
                      <a:pt x="1041" y="626"/>
                    </a:lnTo>
                    <a:lnTo>
                      <a:pt x="1037" y="631"/>
                    </a:lnTo>
                    <a:lnTo>
                      <a:pt x="1035" y="638"/>
                    </a:lnTo>
                    <a:lnTo>
                      <a:pt x="1034" y="644"/>
                    </a:lnTo>
                    <a:lnTo>
                      <a:pt x="1034" y="650"/>
                    </a:lnTo>
                    <a:lnTo>
                      <a:pt x="1036" y="657"/>
                    </a:lnTo>
                    <a:lnTo>
                      <a:pt x="1039" y="665"/>
                    </a:lnTo>
                    <a:lnTo>
                      <a:pt x="1042" y="673"/>
                    </a:lnTo>
                    <a:lnTo>
                      <a:pt x="1047" y="682"/>
                    </a:lnTo>
                    <a:lnTo>
                      <a:pt x="1052" y="690"/>
                    </a:lnTo>
                    <a:lnTo>
                      <a:pt x="1058" y="699"/>
                    </a:lnTo>
                    <a:lnTo>
                      <a:pt x="1064" y="708"/>
                    </a:lnTo>
                    <a:lnTo>
                      <a:pt x="1090" y="745"/>
                    </a:lnTo>
                    <a:lnTo>
                      <a:pt x="1096" y="753"/>
                    </a:lnTo>
                    <a:lnTo>
                      <a:pt x="1102" y="762"/>
                    </a:lnTo>
                    <a:lnTo>
                      <a:pt x="1107" y="771"/>
                    </a:lnTo>
                    <a:lnTo>
                      <a:pt x="1111" y="779"/>
                    </a:lnTo>
                    <a:lnTo>
                      <a:pt x="1115" y="787"/>
                    </a:lnTo>
                    <a:lnTo>
                      <a:pt x="1118" y="795"/>
                    </a:lnTo>
                    <a:lnTo>
                      <a:pt x="1120" y="802"/>
                    </a:lnTo>
                    <a:lnTo>
                      <a:pt x="1120" y="808"/>
                    </a:lnTo>
                    <a:lnTo>
                      <a:pt x="1120" y="815"/>
                    </a:lnTo>
                    <a:lnTo>
                      <a:pt x="1118" y="820"/>
                    </a:lnTo>
                    <a:lnTo>
                      <a:pt x="1114" y="825"/>
                    </a:lnTo>
                    <a:lnTo>
                      <a:pt x="1109" y="828"/>
                    </a:lnTo>
                    <a:lnTo>
                      <a:pt x="1103" y="831"/>
                    </a:lnTo>
                    <a:lnTo>
                      <a:pt x="1096" y="833"/>
                    </a:lnTo>
                    <a:lnTo>
                      <a:pt x="1088" y="835"/>
                    </a:lnTo>
                    <a:lnTo>
                      <a:pt x="1079" y="835"/>
                    </a:lnTo>
                    <a:lnTo>
                      <a:pt x="1069" y="836"/>
                    </a:lnTo>
                    <a:lnTo>
                      <a:pt x="1059" y="835"/>
                    </a:lnTo>
                    <a:lnTo>
                      <a:pt x="1049" y="835"/>
                    </a:lnTo>
                    <a:lnTo>
                      <a:pt x="1027" y="833"/>
                    </a:lnTo>
                    <a:lnTo>
                      <a:pt x="1015" y="832"/>
                    </a:lnTo>
                    <a:lnTo>
                      <a:pt x="1004" y="831"/>
                    </a:lnTo>
                    <a:lnTo>
                      <a:pt x="993" y="830"/>
                    </a:lnTo>
                    <a:lnTo>
                      <a:pt x="982" y="829"/>
                    </a:lnTo>
                    <a:lnTo>
                      <a:pt x="972" y="829"/>
                    </a:lnTo>
                    <a:lnTo>
                      <a:pt x="962" y="828"/>
                    </a:lnTo>
                    <a:lnTo>
                      <a:pt x="952" y="829"/>
                    </a:lnTo>
                    <a:lnTo>
                      <a:pt x="943" y="829"/>
                    </a:lnTo>
                    <a:lnTo>
                      <a:pt x="935" y="831"/>
                    </a:lnTo>
                    <a:lnTo>
                      <a:pt x="928" y="833"/>
                    </a:lnTo>
                    <a:lnTo>
                      <a:pt x="923" y="836"/>
                    </a:lnTo>
                    <a:lnTo>
                      <a:pt x="918" y="839"/>
                    </a:lnTo>
                    <a:lnTo>
                      <a:pt x="914" y="844"/>
                    </a:lnTo>
                    <a:lnTo>
                      <a:pt x="911" y="850"/>
                    </a:lnTo>
                    <a:lnTo>
                      <a:pt x="909" y="857"/>
                    </a:lnTo>
                    <a:lnTo>
                      <a:pt x="908" y="865"/>
                    </a:lnTo>
                    <a:lnTo>
                      <a:pt x="907" y="874"/>
                    </a:lnTo>
                    <a:lnTo>
                      <a:pt x="907" y="893"/>
                    </a:lnTo>
                    <a:lnTo>
                      <a:pt x="907" y="904"/>
                    </a:lnTo>
                    <a:lnTo>
                      <a:pt x="909" y="926"/>
                    </a:lnTo>
                    <a:lnTo>
                      <a:pt x="910" y="937"/>
                    </a:lnTo>
                    <a:lnTo>
                      <a:pt x="911" y="948"/>
                    </a:lnTo>
                    <a:lnTo>
                      <a:pt x="912" y="959"/>
                    </a:lnTo>
                    <a:lnTo>
                      <a:pt x="913" y="970"/>
                    </a:lnTo>
                    <a:lnTo>
                      <a:pt x="914" y="981"/>
                    </a:lnTo>
                    <a:lnTo>
                      <a:pt x="914" y="991"/>
                    </a:lnTo>
                    <a:lnTo>
                      <a:pt x="914" y="1000"/>
                    </a:lnTo>
                    <a:lnTo>
                      <a:pt x="913" y="1009"/>
                    </a:lnTo>
                    <a:lnTo>
                      <a:pt x="912" y="1017"/>
                    </a:lnTo>
                    <a:lnTo>
                      <a:pt x="910" y="1024"/>
                    </a:lnTo>
                    <a:lnTo>
                      <a:pt x="907" y="1030"/>
                    </a:lnTo>
                    <a:lnTo>
                      <a:pt x="903" y="1035"/>
                    </a:lnTo>
                    <a:lnTo>
                      <a:pt x="898" y="1039"/>
                    </a:lnTo>
                    <a:lnTo>
                      <a:pt x="893" y="1041"/>
                    </a:lnTo>
                    <a:lnTo>
                      <a:pt x="887" y="1042"/>
                    </a:lnTo>
                    <a:lnTo>
                      <a:pt x="880" y="1041"/>
                    </a:lnTo>
                    <a:lnTo>
                      <a:pt x="873" y="1039"/>
                    </a:lnTo>
                    <a:lnTo>
                      <a:pt x="865" y="1036"/>
                    </a:lnTo>
                    <a:lnTo>
                      <a:pt x="857" y="1033"/>
                    </a:lnTo>
                    <a:lnTo>
                      <a:pt x="849" y="1028"/>
                    </a:lnTo>
                    <a:lnTo>
                      <a:pt x="841" y="1023"/>
                    </a:lnTo>
                    <a:lnTo>
                      <a:pt x="832" y="1017"/>
                    </a:lnTo>
                    <a:lnTo>
                      <a:pt x="823" y="1011"/>
                    </a:lnTo>
                    <a:lnTo>
                      <a:pt x="786" y="985"/>
                    </a:lnTo>
                    <a:lnTo>
                      <a:pt x="777" y="979"/>
                    </a:lnTo>
                    <a:lnTo>
                      <a:pt x="768" y="973"/>
                    </a:lnTo>
                    <a:lnTo>
                      <a:pt x="760" y="968"/>
                    </a:lnTo>
                    <a:lnTo>
                      <a:pt x="751" y="964"/>
                    </a:lnTo>
                    <a:lnTo>
                      <a:pt x="743" y="960"/>
                    </a:lnTo>
                    <a:lnTo>
                      <a:pt x="736" y="957"/>
                    </a:lnTo>
                    <a:lnTo>
                      <a:pt x="729" y="956"/>
                    </a:lnTo>
                    <a:lnTo>
                      <a:pt x="722" y="955"/>
                    </a:lnTo>
                    <a:lnTo>
                      <a:pt x="716" y="956"/>
                    </a:lnTo>
                    <a:lnTo>
                      <a:pt x="710" y="959"/>
                    </a:lnTo>
                    <a:lnTo>
                      <a:pt x="704" y="963"/>
                    </a:lnTo>
                    <a:lnTo>
                      <a:pt x="698" y="969"/>
                    </a:lnTo>
                    <a:lnTo>
                      <a:pt x="692" y="976"/>
                    </a:lnTo>
                    <a:lnTo>
                      <a:pt x="687" y="984"/>
                    </a:lnTo>
                    <a:lnTo>
                      <a:pt x="682" y="993"/>
                    </a:lnTo>
                    <a:lnTo>
                      <a:pt x="676" y="1003"/>
                    </a:lnTo>
                    <a:lnTo>
                      <a:pt x="671" y="1014"/>
                    </a:lnTo>
                    <a:lnTo>
                      <a:pt x="666" y="1025"/>
                    </a:lnTo>
                    <a:lnTo>
                      <a:pt x="661" y="1036"/>
                    </a:lnTo>
                    <a:lnTo>
                      <a:pt x="656" y="1047"/>
                    </a:lnTo>
                    <a:lnTo>
                      <a:pt x="651" y="1058"/>
                    </a:lnTo>
                    <a:lnTo>
                      <a:pt x="646" y="1069"/>
                    </a:lnTo>
                    <a:lnTo>
                      <a:pt x="640" y="1079"/>
                    </a:lnTo>
                    <a:lnTo>
                      <a:pt x="635" y="1089"/>
                    </a:lnTo>
                    <a:lnTo>
                      <a:pt x="629" y="1097"/>
                    </a:lnTo>
                    <a:lnTo>
                      <a:pt x="624" y="1105"/>
                    </a:lnTo>
                    <a:lnTo>
                      <a:pt x="618" y="1110"/>
                    </a:lnTo>
                    <a:lnTo>
                      <a:pt x="612" y="1115"/>
                    </a:lnTo>
                    <a:lnTo>
                      <a:pt x="605" y="1118"/>
                    </a:lnTo>
                    <a:lnTo>
                      <a:pt x="599" y="1119"/>
                    </a:lnTo>
                    <a:lnTo>
                      <a:pt x="592" y="1118"/>
                    </a:lnTo>
                    <a:lnTo>
                      <a:pt x="586" y="1115"/>
                    </a:lnTo>
                    <a:lnTo>
                      <a:pt x="580" y="1110"/>
                    </a:lnTo>
                    <a:lnTo>
                      <a:pt x="574" y="1105"/>
                    </a:lnTo>
                    <a:lnTo>
                      <a:pt x="568" y="1097"/>
                    </a:lnTo>
                    <a:lnTo>
                      <a:pt x="563" y="1089"/>
                    </a:lnTo>
                    <a:lnTo>
                      <a:pt x="557" y="1079"/>
                    </a:lnTo>
                    <a:lnTo>
                      <a:pt x="552" y="1069"/>
                    </a:lnTo>
                    <a:lnTo>
                      <a:pt x="547" y="1058"/>
                    </a:lnTo>
                    <a:lnTo>
                      <a:pt x="541" y="1047"/>
                    </a:lnTo>
                    <a:lnTo>
                      <a:pt x="537" y="1036"/>
                    </a:lnTo>
                    <a:lnTo>
                      <a:pt x="526" y="1014"/>
                    </a:lnTo>
                    <a:lnTo>
                      <a:pt x="521" y="1003"/>
                    </a:lnTo>
                    <a:lnTo>
                      <a:pt x="516" y="993"/>
                    </a:lnTo>
                    <a:lnTo>
                      <a:pt x="511" y="984"/>
                    </a:lnTo>
                    <a:lnTo>
                      <a:pt x="505" y="976"/>
                    </a:lnTo>
                    <a:lnTo>
                      <a:pt x="500" y="969"/>
                    </a:lnTo>
                    <a:lnTo>
                      <a:pt x="494" y="963"/>
                    </a:lnTo>
                    <a:lnTo>
                      <a:pt x="488" y="959"/>
                    </a:lnTo>
                    <a:lnTo>
                      <a:pt x="482" y="956"/>
                    </a:lnTo>
                    <a:lnTo>
                      <a:pt x="476" y="955"/>
                    </a:lnTo>
                    <a:lnTo>
                      <a:pt x="469" y="956"/>
                    </a:lnTo>
                    <a:lnTo>
                      <a:pt x="462" y="957"/>
                    </a:lnTo>
                    <a:lnTo>
                      <a:pt x="454" y="960"/>
                    </a:lnTo>
                    <a:lnTo>
                      <a:pt x="446" y="964"/>
                    </a:lnTo>
                    <a:lnTo>
                      <a:pt x="438" y="968"/>
                    </a:lnTo>
                    <a:lnTo>
                      <a:pt x="429" y="973"/>
                    </a:lnTo>
                    <a:lnTo>
                      <a:pt x="421" y="979"/>
                    </a:lnTo>
                    <a:lnTo>
                      <a:pt x="411" y="985"/>
                    </a:lnTo>
                    <a:lnTo>
                      <a:pt x="384" y="1005"/>
                    </a:lnTo>
                    <a:lnTo>
                      <a:pt x="375" y="1011"/>
                    </a:lnTo>
                    <a:lnTo>
                      <a:pt x="366" y="1017"/>
                    </a:lnTo>
                    <a:lnTo>
                      <a:pt x="357" y="1023"/>
                    </a:lnTo>
                    <a:lnTo>
                      <a:pt x="348" y="1028"/>
                    </a:lnTo>
                    <a:lnTo>
                      <a:pt x="340" y="1033"/>
                    </a:lnTo>
                    <a:lnTo>
                      <a:pt x="332" y="1036"/>
                    </a:lnTo>
                    <a:lnTo>
                      <a:pt x="324" y="1039"/>
                    </a:lnTo>
                    <a:lnTo>
                      <a:pt x="317" y="1041"/>
                    </a:lnTo>
                    <a:lnTo>
                      <a:pt x="311" y="1042"/>
                    </a:lnTo>
                    <a:lnTo>
                      <a:pt x="305" y="1041"/>
                    </a:lnTo>
                    <a:lnTo>
                      <a:pt x="299" y="1039"/>
                    </a:lnTo>
                    <a:lnTo>
                      <a:pt x="295" y="1035"/>
                    </a:lnTo>
                    <a:lnTo>
                      <a:pt x="291" y="1030"/>
                    </a:lnTo>
                    <a:lnTo>
                      <a:pt x="288" y="1024"/>
                    </a:lnTo>
                    <a:lnTo>
                      <a:pt x="286" y="1017"/>
                    </a:lnTo>
                    <a:lnTo>
                      <a:pt x="285" y="1009"/>
                    </a:lnTo>
                    <a:lnTo>
                      <a:pt x="284" y="1000"/>
                    </a:lnTo>
                    <a:lnTo>
                      <a:pt x="284" y="991"/>
                    </a:lnTo>
                    <a:lnTo>
                      <a:pt x="284" y="981"/>
                    </a:lnTo>
                    <a:lnTo>
                      <a:pt x="284" y="970"/>
                    </a:lnTo>
                    <a:lnTo>
                      <a:pt x="286" y="948"/>
                    </a:lnTo>
                    <a:lnTo>
                      <a:pt x="287" y="937"/>
                    </a:lnTo>
                    <a:lnTo>
                      <a:pt x="288" y="926"/>
                    </a:lnTo>
                    <a:lnTo>
                      <a:pt x="290" y="915"/>
                    </a:lnTo>
                    <a:lnTo>
                      <a:pt x="290" y="904"/>
                    </a:lnTo>
                    <a:lnTo>
                      <a:pt x="291" y="893"/>
                    </a:lnTo>
                    <a:lnTo>
                      <a:pt x="291" y="883"/>
                    </a:lnTo>
                    <a:lnTo>
                      <a:pt x="291" y="874"/>
                    </a:lnTo>
                    <a:lnTo>
                      <a:pt x="290" y="865"/>
                    </a:lnTo>
                    <a:lnTo>
                      <a:pt x="289" y="857"/>
                    </a:lnTo>
                    <a:lnTo>
                      <a:pt x="287" y="850"/>
                    </a:lnTo>
                    <a:lnTo>
                      <a:pt x="284" y="844"/>
                    </a:lnTo>
                    <a:lnTo>
                      <a:pt x="280" y="839"/>
                    </a:lnTo>
                    <a:lnTo>
                      <a:pt x="275" y="836"/>
                    </a:lnTo>
                    <a:lnTo>
                      <a:pt x="269" y="833"/>
                    </a:lnTo>
                    <a:lnTo>
                      <a:pt x="262" y="831"/>
                    </a:lnTo>
                    <a:lnTo>
                      <a:pt x="254" y="829"/>
                    </a:lnTo>
                    <a:lnTo>
                      <a:pt x="245" y="829"/>
                    </a:lnTo>
                    <a:lnTo>
                      <a:pt x="236" y="828"/>
                    </a:lnTo>
                    <a:lnTo>
                      <a:pt x="226" y="829"/>
                    </a:lnTo>
                    <a:lnTo>
                      <a:pt x="215" y="829"/>
                    </a:lnTo>
                    <a:lnTo>
                      <a:pt x="204" y="830"/>
                    </a:lnTo>
                    <a:lnTo>
                      <a:pt x="193" y="831"/>
                    </a:lnTo>
                    <a:lnTo>
                      <a:pt x="182" y="832"/>
                    </a:lnTo>
                    <a:lnTo>
                      <a:pt x="171" y="833"/>
                    </a:lnTo>
                    <a:lnTo>
                      <a:pt x="160" y="834"/>
                    </a:lnTo>
                    <a:lnTo>
                      <a:pt x="149" y="835"/>
                    </a:lnTo>
                    <a:lnTo>
                      <a:pt x="138" y="835"/>
                    </a:lnTo>
                    <a:lnTo>
                      <a:pt x="128" y="836"/>
                    </a:lnTo>
                    <a:lnTo>
                      <a:pt x="119" y="835"/>
                    </a:lnTo>
                    <a:lnTo>
                      <a:pt x="110" y="835"/>
                    </a:lnTo>
                    <a:lnTo>
                      <a:pt x="102" y="833"/>
                    </a:lnTo>
                    <a:lnTo>
                      <a:pt x="95" y="831"/>
                    </a:lnTo>
                    <a:lnTo>
                      <a:pt x="89" y="828"/>
                    </a:lnTo>
                    <a:lnTo>
                      <a:pt x="84" y="825"/>
                    </a:lnTo>
                    <a:lnTo>
                      <a:pt x="80" y="820"/>
                    </a:lnTo>
                    <a:lnTo>
                      <a:pt x="78" y="815"/>
                    </a:lnTo>
                    <a:lnTo>
                      <a:pt x="77" y="808"/>
                    </a:lnTo>
                    <a:lnTo>
                      <a:pt x="78" y="802"/>
                    </a:lnTo>
                    <a:lnTo>
                      <a:pt x="80" y="795"/>
                    </a:lnTo>
                    <a:lnTo>
                      <a:pt x="83" y="787"/>
                    </a:lnTo>
                    <a:lnTo>
                      <a:pt x="86" y="779"/>
                    </a:lnTo>
                    <a:lnTo>
                      <a:pt x="91" y="771"/>
                    </a:lnTo>
                    <a:lnTo>
                      <a:pt x="96" y="762"/>
                    </a:lnTo>
                    <a:lnTo>
                      <a:pt x="102" y="753"/>
                    </a:lnTo>
                    <a:lnTo>
                      <a:pt x="108" y="745"/>
                    </a:lnTo>
                    <a:lnTo>
                      <a:pt x="134" y="708"/>
                    </a:lnTo>
                    <a:lnTo>
                      <a:pt x="140" y="699"/>
                    </a:lnTo>
                    <a:lnTo>
                      <a:pt x="146" y="690"/>
                    </a:lnTo>
                    <a:lnTo>
                      <a:pt x="151" y="682"/>
                    </a:lnTo>
                    <a:lnTo>
                      <a:pt x="155" y="673"/>
                    </a:lnTo>
                    <a:lnTo>
                      <a:pt x="159" y="665"/>
                    </a:lnTo>
                    <a:lnTo>
                      <a:pt x="162" y="657"/>
                    </a:lnTo>
                    <a:lnTo>
                      <a:pt x="163" y="650"/>
                    </a:lnTo>
                    <a:lnTo>
                      <a:pt x="164" y="644"/>
                    </a:lnTo>
                    <a:lnTo>
                      <a:pt x="163" y="638"/>
                    </a:lnTo>
                    <a:lnTo>
                      <a:pt x="161" y="631"/>
                    </a:lnTo>
                    <a:lnTo>
                      <a:pt x="156" y="626"/>
                    </a:lnTo>
                    <a:lnTo>
                      <a:pt x="151" y="620"/>
                    </a:lnTo>
                    <a:lnTo>
                      <a:pt x="143" y="614"/>
                    </a:lnTo>
                    <a:lnTo>
                      <a:pt x="135" y="609"/>
                    </a:lnTo>
                    <a:lnTo>
                      <a:pt x="126" y="604"/>
                    </a:lnTo>
                    <a:lnTo>
                      <a:pt x="116" y="598"/>
                    </a:lnTo>
                    <a:lnTo>
                      <a:pt x="105" y="593"/>
                    </a:lnTo>
                    <a:lnTo>
                      <a:pt x="94" y="588"/>
                    </a:lnTo>
                    <a:lnTo>
                      <a:pt x="83" y="583"/>
                    </a:lnTo>
                    <a:lnTo>
                      <a:pt x="72" y="578"/>
                    </a:lnTo>
                    <a:lnTo>
                      <a:pt x="61" y="573"/>
                    </a:lnTo>
                    <a:lnTo>
                      <a:pt x="50" y="568"/>
                    </a:lnTo>
                    <a:lnTo>
                      <a:pt x="40" y="562"/>
                    </a:lnTo>
                    <a:lnTo>
                      <a:pt x="30" y="557"/>
                    </a:lnTo>
                    <a:lnTo>
                      <a:pt x="22" y="551"/>
                    </a:lnTo>
                    <a:lnTo>
                      <a:pt x="14" y="546"/>
                    </a:lnTo>
                    <a:lnTo>
                      <a:pt x="9" y="540"/>
                    </a:lnTo>
                    <a:lnTo>
                      <a:pt x="4" y="534"/>
                    </a:lnTo>
                    <a:lnTo>
                      <a:pt x="1" y="528"/>
                    </a:lnTo>
                    <a:lnTo>
                      <a:pt x="0" y="521"/>
                    </a:lnTo>
                    <a:lnTo>
                      <a:pt x="1" y="514"/>
                    </a:lnTo>
                    <a:lnTo>
                      <a:pt x="4" y="508"/>
                    </a:lnTo>
                    <a:lnTo>
                      <a:pt x="9" y="502"/>
                    </a:lnTo>
                    <a:lnTo>
                      <a:pt x="14" y="496"/>
                    </a:lnTo>
                    <a:lnTo>
                      <a:pt x="22" y="490"/>
                    </a:lnTo>
                    <a:lnTo>
                      <a:pt x="30" y="485"/>
                    </a:lnTo>
                    <a:lnTo>
                      <a:pt x="40" y="480"/>
                    </a:lnTo>
                    <a:lnTo>
                      <a:pt x="50" y="474"/>
                    </a:lnTo>
                    <a:lnTo>
                      <a:pt x="61" y="469"/>
                    </a:lnTo>
                    <a:lnTo>
                      <a:pt x="72" y="464"/>
                    </a:lnTo>
                    <a:lnTo>
                      <a:pt x="83" y="459"/>
                    </a:lnTo>
                    <a:lnTo>
                      <a:pt x="105" y="448"/>
                    </a:lnTo>
                    <a:lnTo>
                      <a:pt x="116" y="443"/>
                    </a:lnTo>
                    <a:lnTo>
                      <a:pt x="126" y="438"/>
                    </a:lnTo>
                    <a:lnTo>
                      <a:pt x="135" y="433"/>
                    </a:lnTo>
                    <a:lnTo>
                      <a:pt x="143" y="428"/>
                    </a:lnTo>
                    <a:lnTo>
                      <a:pt x="151" y="422"/>
                    </a:lnTo>
                    <a:lnTo>
                      <a:pt x="156" y="416"/>
                    </a:lnTo>
                    <a:lnTo>
                      <a:pt x="161" y="410"/>
                    </a:lnTo>
                    <a:lnTo>
                      <a:pt x="163" y="404"/>
                    </a:lnTo>
                    <a:lnTo>
                      <a:pt x="164" y="398"/>
                    </a:lnTo>
                    <a:lnTo>
                      <a:pt x="163" y="392"/>
                    </a:lnTo>
                    <a:lnTo>
                      <a:pt x="162" y="384"/>
                    </a:lnTo>
                    <a:lnTo>
                      <a:pt x="159" y="377"/>
                    </a:lnTo>
                    <a:lnTo>
                      <a:pt x="155" y="369"/>
                    </a:lnTo>
                    <a:lnTo>
                      <a:pt x="151" y="360"/>
                    </a:lnTo>
                    <a:lnTo>
                      <a:pt x="146" y="352"/>
                    </a:lnTo>
                    <a:lnTo>
                      <a:pt x="140" y="343"/>
                    </a:lnTo>
                    <a:lnTo>
                      <a:pt x="134" y="334"/>
                    </a:lnTo>
                    <a:lnTo>
                      <a:pt x="114" y="306"/>
                    </a:lnTo>
                    <a:lnTo>
                      <a:pt x="108" y="297"/>
                    </a:lnTo>
                    <a:lnTo>
                      <a:pt x="102" y="288"/>
                    </a:lnTo>
                    <a:lnTo>
                      <a:pt x="96" y="279"/>
                    </a:lnTo>
                    <a:lnTo>
                      <a:pt x="91" y="271"/>
                    </a:lnTo>
                    <a:lnTo>
                      <a:pt x="86" y="263"/>
                    </a:lnTo>
                    <a:lnTo>
                      <a:pt x="83" y="255"/>
                    </a:lnTo>
                    <a:lnTo>
                      <a:pt x="80" y="247"/>
                    </a:lnTo>
                    <a:lnTo>
                      <a:pt x="78" y="240"/>
                    </a:lnTo>
                    <a:lnTo>
                      <a:pt x="77" y="234"/>
                    </a:lnTo>
                    <a:lnTo>
                      <a:pt x="78" y="227"/>
                    </a:lnTo>
                    <a:lnTo>
                      <a:pt x="80" y="222"/>
                    </a:lnTo>
                    <a:lnTo>
                      <a:pt x="84" y="217"/>
                    </a:lnTo>
                    <a:lnTo>
                      <a:pt x="89" y="214"/>
                    </a:lnTo>
                    <a:lnTo>
                      <a:pt x="95" y="211"/>
                    </a:lnTo>
                    <a:lnTo>
                      <a:pt x="102" y="209"/>
                    </a:lnTo>
                    <a:lnTo>
                      <a:pt x="110" y="207"/>
                    </a:lnTo>
                    <a:lnTo>
                      <a:pt x="119" y="207"/>
                    </a:lnTo>
                    <a:lnTo>
                      <a:pt x="128" y="206"/>
                    </a:lnTo>
                    <a:lnTo>
                      <a:pt x="138" y="207"/>
                    </a:lnTo>
                    <a:lnTo>
                      <a:pt x="149" y="207"/>
                    </a:lnTo>
                    <a:lnTo>
                      <a:pt x="160" y="208"/>
                    </a:lnTo>
                    <a:lnTo>
                      <a:pt x="171" y="209"/>
                    </a:lnTo>
                    <a:lnTo>
                      <a:pt x="182" y="210"/>
                    </a:lnTo>
                    <a:lnTo>
                      <a:pt x="193" y="211"/>
                    </a:lnTo>
                    <a:lnTo>
                      <a:pt x="204" y="212"/>
                    </a:lnTo>
                    <a:lnTo>
                      <a:pt x="215" y="213"/>
                    </a:lnTo>
                    <a:lnTo>
                      <a:pt x="226" y="213"/>
                    </a:lnTo>
                    <a:lnTo>
                      <a:pt x="236" y="214"/>
                    </a:lnTo>
                    <a:lnTo>
                      <a:pt x="245" y="213"/>
                    </a:lnTo>
                    <a:lnTo>
                      <a:pt x="254" y="213"/>
                    </a:lnTo>
                    <a:lnTo>
                      <a:pt x="262" y="211"/>
                    </a:lnTo>
                    <a:lnTo>
                      <a:pt x="269" y="209"/>
                    </a:lnTo>
                    <a:lnTo>
                      <a:pt x="275" y="206"/>
                    </a:lnTo>
                    <a:lnTo>
                      <a:pt x="280" y="203"/>
                    </a:lnTo>
                    <a:lnTo>
                      <a:pt x="284" y="198"/>
                    </a:lnTo>
                    <a:lnTo>
                      <a:pt x="287" y="192"/>
                    </a:lnTo>
                    <a:lnTo>
                      <a:pt x="289" y="185"/>
                    </a:lnTo>
                    <a:lnTo>
                      <a:pt x="290" y="177"/>
                    </a:lnTo>
                    <a:lnTo>
                      <a:pt x="291" y="168"/>
                    </a:lnTo>
                    <a:lnTo>
                      <a:pt x="291" y="159"/>
                    </a:lnTo>
                    <a:lnTo>
                      <a:pt x="291" y="149"/>
                    </a:lnTo>
                    <a:lnTo>
                      <a:pt x="290" y="138"/>
                    </a:lnTo>
                    <a:lnTo>
                      <a:pt x="290" y="127"/>
                    </a:lnTo>
                    <a:lnTo>
                      <a:pt x="288" y="116"/>
                    </a:lnTo>
                    <a:lnTo>
                      <a:pt x="287" y="105"/>
                    </a:lnTo>
                    <a:lnTo>
                      <a:pt x="286" y="94"/>
                    </a:lnTo>
                    <a:lnTo>
                      <a:pt x="285" y="83"/>
                    </a:lnTo>
                    <a:lnTo>
                      <a:pt x="284" y="72"/>
                    </a:lnTo>
                    <a:lnTo>
                      <a:pt x="284" y="61"/>
                    </a:lnTo>
                    <a:lnTo>
                      <a:pt x="284" y="51"/>
                    </a:lnTo>
                    <a:lnTo>
                      <a:pt x="284" y="42"/>
                    </a:lnTo>
                    <a:lnTo>
                      <a:pt x="285" y="33"/>
                    </a:lnTo>
                    <a:lnTo>
                      <a:pt x="286" y="25"/>
                    </a:lnTo>
                    <a:lnTo>
                      <a:pt x="288" y="18"/>
                    </a:lnTo>
                    <a:lnTo>
                      <a:pt x="291" y="12"/>
                    </a:lnTo>
                    <a:lnTo>
                      <a:pt x="295" y="7"/>
                    </a:lnTo>
                    <a:lnTo>
                      <a:pt x="299" y="3"/>
                    </a:lnTo>
                    <a:lnTo>
                      <a:pt x="305" y="1"/>
                    </a:lnTo>
                    <a:lnTo>
                      <a:pt x="31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0"/>
              </a:gradFill>
              <a:ln w="53975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9"/>
              <p:cNvSpPr>
                <a:spLocks/>
              </p:cNvSpPr>
              <p:nvPr/>
            </p:nvSpPr>
            <p:spPr bwMode="auto">
              <a:xfrm>
                <a:off x="-686921" y="-137058"/>
                <a:ext cx="1054100" cy="1041400"/>
              </a:xfrm>
              <a:custGeom>
                <a:avLst/>
                <a:gdLst/>
                <a:ahLst/>
                <a:cxnLst>
                  <a:cxn ang="0">
                    <a:pos x="659" y="578"/>
                  </a:cxn>
                  <a:cxn ang="0">
                    <a:pos x="644" y="609"/>
                  </a:cxn>
                  <a:cxn ang="0">
                    <a:pos x="629" y="636"/>
                  </a:cxn>
                  <a:cxn ang="0">
                    <a:pos x="611" y="653"/>
                  </a:cxn>
                  <a:cxn ang="0">
                    <a:pos x="592" y="656"/>
                  </a:cxn>
                  <a:cxn ang="0">
                    <a:pos x="574" y="642"/>
                  </a:cxn>
                  <a:cxn ang="0">
                    <a:pos x="558" y="617"/>
                  </a:cxn>
                  <a:cxn ang="0">
                    <a:pos x="542" y="585"/>
                  </a:cxn>
                  <a:cxn ang="0">
                    <a:pos x="527" y="552"/>
                  </a:cxn>
                  <a:cxn ang="0">
                    <a:pos x="511" y="522"/>
                  </a:cxn>
                  <a:cxn ang="0">
                    <a:pos x="494" y="500"/>
                  </a:cxn>
                  <a:cxn ang="0">
                    <a:pos x="476" y="493"/>
                  </a:cxn>
                  <a:cxn ang="0">
                    <a:pos x="455" y="498"/>
                  </a:cxn>
                  <a:cxn ang="0">
                    <a:pos x="430" y="511"/>
                  </a:cxn>
                  <a:cxn ang="0">
                    <a:pos x="375" y="549"/>
                  </a:cxn>
                  <a:cxn ang="0">
                    <a:pos x="349" y="566"/>
                  </a:cxn>
                  <a:cxn ang="0">
                    <a:pos x="325" y="577"/>
                  </a:cxn>
                  <a:cxn ang="0">
                    <a:pos x="305" y="579"/>
                  </a:cxn>
                  <a:cxn ang="0">
                    <a:pos x="291" y="568"/>
                  </a:cxn>
                  <a:cxn ang="0">
                    <a:pos x="285" y="546"/>
                  </a:cxn>
                  <a:cxn ang="0">
                    <a:pos x="284" y="518"/>
                  </a:cxn>
                  <a:cxn ang="0">
                    <a:pos x="287" y="486"/>
                  </a:cxn>
                  <a:cxn ang="0">
                    <a:pos x="291" y="441"/>
                  </a:cxn>
                  <a:cxn ang="0">
                    <a:pos x="290" y="402"/>
                  </a:cxn>
                  <a:cxn ang="0">
                    <a:pos x="284" y="382"/>
                  </a:cxn>
                  <a:cxn ang="0">
                    <a:pos x="270" y="370"/>
                  </a:cxn>
                  <a:cxn ang="0">
                    <a:pos x="246" y="366"/>
                  </a:cxn>
                  <a:cxn ang="0">
                    <a:pos x="205" y="367"/>
                  </a:cxn>
                  <a:cxn ang="0">
                    <a:pos x="171" y="370"/>
                  </a:cxn>
                  <a:cxn ang="0">
                    <a:pos x="139" y="373"/>
                  </a:cxn>
                  <a:cxn ang="0">
                    <a:pos x="110" y="372"/>
                  </a:cxn>
                  <a:cxn ang="0">
                    <a:pos x="89" y="366"/>
                  </a:cxn>
                  <a:cxn ang="0">
                    <a:pos x="78" y="352"/>
                  </a:cxn>
                  <a:cxn ang="0">
                    <a:pos x="80" y="332"/>
                  </a:cxn>
                  <a:cxn ang="0">
                    <a:pos x="91" y="308"/>
                  </a:cxn>
                  <a:cxn ang="0">
                    <a:pos x="108" y="282"/>
                  </a:cxn>
                  <a:cxn ang="0">
                    <a:pos x="134" y="245"/>
                  </a:cxn>
                  <a:cxn ang="0">
                    <a:pos x="151" y="219"/>
                  </a:cxn>
                  <a:cxn ang="0">
                    <a:pos x="162" y="195"/>
                  </a:cxn>
                  <a:cxn ang="0">
                    <a:pos x="163" y="175"/>
                  </a:cxn>
                  <a:cxn ang="0">
                    <a:pos x="151" y="157"/>
                  </a:cxn>
                  <a:cxn ang="0">
                    <a:pos x="126" y="141"/>
                  </a:cxn>
                  <a:cxn ang="0">
                    <a:pos x="94" y="126"/>
                  </a:cxn>
                  <a:cxn ang="0">
                    <a:pos x="50" y="105"/>
                  </a:cxn>
                  <a:cxn ang="0">
                    <a:pos x="22" y="89"/>
                  </a:cxn>
                  <a:cxn ang="0">
                    <a:pos x="4" y="71"/>
                  </a:cxn>
                  <a:cxn ang="0">
                    <a:pos x="1" y="52"/>
                  </a:cxn>
                  <a:cxn ang="0">
                    <a:pos x="13" y="35"/>
                  </a:cxn>
                  <a:cxn ang="0">
                    <a:pos x="35" y="19"/>
                  </a:cxn>
                  <a:cxn ang="0">
                    <a:pos x="64" y="5"/>
                  </a:cxn>
                </a:cxnLst>
                <a:rect l="0" t="0" r="r" b="b"/>
                <a:pathLst>
                  <a:path w="664" h="656">
                    <a:moveTo>
                      <a:pt x="75" y="0"/>
                    </a:moveTo>
                    <a:lnTo>
                      <a:pt x="664" y="567"/>
                    </a:lnTo>
                    <a:lnTo>
                      <a:pt x="659" y="578"/>
                    </a:lnTo>
                    <a:lnTo>
                      <a:pt x="655" y="589"/>
                    </a:lnTo>
                    <a:lnTo>
                      <a:pt x="650" y="599"/>
                    </a:lnTo>
                    <a:lnTo>
                      <a:pt x="644" y="609"/>
                    </a:lnTo>
                    <a:lnTo>
                      <a:pt x="639" y="619"/>
                    </a:lnTo>
                    <a:lnTo>
                      <a:pt x="634" y="628"/>
                    </a:lnTo>
                    <a:lnTo>
                      <a:pt x="629" y="636"/>
                    </a:lnTo>
                    <a:lnTo>
                      <a:pt x="623" y="643"/>
                    </a:lnTo>
                    <a:lnTo>
                      <a:pt x="618" y="648"/>
                    </a:lnTo>
                    <a:lnTo>
                      <a:pt x="611" y="653"/>
                    </a:lnTo>
                    <a:lnTo>
                      <a:pt x="606" y="656"/>
                    </a:lnTo>
                    <a:lnTo>
                      <a:pt x="599" y="656"/>
                    </a:lnTo>
                    <a:lnTo>
                      <a:pt x="592" y="656"/>
                    </a:lnTo>
                    <a:lnTo>
                      <a:pt x="586" y="652"/>
                    </a:lnTo>
                    <a:lnTo>
                      <a:pt x="580" y="648"/>
                    </a:lnTo>
                    <a:lnTo>
                      <a:pt x="574" y="642"/>
                    </a:lnTo>
                    <a:lnTo>
                      <a:pt x="569" y="635"/>
                    </a:lnTo>
                    <a:lnTo>
                      <a:pt x="563" y="626"/>
                    </a:lnTo>
                    <a:lnTo>
                      <a:pt x="558" y="617"/>
                    </a:lnTo>
                    <a:lnTo>
                      <a:pt x="552" y="607"/>
                    </a:lnTo>
                    <a:lnTo>
                      <a:pt x="547" y="596"/>
                    </a:lnTo>
                    <a:lnTo>
                      <a:pt x="542" y="585"/>
                    </a:lnTo>
                    <a:lnTo>
                      <a:pt x="537" y="574"/>
                    </a:lnTo>
                    <a:lnTo>
                      <a:pt x="532" y="563"/>
                    </a:lnTo>
                    <a:lnTo>
                      <a:pt x="527" y="552"/>
                    </a:lnTo>
                    <a:lnTo>
                      <a:pt x="521" y="541"/>
                    </a:lnTo>
                    <a:lnTo>
                      <a:pt x="516" y="531"/>
                    </a:lnTo>
                    <a:lnTo>
                      <a:pt x="511" y="522"/>
                    </a:lnTo>
                    <a:lnTo>
                      <a:pt x="506" y="513"/>
                    </a:lnTo>
                    <a:lnTo>
                      <a:pt x="500" y="506"/>
                    </a:lnTo>
                    <a:lnTo>
                      <a:pt x="494" y="500"/>
                    </a:lnTo>
                    <a:lnTo>
                      <a:pt x="488" y="496"/>
                    </a:lnTo>
                    <a:lnTo>
                      <a:pt x="482" y="494"/>
                    </a:lnTo>
                    <a:lnTo>
                      <a:pt x="476" y="493"/>
                    </a:lnTo>
                    <a:lnTo>
                      <a:pt x="469" y="493"/>
                    </a:lnTo>
                    <a:lnTo>
                      <a:pt x="462" y="495"/>
                    </a:lnTo>
                    <a:lnTo>
                      <a:pt x="455" y="498"/>
                    </a:lnTo>
                    <a:lnTo>
                      <a:pt x="447" y="501"/>
                    </a:lnTo>
                    <a:lnTo>
                      <a:pt x="438" y="506"/>
                    </a:lnTo>
                    <a:lnTo>
                      <a:pt x="430" y="511"/>
                    </a:lnTo>
                    <a:lnTo>
                      <a:pt x="421" y="517"/>
                    </a:lnTo>
                    <a:lnTo>
                      <a:pt x="412" y="523"/>
                    </a:lnTo>
                    <a:lnTo>
                      <a:pt x="375" y="549"/>
                    </a:lnTo>
                    <a:lnTo>
                      <a:pt x="366" y="555"/>
                    </a:lnTo>
                    <a:lnTo>
                      <a:pt x="357" y="560"/>
                    </a:lnTo>
                    <a:lnTo>
                      <a:pt x="349" y="566"/>
                    </a:lnTo>
                    <a:lnTo>
                      <a:pt x="341" y="570"/>
                    </a:lnTo>
                    <a:lnTo>
                      <a:pt x="333" y="574"/>
                    </a:lnTo>
                    <a:lnTo>
                      <a:pt x="325" y="577"/>
                    </a:lnTo>
                    <a:lnTo>
                      <a:pt x="318" y="579"/>
                    </a:lnTo>
                    <a:lnTo>
                      <a:pt x="311" y="579"/>
                    </a:lnTo>
                    <a:lnTo>
                      <a:pt x="305" y="579"/>
                    </a:lnTo>
                    <a:lnTo>
                      <a:pt x="300" y="576"/>
                    </a:lnTo>
                    <a:lnTo>
                      <a:pt x="295" y="573"/>
                    </a:lnTo>
                    <a:lnTo>
                      <a:pt x="291" y="568"/>
                    </a:lnTo>
                    <a:lnTo>
                      <a:pt x="288" y="562"/>
                    </a:lnTo>
                    <a:lnTo>
                      <a:pt x="286" y="555"/>
                    </a:lnTo>
                    <a:lnTo>
                      <a:pt x="285" y="546"/>
                    </a:lnTo>
                    <a:lnTo>
                      <a:pt x="284" y="538"/>
                    </a:lnTo>
                    <a:lnTo>
                      <a:pt x="284" y="528"/>
                    </a:lnTo>
                    <a:lnTo>
                      <a:pt x="284" y="518"/>
                    </a:lnTo>
                    <a:lnTo>
                      <a:pt x="285" y="508"/>
                    </a:lnTo>
                    <a:lnTo>
                      <a:pt x="285" y="497"/>
                    </a:lnTo>
                    <a:lnTo>
                      <a:pt x="287" y="486"/>
                    </a:lnTo>
                    <a:lnTo>
                      <a:pt x="288" y="474"/>
                    </a:lnTo>
                    <a:lnTo>
                      <a:pt x="289" y="463"/>
                    </a:lnTo>
                    <a:lnTo>
                      <a:pt x="291" y="441"/>
                    </a:lnTo>
                    <a:lnTo>
                      <a:pt x="291" y="431"/>
                    </a:lnTo>
                    <a:lnTo>
                      <a:pt x="291" y="411"/>
                    </a:lnTo>
                    <a:lnTo>
                      <a:pt x="290" y="402"/>
                    </a:lnTo>
                    <a:lnTo>
                      <a:pt x="289" y="395"/>
                    </a:lnTo>
                    <a:lnTo>
                      <a:pt x="287" y="387"/>
                    </a:lnTo>
                    <a:lnTo>
                      <a:pt x="284" y="382"/>
                    </a:lnTo>
                    <a:lnTo>
                      <a:pt x="280" y="377"/>
                    </a:lnTo>
                    <a:lnTo>
                      <a:pt x="275" y="373"/>
                    </a:lnTo>
                    <a:lnTo>
                      <a:pt x="270" y="370"/>
                    </a:lnTo>
                    <a:lnTo>
                      <a:pt x="262" y="368"/>
                    </a:lnTo>
                    <a:lnTo>
                      <a:pt x="255" y="367"/>
                    </a:lnTo>
                    <a:lnTo>
                      <a:pt x="246" y="366"/>
                    </a:lnTo>
                    <a:lnTo>
                      <a:pt x="226" y="366"/>
                    </a:lnTo>
                    <a:lnTo>
                      <a:pt x="216" y="366"/>
                    </a:lnTo>
                    <a:lnTo>
                      <a:pt x="205" y="367"/>
                    </a:lnTo>
                    <a:lnTo>
                      <a:pt x="194" y="368"/>
                    </a:lnTo>
                    <a:lnTo>
                      <a:pt x="183" y="369"/>
                    </a:lnTo>
                    <a:lnTo>
                      <a:pt x="171" y="370"/>
                    </a:lnTo>
                    <a:lnTo>
                      <a:pt x="160" y="372"/>
                    </a:lnTo>
                    <a:lnTo>
                      <a:pt x="149" y="372"/>
                    </a:lnTo>
                    <a:lnTo>
                      <a:pt x="139" y="373"/>
                    </a:lnTo>
                    <a:lnTo>
                      <a:pt x="129" y="373"/>
                    </a:lnTo>
                    <a:lnTo>
                      <a:pt x="119" y="373"/>
                    </a:lnTo>
                    <a:lnTo>
                      <a:pt x="110" y="372"/>
                    </a:lnTo>
                    <a:lnTo>
                      <a:pt x="102" y="371"/>
                    </a:lnTo>
                    <a:lnTo>
                      <a:pt x="95" y="369"/>
                    </a:lnTo>
                    <a:lnTo>
                      <a:pt x="89" y="366"/>
                    </a:lnTo>
                    <a:lnTo>
                      <a:pt x="84" y="362"/>
                    </a:lnTo>
                    <a:lnTo>
                      <a:pt x="80" y="358"/>
                    </a:lnTo>
                    <a:lnTo>
                      <a:pt x="78" y="352"/>
                    </a:lnTo>
                    <a:lnTo>
                      <a:pt x="78" y="346"/>
                    </a:lnTo>
                    <a:lnTo>
                      <a:pt x="78" y="339"/>
                    </a:lnTo>
                    <a:lnTo>
                      <a:pt x="80" y="332"/>
                    </a:lnTo>
                    <a:lnTo>
                      <a:pt x="83" y="325"/>
                    </a:lnTo>
                    <a:lnTo>
                      <a:pt x="86" y="317"/>
                    </a:lnTo>
                    <a:lnTo>
                      <a:pt x="91" y="308"/>
                    </a:lnTo>
                    <a:lnTo>
                      <a:pt x="96" y="300"/>
                    </a:lnTo>
                    <a:lnTo>
                      <a:pt x="102" y="291"/>
                    </a:lnTo>
                    <a:lnTo>
                      <a:pt x="108" y="282"/>
                    </a:lnTo>
                    <a:lnTo>
                      <a:pt x="121" y="264"/>
                    </a:lnTo>
                    <a:lnTo>
                      <a:pt x="128" y="255"/>
                    </a:lnTo>
                    <a:lnTo>
                      <a:pt x="134" y="245"/>
                    </a:lnTo>
                    <a:lnTo>
                      <a:pt x="140" y="236"/>
                    </a:lnTo>
                    <a:lnTo>
                      <a:pt x="146" y="228"/>
                    </a:lnTo>
                    <a:lnTo>
                      <a:pt x="151" y="219"/>
                    </a:lnTo>
                    <a:lnTo>
                      <a:pt x="156" y="211"/>
                    </a:lnTo>
                    <a:lnTo>
                      <a:pt x="159" y="203"/>
                    </a:lnTo>
                    <a:lnTo>
                      <a:pt x="162" y="195"/>
                    </a:lnTo>
                    <a:lnTo>
                      <a:pt x="164" y="188"/>
                    </a:lnTo>
                    <a:lnTo>
                      <a:pt x="164" y="181"/>
                    </a:lnTo>
                    <a:lnTo>
                      <a:pt x="163" y="175"/>
                    </a:lnTo>
                    <a:lnTo>
                      <a:pt x="161" y="169"/>
                    </a:lnTo>
                    <a:lnTo>
                      <a:pt x="157" y="163"/>
                    </a:lnTo>
                    <a:lnTo>
                      <a:pt x="151" y="157"/>
                    </a:lnTo>
                    <a:lnTo>
                      <a:pt x="144" y="152"/>
                    </a:lnTo>
                    <a:lnTo>
                      <a:pt x="135" y="146"/>
                    </a:lnTo>
                    <a:lnTo>
                      <a:pt x="126" y="141"/>
                    </a:lnTo>
                    <a:lnTo>
                      <a:pt x="116" y="136"/>
                    </a:lnTo>
                    <a:lnTo>
                      <a:pt x="105" y="131"/>
                    </a:lnTo>
                    <a:lnTo>
                      <a:pt x="94" y="126"/>
                    </a:lnTo>
                    <a:lnTo>
                      <a:pt x="83" y="121"/>
                    </a:lnTo>
                    <a:lnTo>
                      <a:pt x="61" y="110"/>
                    </a:lnTo>
                    <a:lnTo>
                      <a:pt x="50" y="105"/>
                    </a:lnTo>
                    <a:lnTo>
                      <a:pt x="40" y="100"/>
                    </a:lnTo>
                    <a:lnTo>
                      <a:pt x="31" y="94"/>
                    </a:lnTo>
                    <a:lnTo>
                      <a:pt x="22" y="89"/>
                    </a:lnTo>
                    <a:lnTo>
                      <a:pt x="15" y="83"/>
                    </a:lnTo>
                    <a:lnTo>
                      <a:pt x="9" y="77"/>
                    </a:lnTo>
                    <a:lnTo>
                      <a:pt x="4" y="71"/>
                    </a:lnTo>
                    <a:lnTo>
                      <a:pt x="1" y="65"/>
                    </a:lnTo>
                    <a:lnTo>
                      <a:pt x="0" y="58"/>
                    </a:lnTo>
                    <a:lnTo>
                      <a:pt x="1" y="52"/>
                    </a:lnTo>
                    <a:lnTo>
                      <a:pt x="4" y="46"/>
                    </a:lnTo>
                    <a:lnTo>
                      <a:pt x="8" y="41"/>
                    </a:lnTo>
                    <a:lnTo>
                      <a:pt x="13" y="35"/>
                    </a:lnTo>
                    <a:lnTo>
                      <a:pt x="19" y="30"/>
                    </a:lnTo>
                    <a:lnTo>
                      <a:pt x="27" y="25"/>
                    </a:lnTo>
                    <a:lnTo>
                      <a:pt x="35" y="19"/>
                    </a:lnTo>
                    <a:lnTo>
                      <a:pt x="45" y="15"/>
                    </a:lnTo>
                    <a:lnTo>
                      <a:pt x="54" y="10"/>
                    </a:lnTo>
                    <a:lnTo>
                      <a:pt x="64" y="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5" name="TextBox 44"/>
            <p:cNvSpPr txBox="1">
              <a:spLocks noChangeArrowheads="1"/>
            </p:cNvSpPr>
            <p:nvPr/>
          </p:nvSpPr>
          <p:spPr bwMode="auto">
            <a:xfrm>
              <a:off x="6338107" y="-1314206"/>
              <a:ext cx="9286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Concept</a:t>
              </a:r>
              <a:endPara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19002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ROUND STICKERS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43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134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