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67FE-A70C-4DA9-BA12-0E2A01B110B1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7B63E-0773-47E4-B169-C2F44BFFBE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367FE-A70C-4DA9-BA12-0E2A01B110B1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7B63E-0773-47E4-B169-C2F44BFFB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58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26"/>
          <p:cNvSpPr/>
          <p:nvPr/>
        </p:nvSpPr>
        <p:spPr>
          <a:xfrm flipV="1">
            <a:off x="0" y="0"/>
            <a:ext cx="9144000" cy="6858000"/>
          </a:xfrm>
          <a:prstGeom prst="rect">
            <a:avLst/>
          </a:prstGeom>
          <a:gradFill flip="none" rotWithShape="0">
            <a:gsLst>
              <a:gs pos="100000">
                <a:schemeClr val="bg1">
                  <a:lumMod val="85000"/>
                </a:schemeClr>
              </a:gs>
              <a:gs pos="0">
                <a:schemeClr val="bg1"/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26"/>
          <p:cNvSpPr/>
          <p:nvPr/>
        </p:nvSpPr>
        <p:spPr>
          <a:xfrm flipV="1">
            <a:off x="0" y="0"/>
            <a:ext cx="9144000" cy="642918"/>
          </a:xfrm>
          <a:prstGeom prst="rect">
            <a:avLst/>
          </a:prstGeom>
          <a:gradFill flip="none" rotWithShape="0">
            <a:gsLst>
              <a:gs pos="100000">
                <a:schemeClr val="bg1">
                  <a:lumMod val="85000"/>
                </a:schemeClr>
              </a:gs>
              <a:gs pos="0">
                <a:schemeClr val="bg1"/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44"/>
          <p:cNvSpPr txBox="1">
            <a:spLocks noChangeArrowheads="1"/>
          </p:cNvSpPr>
          <p:nvPr/>
        </p:nvSpPr>
        <p:spPr bwMode="auto">
          <a:xfrm>
            <a:off x="242590" y="173399"/>
            <a:ext cx="34007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/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PAPER SPEECH BUBBLES</a:t>
            </a:r>
            <a:endParaRPr lang="ru-RU" sz="16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268366" y="857232"/>
            <a:ext cx="6618334" cy="5545582"/>
            <a:chOff x="12215813" y="-10434638"/>
            <a:chExt cx="24906288" cy="20869276"/>
          </a:xfrm>
        </p:grpSpPr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12215813" y="-10434638"/>
              <a:ext cx="24906288" cy="20869276"/>
            </a:xfrm>
            <a:custGeom>
              <a:avLst/>
              <a:gdLst/>
              <a:ahLst/>
              <a:cxnLst>
                <a:cxn ang="0">
                  <a:pos x="12299" y="2439"/>
                </a:cxn>
                <a:cxn ang="0">
                  <a:pos x="15133" y="5739"/>
                </a:cxn>
                <a:cxn ang="0">
                  <a:pos x="9737" y="11625"/>
                </a:cxn>
                <a:cxn ang="0">
                  <a:pos x="5158" y="12195"/>
                </a:cxn>
                <a:cxn ang="0">
                  <a:pos x="4017" y="11368"/>
                </a:cxn>
                <a:cxn ang="0">
                  <a:pos x="3875" y="11330"/>
                </a:cxn>
                <a:cxn ang="0">
                  <a:pos x="3742" y="11297"/>
                </a:cxn>
                <a:cxn ang="0">
                  <a:pos x="3613" y="11258"/>
                </a:cxn>
                <a:cxn ang="0">
                  <a:pos x="3542" y="11230"/>
                </a:cxn>
                <a:cxn ang="0">
                  <a:pos x="3442" y="11197"/>
                </a:cxn>
                <a:cxn ang="0">
                  <a:pos x="3356" y="11154"/>
                </a:cxn>
                <a:cxn ang="0">
                  <a:pos x="3257" y="11106"/>
                </a:cxn>
                <a:cxn ang="0">
                  <a:pos x="3166" y="11064"/>
                </a:cxn>
                <a:cxn ang="0">
                  <a:pos x="3081" y="11040"/>
                </a:cxn>
                <a:cxn ang="0">
                  <a:pos x="2952" y="10954"/>
                </a:cxn>
                <a:cxn ang="0">
                  <a:pos x="2791" y="10897"/>
                </a:cxn>
                <a:cxn ang="0">
                  <a:pos x="2658" y="10835"/>
                </a:cxn>
                <a:cxn ang="0">
                  <a:pos x="2543" y="10731"/>
                </a:cxn>
                <a:cxn ang="0">
                  <a:pos x="2453" y="10674"/>
                </a:cxn>
                <a:cxn ang="0">
                  <a:pos x="2282" y="10602"/>
                </a:cxn>
                <a:cxn ang="0">
                  <a:pos x="2177" y="10526"/>
                </a:cxn>
                <a:cxn ang="0">
                  <a:pos x="2049" y="10445"/>
                </a:cxn>
                <a:cxn ang="0">
                  <a:pos x="1921" y="10403"/>
                </a:cxn>
                <a:cxn ang="0">
                  <a:pos x="1208" y="9780"/>
                </a:cxn>
                <a:cxn ang="0">
                  <a:pos x="1165" y="9728"/>
                </a:cxn>
                <a:cxn ang="0">
                  <a:pos x="1122" y="9666"/>
                </a:cxn>
                <a:cxn ang="0">
                  <a:pos x="1070" y="9599"/>
                </a:cxn>
                <a:cxn ang="0">
                  <a:pos x="1036" y="9528"/>
                </a:cxn>
                <a:cxn ang="0">
                  <a:pos x="989" y="9476"/>
                </a:cxn>
                <a:cxn ang="0">
                  <a:pos x="946" y="9423"/>
                </a:cxn>
                <a:cxn ang="0">
                  <a:pos x="903" y="9371"/>
                </a:cxn>
                <a:cxn ang="0">
                  <a:pos x="856" y="9304"/>
                </a:cxn>
                <a:cxn ang="0">
                  <a:pos x="818" y="9243"/>
                </a:cxn>
                <a:cxn ang="0">
                  <a:pos x="765" y="9167"/>
                </a:cxn>
                <a:cxn ang="0">
                  <a:pos x="708" y="9105"/>
                </a:cxn>
                <a:cxn ang="0">
                  <a:pos x="276" y="8220"/>
                </a:cxn>
                <a:cxn ang="0">
                  <a:pos x="242" y="8106"/>
                </a:cxn>
                <a:cxn ang="0">
                  <a:pos x="200" y="7983"/>
                </a:cxn>
                <a:cxn ang="0">
                  <a:pos x="157" y="7864"/>
                </a:cxn>
                <a:cxn ang="0">
                  <a:pos x="133" y="7740"/>
                </a:cxn>
                <a:cxn ang="0">
                  <a:pos x="114" y="7669"/>
                </a:cxn>
                <a:cxn ang="0">
                  <a:pos x="86" y="7526"/>
                </a:cxn>
                <a:cxn ang="0">
                  <a:pos x="38" y="7303"/>
                </a:cxn>
                <a:cxn ang="0">
                  <a:pos x="10" y="7046"/>
                </a:cxn>
                <a:cxn ang="0">
                  <a:pos x="5" y="6808"/>
                </a:cxn>
                <a:cxn ang="0">
                  <a:pos x="14" y="6561"/>
                </a:cxn>
                <a:cxn ang="0">
                  <a:pos x="10" y="6366"/>
                </a:cxn>
                <a:cxn ang="0">
                  <a:pos x="62" y="6019"/>
                </a:cxn>
                <a:cxn ang="0">
                  <a:pos x="86" y="5876"/>
                </a:cxn>
                <a:cxn ang="0">
                  <a:pos x="128" y="5620"/>
                </a:cxn>
                <a:cxn ang="0">
                  <a:pos x="166" y="5449"/>
                </a:cxn>
                <a:cxn ang="0">
                  <a:pos x="214" y="5320"/>
                </a:cxn>
                <a:cxn ang="0">
                  <a:pos x="261" y="5182"/>
                </a:cxn>
                <a:cxn ang="0">
                  <a:pos x="309" y="5063"/>
                </a:cxn>
                <a:cxn ang="0">
                  <a:pos x="371" y="4935"/>
                </a:cxn>
                <a:cxn ang="0">
                  <a:pos x="447" y="4778"/>
                </a:cxn>
                <a:cxn ang="0">
                  <a:pos x="480" y="4645"/>
                </a:cxn>
                <a:cxn ang="0">
                  <a:pos x="499" y="4536"/>
                </a:cxn>
                <a:cxn ang="0">
                  <a:pos x="2439" y="2567"/>
                </a:cxn>
                <a:cxn ang="0">
                  <a:pos x="4783" y="1892"/>
                </a:cxn>
                <a:cxn ang="0">
                  <a:pos x="7012" y="195"/>
                </a:cxn>
              </a:cxnLst>
              <a:rect l="0" t="0" r="r" b="b"/>
              <a:pathLst>
                <a:path w="15689" h="13146">
                  <a:moveTo>
                    <a:pt x="8329" y="0"/>
                  </a:moveTo>
                  <a:lnTo>
                    <a:pt x="8695" y="14"/>
                  </a:lnTo>
                  <a:lnTo>
                    <a:pt x="9057" y="57"/>
                  </a:lnTo>
                  <a:lnTo>
                    <a:pt x="9408" y="133"/>
                  </a:lnTo>
                  <a:lnTo>
                    <a:pt x="9746" y="228"/>
                  </a:lnTo>
                  <a:lnTo>
                    <a:pt x="10074" y="357"/>
                  </a:lnTo>
                  <a:lnTo>
                    <a:pt x="10388" y="504"/>
                  </a:lnTo>
                  <a:lnTo>
                    <a:pt x="10692" y="675"/>
                  </a:lnTo>
                  <a:lnTo>
                    <a:pt x="10977" y="870"/>
                  </a:lnTo>
                  <a:lnTo>
                    <a:pt x="11244" y="1089"/>
                  </a:lnTo>
                  <a:lnTo>
                    <a:pt x="11496" y="1322"/>
                  </a:lnTo>
                  <a:lnTo>
                    <a:pt x="11729" y="1578"/>
                  </a:lnTo>
                  <a:lnTo>
                    <a:pt x="11942" y="1849"/>
                  </a:lnTo>
                  <a:lnTo>
                    <a:pt x="12133" y="2135"/>
                  </a:lnTo>
                  <a:lnTo>
                    <a:pt x="12299" y="2439"/>
                  </a:lnTo>
                  <a:lnTo>
                    <a:pt x="12446" y="2758"/>
                  </a:lnTo>
                  <a:lnTo>
                    <a:pt x="12751" y="2843"/>
                  </a:lnTo>
                  <a:lnTo>
                    <a:pt x="13045" y="2948"/>
                  </a:lnTo>
                  <a:lnTo>
                    <a:pt x="13321" y="3081"/>
                  </a:lnTo>
                  <a:lnTo>
                    <a:pt x="13587" y="3238"/>
                  </a:lnTo>
                  <a:lnTo>
                    <a:pt x="13835" y="3414"/>
                  </a:lnTo>
                  <a:lnTo>
                    <a:pt x="14068" y="3609"/>
                  </a:lnTo>
                  <a:lnTo>
                    <a:pt x="14277" y="3823"/>
                  </a:lnTo>
                  <a:lnTo>
                    <a:pt x="14472" y="4056"/>
                  </a:lnTo>
                  <a:lnTo>
                    <a:pt x="14643" y="4303"/>
                  </a:lnTo>
                  <a:lnTo>
                    <a:pt x="14790" y="4569"/>
                  </a:lnTo>
                  <a:lnTo>
                    <a:pt x="14914" y="4845"/>
                  </a:lnTo>
                  <a:lnTo>
                    <a:pt x="15014" y="5135"/>
                  </a:lnTo>
                  <a:lnTo>
                    <a:pt x="15085" y="5430"/>
                  </a:lnTo>
                  <a:lnTo>
                    <a:pt x="15133" y="5739"/>
                  </a:lnTo>
                  <a:lnTo>
                    <a:pt x="15147" y="6057"/>
                  </a:lnTo>
                  <a:lnTo>
                    <a:pt x="15133" y="6357"/>
                  </a:lnTo>
                  <a:lnTo>
                    <a:pt x="15094" y="6651"/>
                  </a:lnTo>
                  <a:lnTo>
                    <a:pt x="15028" y="6937"/>
                  </a:lnTo>
                  <a:lnTo>
                    <a:pt x="14942" y="7208"/>
                  </a:lnTo>
                  <a:lnTo>
                    <a:pt x="14833" y="7474"/>
                  </a:lnTo>
                  <a:lnTo>
                    <a:pt x="14700" y="7726"/>
                  </a:lnTo>
                  <a:lnTo>
                    <a:pt x="14543" y="7964"/>
                  </a:lnTo>
                  <a:lnTo>
                    <a:pt x="14372" y="8192"/>
                  </a:lnTo>
                  <a:lnTo>
                    <a:pt x="14182" y="8401"/>
                  </a:lnTo>
                  <a:lnTo>
                    <a:pt x="13972" y="8596"/>
                  </a:lnTo>
                  <a:lnTo>
                    <a:pt x="15689" y="13146"/>
                  </a:lnTo>
                  <a:lnTo>
                    <a:pt x="10160" y="11149"/>
                  </a:lnTo>
                  <a:lnTo>
                    <a:pt x="9955" y="11396"/>
                  </a:lnTo>
                  <a:lnTo>
                    <a:pt x="9737" y="11625"/>
                  </a:lnTo>
                  <a:lnTo>
                    <a:pt x="9494" y="11839"/>
                  </a:lnTo>
                  <a:lnTo>
                    <a:pt x="9237" y="12029"/>
                  </a:lnTo>
                  <a:lnTo>
                    <a:pt x="8966" y="12195"/>
                  </a:lnTo>
                  <a:lnTo>
                    <a:pt x="8676" y="12343"/>
                  </a:lnTo>
                  <a:lnTo>
                    <a:pt x="8377" y="12466"/>
                  </a:lnTo>
                  <a:lnTo>
                    <a:pt x="8063" y="12566"/>
                  </a:lnTo>
                  <a:lnTo>
                    <a:pt x="7740" y="12637"/>
                  </a:lnTo>
                  <a:lnTo>
                    <a:pt x="7407" y="12680"/>
                  </a:lnTo>
                  <a:lnTo>
                    <a:pt x="7065" y="12694"/>
                  </a:lnTo>
                  <a:lnTo>
                    <a:pt x="6722" y="12680"/>
                  </a:lnTo>
                  <a:lnTo>
                    <a:pt x="6390" y="12637"/>
                  </a:lnTo>
                  <a:lnTo>
                    <a:pt x="6062" y="12566"/>
                  </a:lnTo>
                  <a:lnTo>
                    <a:pt x="5748" y="12466"/>
                  </a:lnTo>
                  <a:lnTo>
                    <a:pt x="5448" y="12343"/>
                  </a:lnTo>
                  <a:lnTo>
                    <a:pt x="5158" y="12195"/>
                  </a:lnTo>
                  <a:lnTo>
                    <a:pt x="4887" y="12024"/>
                  </a:lnTo>
                  <a:lnTo>
                    <a:pt x="4626" y="11834"/>
                  </a:lnTo>
                  <a:lnTo>
                    <a:pt x="4388" y="11620"/>
                  </a:lnTo>
                  <a:lnTo>
                    <a:pt x="4165" y="11392"/>
                  </a:lnTo>
                  <a:lnTo>
                    <a:pt x="4155" y="11392"/>
                  </a:lnTo>
                  <a:lnTo>
                    <a:pt x="4146" y="11387"/>
                  </a:lnTo>
                  <a:lnTo>
                    <a:pt x="4131" y="11387"/>
                  </a:lnTo>
                  <a:lnTo>
                    <a:pt x="4127" y="11382"/>
                  </a:lnTo>
                  <a:lnTo>
                    <a:pt x="4103" y="11382"/>
                  </a:lnTo>
                  <a:lnTo>
                    <a:pt x="4103" y="11377"/>
                  </a:lnTo>
                  <a:lnTo>
                    <a:pt x="4084" y="11377"/>
                  </a:lnTo>
                  <a:lnTo>
                    <a:pt x="4084" y="11373"/>
                  </a:lnTo>
                  <a:lnTo>
                    <a:pt x="4051" y="11373"/>
                  </a:lnTo>
                  <a:lnTo>
                    <a:pt x="4051" y="11368"/>
                  </a:lnTo>
                  <a:lnTo>
                    <a:pt x="4017" y="11368"/>
                  </a:lnTo>
                  <a:lnTo>
                    <a:pt x="4013" y="11363"/>
                  </a:lnTo>
                  <a:lnTo>
                    <a:pt x="3989" y="11363"/>
                  </a:lnTo>
                  <a:lnTo>
                    <a:pt x="3984" y="11358"/>
                  </a:lnTo>
                  <a:lnTo>
                    <a:pt x="3965" y="11358"/>
                  </a:lnTo>
                  <a:lnTo>
                    <a:pt x="3960" y="11354"/>
                  </a:lnTo>
                  <a:lnTo>
                    <a:pt x="3936" y="11354"/>
                  </a:lnTo>
                  <a:lnTo>
                    <a:pt x="3936" y="11349"/>
                  </a:lnTo>
                  <a:lnTo>
                    <a:pt x="3917" y="11349"/>
                  </a:lnTo>
                  <a:lnTo>
                    <a:pt x="3913" y="11344"/>
                  </a:lnTo>
                  <a:lnTo>
                    <a:pt x="3908" y="11344"/>
                  </a:lnTo>
                  <a:lnTo>
                    <a:pt x="3908" y="11339"/>
                  </a:lnTo>
                  <a:lnTo>
                    <a:pt x="3894" y="11339"/>
                  </a:lnTo>
                  <a:lnTo>
                    <a:pt x="3894" y="11335"/>
                  </a:lnTo>
                  <a:lnTo>
                    <a:pt x="3875" y="11335"/>
                  </a:lnTo>
                  <a:lnTo>
                    <a:pt x="3875" y="11330"/>
                  </a:lnTo>
                  <a:lnTo>
                    <a:pt x="3856" y="11330"/>
                  </a:lnTo>
                  <a:lnTo>
                    <a:pt x="3856" y="11325"/>
                  </a:lnTo>
                  <a:lnTo>
                    <a:pt x="3841" y="11325"/>
                  </a:lnTo>
                  <a:lnTo>
                    <a:pt x="3841" y="11320"/>
                  </a:lnTo>
                  <a:lnTo>
                    <a:pt x="3822" y="11320"/>
                  </a:lnTo>
                  <a:lnTo>
                    <a:pt x="3822" y="11316"/>
                  </a:lnTo>
                  <a:lnTo>
                    <a:pt x="3808" y="11316"/>
                  </a:lnTo>
                  <a:lnTo>
                    <a:pt x="3808" y="11311"/>
                  </a:lnTo>
                  <a:lnTo>
                    <a:pt x="3799" y="11311"/>
                  </a:lnTo>
                  <a:lnTo>
                    <a:pt x="3799" y="11306"/>
                  </a:lnTo>
                  <a:lnTo>
                    <a:pt x="3794" y="11306"/>
                  </a:lnTo>
                  <a:lnTo>
                    <a:pt x="3794" y="11301"/>
                  </a:lnTo>
                  <a:lnTo>
                    <a:pt x="3761" y="11301"/>
                  </a:lnTo>
                  <a:lnTo>
                    <a:pt x="3761" y="11297"/>
                  </a:lnTo>
                  <a:lnTo>
                    <a:pt x="3742" y="11297"/>
                  </a:lnTo>
                  <a:lnTo>
                    <a:pt x="3742" y="11292"/>
                  </a:lnTo>
                  <a:lnTo>
                    <a:pt x="3718" y="11292"/>
                  </a:lnTo>
                  <a:lnTo>
                    <a:pt x="3718" y="11287"/>
                  </a:lnTo>
                  <a:lnTo>
                    <a:pt x="3689" y="11287"/>
                  </a:lnTo>
                  <a:lnTo>
                    <a:pt x="3689" y="11282"/>
                  </a:lnTo>
                  <a:lnTo>
                    <a:pt x="3661" y="11282"/>
                  </a:lnTo>
                  <a:lnTo>
                    <a:pt x="3661" y="11278"/>
                  </a:lnTo>
                  <a:lnTo>
                    <a:pt x="3646" y="11278"/>
                  </a:lnTo>
                  <a:lnTo>
                    <a:pt x="3646" y="11273"/>
                  </a:lnTo>
                  <a:lnTo>
                    <a:pt x="3637" y="11273"/>
                  </a:lnTo>
                  <a:lnTo>
                    <a:pt x="3637" y="11268"/>
                  </a:lnTo>
                  <a:lnTo>
                    <a:pt x="3627" y="11268"/>
                  </a:lnTo>
                  <a:lnTo>
                    <a:pt x="3623" y="11263"/>
                  </a:lnTo>
                  <a:lnTo>
                    <a:pt x="3618" y="11263"/>
                  </a:lnTo>
                  <a:lnTo>
                    <a:pt x="3613" y="11258"/>
                  </a:lnTo>
                  <a:lnTo>
                    <a:pt x="3608" y="11258"/>
                  </a:lnTo>
                  <a:lnTo>
                    <a:pt x="3608" y="11254"/>
                  </a:lnTo>
                  <a:lnTo>
                    <a:pt x="3594" y="11254"/>
                  </a:lnTo>
                  <a:lnTo>
                    <a:pt x="3594" y="11249"/>
                  </a:lnTo>
                  <a:lnTo>
                    <a:pt x="3580" y="11249"/>
                  </a:lnTo>
                  <a:lnTo>
                    <a:pt x="3575" y="11244"/>
                  </a:lnTo>
                  <a:lnTo>
                    <a:pt x="3566" y="11244"/>
                  </a:lnTo>
                  <a:lnTo>
                    <a:pt x="3566" y="11239"/>
                  </a:lnTo>
                  <a:lnTo>
                    <a:pt x="3561" y="11239"/>
                  </a:lnTo>
                  <a:lnTo>
                    <a:pt x="3561" y="11235"/>
                  </a:lnTo>
                  <a:lnTo>
                    <a:pt x="3551" y="11235"/>
                  </a:lnTo>
                  <a:lnTo>
                    <a:pt x="3551" y="11239"/>
                  </a:lnTo>
                  <a:lnTo>
                    <a:pt x="3547" y="11235"/>
                  </a:lnTo>
                  <a:lnTo>
                    <a:pt x="3547" y="11225"/>
                  </a:lnTo>
                  <a:lnTo>
                    <a:pt x="3542" y="11230"/>
                  </a:lnTo>
                  <a:lnTo>
                    <a:pt x="3532" y="11230"/>
                  </a:lnTo>
                  <a:lnTo>
                    <a:pt x="3532" y="11225"/>
                  </a:lnTo>
                  <a:lnTo>
                    <a:pt x="3509" y="11225"/>
                  </a:lnTo>
                  <a:lnTo>
                    <a:pt x="3509" y="11220"/>
                  </a:lnTo>
                  <a:lnTo>
                    <a:pt x="3499" y="11220"/>
                  </a:lnTo>
                  <a:lnTo>
                    <a:pt x="3499" y="11216"/>
                  </a:lnTo>
                  <a:lnTo>
                    <a:pt x="3485" y="11216"/>
                  </a:lnTo>
                  <a:lnTo>
                    <a:pt x="3485" y="11211"/>
                  </a:lnTo>
                  <a:lnTo>
                    <a:pt x="3471" y="11211"/>
                  </a:lnTo>
                  <a:lnTo>
                    <a:pt x="3471" y="11206"/>
                  </a:lnTo>
                  <a:lnTo>
                    <a:pt x="3461" y="11206"/>
                  </a:lnTo>
                  <a:lnTo>
                    <a:pt x="3456" y="11201"/>
                  </a:lnTo>
                  <a:lnTo>
                    <a:pt x="3447" y="11201"/>
                  </a:lnTo>
                  <a:lnTo>
                    <a:pt x="3447" y="11197"/>
                  </a:lnTo>
                  <a:lnTo>
                    <a:pt x="3442" y="11197"/>
                  </a:lnTo>
                  <a:lnTo>
                    <a:pt x="3442" y="11192"/>
                  </a:lnTo>
                  <a:lnTo>
                    <a:pt x="3423" y="11192"/>
                  </a:lnTo>
                  <a:lnTo>
                    <a:pt x="3418" y="11187"/>
                  </a:lnTo>
                  <a:lnTo>
                    <a:pt x="3409" y="11182"/>
                  </a:lnTo>
                  <a:lnTo>
                    <a:pt x="3404" y="11178"/>
                  </a:lnTo>
                  <a:lnTo>
                    <a:pt x="3399" y="11178"/>
                  </a:lnTo>
                  <a:lnTo>
                    <a:pt x="3399" y="11173"/>
                  </a:lnTo>
                  <a:lnTo>
                    <a:pt x="3380" y="11173"/>
                  </a:lnTo>
                  <a:lnTo>
                    <a:pt x="3375" y="11168"/>
                  </a:lnTo>
                  <a:lnTo>
                    <a:pt x="3375" y="11163"/>
                  </a:lnTo>
                  <a:lnTo>
                    <a:pt x="3371" y="11163"/>
                  </a:lnTo>
                  <a:lnTo>
                    <a:pt x="3371" y="11159"/>
                  </a:lnTo>
                  <a:lnTo>
                    <a:pt x="3361" y="11159"/>
                  </a:lnTo>
                  <a:lnTo>
                    <a:pt x="3361" y="11154"/>
                  </a:lnTo>
                  <a:lnTo>
                    <a:pt x="3356" y="11154"/>
                  </a:lnTo>
                  <a:lnTo>
                    <a:pt x="3356" y="11149"/>
                  </a:lnTo>
                  <a:lnTo>
                    <a:pt x="3352" y="11149"/>
                  </a:lnTo>
                  <a:lnTo>
                    <a:pt x="3352" y="11144"/>
                  </a:lnTo>
                  <a:lnTo>
                    <a:pt x="3328" y="11144"/>
                  </a:lnTo>
                  <a:lnTo>
                    <a:pt x="3328" y="11140"/>
                  </a:lnTo>
                  <a:lnTo>
                    <a:pt x="3314" y="11140"/>
                  </a:lnTo>
                  <a:lnTo>
                    <a:pt x="3309" y="11135"/>
                  </a:lnTo>
                  <a:lnTo>
                    <a:pt x="3304" y="11135"/>
                  </a:lnTo>
                  <a:lnTo>
                    <a:pt x="3299" y="11130"/>
                  </a:lnTo>
                  <a:lnTo>
                    <a:pt x="3295" y="11130"/>
                  </a:lnTo>
                  <a:lnTo>
                    <a:pt x="3295" y="11125"/>
                  </a:lnTo>
                  <a:lnTo>
                    <a:pt x="3285" y="11125"/>
                  </a:lnTo>
                  <a:lnTo>
                    <a:pt x="3280" y="11121"/>
                  </a:lnTo>
                  <a:lnTo>
                    <a:pt x="3271" y="11121"/>
                  </a:lnTo>
                  <a:lnTo>
                    <a:pt x="3257" y="11106"/>
                  </a:lnTo>
                  <a:lnTo>
                    <a:pt x="3242" y="11106"/>
                  </a:lnTo>
                  <a:lnTo>
                    <a:pt x="3238" y="11102"/>
                  </a:lnTo>
                  <a:lnTo>
                    <a:pt x="3233" y="11102"/>
                  </a:lnTo>
                  <a:lnTo>
                    <a:pt x="3228" y="11097"/>
                  </a:lnTo>
                  <a:lnTo>
                    <a:pt x="3219" y="11097"/>
                  </a:lnTo>
                  <a:lnTo>
                    <a:pt x="3209" y="11087"/>
                  </a:lnTo>
                  <a:lnTo>
                    <a:pt x="3200" y="11087"/>
                  </a:lnTo>
                  <a:lnTo>
                    <a:pt x="3195" y="11083"/>
                  </a:lnTo>
                  <a:lnTo>
                    <a:pt x="3190" y="11083"/>
                  </a:lnTo>
                  <a:lnTo>
                    <a:pt x="3185" y="11078"/>
                  </a:lnTo>
                  <a:lnTo>
                    <a:pt x="3176" y="11078"/>
                  </a:lnTo>
                  <a:lnTo>
                    <a:pt x="3176" y="11073"/>
                  </a:lnTo>
                  <a:lnTo>
                    <a:pt x="3171" y="11073"/>
                  </a:lnTo>
                  <a:lnTo>
                    <a:pt x="3166" y="11068"/>
                  </a:lnTo>
                  <a:lnTo>
                    <a:pt x="3166" y="11064"/>
                  </a:lnTo>
                  <a:lnTo>
                    <a:pt x="3162" y="11064"/>
                  </a:lnTo>
                  <a:lnTo>
                    <a:pt x="3162" y="11068"/>
                  </a:lnTo>
                  <a:lnTo>
                    <a:pt x="3152" y="11068"/>
                  </a:lnTo>
                  <a:lnTo>
                    <a:pt x="3147" y="11064"/>
                  </a:lnTo>
                  <a:lnTo>
                    <a:pt x="3138" y="11064"/>
                  </a:lnTo>
                  <a:lnTo>
                    <a:pt x="3138" y="11059"/>
                  </a:lnTo>
                  <a:lnTo>
                    <a:pt x="3123" y="11059"/>
                  </a:lnTo>
                  <a:lnTo>
                    <a:pt x="3123" y="11049"/>
                  </a:lnTo>
                  <a:lnTo>
                    <a:pt x="3109" y="11049"/>
                  </a:lnTo>
                  <a:lnTo>
                    <a:pt x="3104" y="11045"/>
                  </a:lnTo>
                  <a:lnTo>
                    <a:pt x="3104" y="11040"/>
                  </a:lnTo>
                  <a:lnTo>
                    <a:pt x="3100" y="11040"/>
                  </a:lnTo>
                  <a:lnTo>
                    <a:pt x="3095" y="11045"/>
                  </a:lnTo>
                  <a:lnTo>
                    <a:pt x="3085" y="11045"/>
                  </a:lnTo>
                  <a:lnTo>
                    <a:pt x="3081" y="11040"/>
                  </a:lnTo>
                  <a:lnTo>
                    <a:pt x="3062" y="11030"/>
                  </a:lnTo>
                  <a:lnTo>
                    <a:pt x="3057" y="11030"/>
                  </a:lnTo>
                  <a:lnTo>
                    <a:pt x="3047" y="11021"/>
                  </a:lnTo>
                  <a:lnTo>
                    <a:pt x="3047" y="11007"/>
                  </a:lnTo>
                  <a:lnTo>
                    <a:pt x="3043" y="11002"/>
                  </a:lnTo>
                  <a:lnTo>
                    <a:pt x="3028" y="11002"/>
                  </a:lnTo>
                  <a:lnTo>
                    <a:pt x="3019" y="10992"/>
                  </a:lnTo>
                  <a:lnTo>
                    <a:pt x="2995" y="10992"/>
                  </a:lnTo>
                  <a:lnTo>
                    <a:pt x="2976" y="10983"/>
                  </a:lnTo>
                  <a:lnTo>
                    <a:pt x="2976" y="10964"/>
                  </a:lnTo>
                  <a:lnTo>
                    <a:pt x="2971" y="10964"/>
                  </a:lnTo>
                  <a:lnTo>
                    <a:pt x="2967" y="10959"/>
                  </a:lnTo>
                  <a:lnTo>
                    <a:pt x="2962" y="10959"/>
                  </a:lnTo>
                  <a:lnTo>
                    <a:pt x="2957" y="10954"/>
                  </a:lnTo>
                  <a:lnTo>
                    <a:pt x="2952" y="10954"/>
                  </a:lnTo>
                  <a:lnTo>
                    <a:pt x="2948" y="10949"/>
                  </a:lnTo>
                  <a:lnTo>
                    <a:pt x="2948" y="10921"/>
                  </a:lnTo>
                  <a:lnTo>
                    <a:pt x="2943" y="10921"/>
                  </a:lnTo>
                  <a:lnTo>
                    <a:pt x="2943" y="10926"/>
                  </a:lnTo>
                  <a:lnTo>
                    <a:pt x="2900" y="10926"/>
                  </a:lnTo>
                  <a:lnTo>
                    <a:pt x="2891" y="10935"/>
                  </a:lnTo>
                  <a:lnTo>
                    <a:pt x="2876" y="10935"/>
                  </a:lnTo>
                  <a:lnTo>
                    <a:pt x="2867" y="10926"/>
                  </a:lnTo>
                  <a:lnTo>
                    <a:pt x="2843" y="10926"/>
                  </a:lnTo>
                  <a:lnTo>
                    <a:pt x="2829" y="10921"/>
                  </a:lnTo>
                  <a:lnTo>
                    <a:pt x="2819" y="10911"/>
                  </a:lnTo>
                  <a:lnTo>
                    <a:pt x="2819" y="10907"/>
                  </a:lnTo>
                  <a:lnTo>
                    <a:pt x="2800" y="10907"/>
                  </a:lnTo>
                  <a:lnTo>
                    <a:pt x="2800" y="10902"/>
                  </a:lnTo>
                  <a:lnTo>
                    <a:pt x="2791" y="10897"/>
                  </a:lnTo>
                  <a:lnTo>
                    <a:pt x="2781" y="10888"/>
                  </a:lnTo>
                  <a:lnTo>
                    <a:pt x="2772" y="10888"/>
                  </a:lnTo>
                  <a:lnTo>
                    <a:pt x="2757" y="10873"/>
                  </a:lnTo>
                  <a:lnTo>
                    <a:pt x="2753" y="10873"/>
                  </a:lnTo>
                  <a:lnTo>
                    <a:pt x="2743" y="10864"/>
                  </a:lnTo>
                  <a:lnTo>
                    <a:pt x="2734" y="10864"/>
                  </a:lnTo>
                  <a:lnTo>
                    <a:pt x="2729" y="10859"/>
                  </a:lnTo>
                  <a:lnTo>
                    <a:pt x="2724" y="10859"/>
                  </a:lnTo>
                  <a:lnTo>
                    <a:pt x="2715" y="10854"/>
                  </a:lnTo>
                  <a:lnTo>
                    <a:pt x="2715" y="10850"/>
                  </a:lnTo>
                  <a:lnTo>
                    <a:pt x="2696" y="10850"/>
                  </a:lnTo>
                  <a:lnTo>
                    <a:pt x="2677" y="10831"/>
                  </a:lnTo>
                  <a:lnTo>
                    <a:pt x="2672" y="10831"/>
                  </a:lnTo>
                  <a:lnTo>
                    <a:pt x="2667" y="10835"/>
                  </a:lnTo>
                  <a:lnTo>
                    <a:pt x="2658" y="10835"/>
                  </a:lnTo>
                  <a:lnTo>
                    <a:pt x="2629" y="10807"/>
                  </a:lnTo>
                  <a:lnTo>
                    <a:pt x="2624" y="10797"/>
                  </a:lnTo>
                  <a:lnTo>
                    <a:pt x="2620" y="10793"/>
                  </a:lnTo>
                  <a:lnTo>
                    <a:pt x="2605" y="10793"/>
                  </a:lnTo>
                  <a:lnTo>
                    <a:pt x="2601" y="10788"/>
                  </a:lnTo>
                  <a:lnTo>
                    <a:pt x="2591" y="10783"/>
                  </a:lnTo>
                  <a:lnTo>
                    <a:pt x="2577" y="10783"/>
                  </a:lnTo>
                  <a:lnTo>
                    <a:pt x="2572" y="10778"/>
                  </a:lnTo>
                  <a:lnTo>
                    <a:pt x="2572" y="10774"/>
                  </a:lnTo>
                  <a:lnTo>
                    <a:pt x="2567" y="10769"/>
                  </a:lnTo>
                  <a:lnTo>
                    <a:pt x="2562" y="10759"/>
                  </a:lnTo>
                  <a:lnTo>
                    <a:pt x="2553" y="10745"/>
                  </a:lnTo>
                  <a:lnTo>
                    <a:pt x="2548" y="10736"/>
                  </a:lnTo>
                  <a:lnTo>
                    <a:pt x="2548" y="10731"/>
                  </a:lnTo>
                  <a:lnTo>
                    <a:pt x="2543" y="10731"/>
                  </a:lnTo>
                  <a:lnTo>
                    <a:pt x="2543" y="10736"/>
                  </a:lnTo>
                  <a:lnTo>
                    <a:pt x="2539" y="10740"/>
                  </a:lnTo>
                  <a:lnTo>
                    <a:pt x="2529" y="10740"/>
                  </a:lnTo>
                  <a:lnTo>
                    <a:pt x="2520" y="10736"/>
                  </a:lnTo>
                  <a:lnTo>
                    <a:pt x="2510" y="10726"/>
                  </a:lnTo>
                  <a:lnTo>
                    <a:pt x="2510" y="10716"/>
                  </a:lnTo>
                  <a:lnTo>
                    <a:pt x="2505" y="10707"/>
                  </a:lnTo>
                  <a:lnTo>
                    <a:pt x="2496" y="10702"/>
                  </a:lnTo>
                  <a:lnTo>
                    <a:pt x="2491" y="10702"/>
                  </a:lnTo>
                  <a:lnTo>
                    <a:pt x="2482" y="10697"/>
                  </a:lnTo>
                  <a:lnTo>
                    <a:pt x="2477" y="10693"/>
                  </a:lnTo>
                  <a:lnTo>
                    <a:pt x="2467" y="10688"/>
                  </a:lnTo>
                  <a:lnTo>
                    <a:pt x="2463" y="10683"/>
                  </a:lnTo>
                  <a:lnTo>
                    <a:pt x="2463" y="10674"/>
                  </a:lnTo>
                  <a:lnTo>
                    <a:pt x="2453" y="10674"/>
                  </a:lnTo>
                  <a:lnTo>
                    <a:pt x="2448" y="10669"/>
                  </a:lnTo>
                  <a:lnTo>
                    <a:pt x="2420" y="10655"/>
                  </a:lnTo>
                  <a:lnTo>
                    <a:pt x="2420" y="10640"/>
                  </a:lnTo>
                  <a:lnTo>
                    <a:pt x="2415" y="10636"/>
                  </a:lnTo>
                  <a:lnTo>
                    <a:pt x="2415" y="10640"/>
                  </a:lnTo>
                  <a:lnTo>
                    <a:pt x="2410" y="10645"/>
                  </a:lnTo>
                  <a:lnTo>
                    <a:pt x="2387" y="10645"/>
                  </a:lnTo>
                  <a:lnTo>
                    <a:pt x="2377" y="10640"/>
                  </a:lnTo>
                  <a:lnTo>
                    <a:pt x="2368" y="10631"/>
                  </a:lnTo>
                  <a:lnTo>
                    <a:pt x="2330" y="10631"/>
                  </a:lnTo>
                  <a:lnTo>
                    <a:pt x="2320" y="10626"/>
                  </a:lnTo>
                  <a:lnTo>
                    <a:pt x="2315" y="10626"/>
                  </a:lnTo>
                  <a:lnTo>
                    <a:pt x="2306" y="10621"/>
                  </a:lnTo>
                  <a:lnTo>
                    <a:pt x="2296" y="10602"/>
                  </a:lnTo>
                  <a:lnTo>
                    <a:pt x="2282" y="10602"/>
                  </a:lnTo>
                  <a:lnTo>
                    <a:pt x="2268" y="10588"/>
                  </a:lnTo>
                  <a:lnTo>
                    <a:pt x="2258" y="10588"/>
                  </a:lnTo>
                  <a:lnTo>
                    <a:pt x="2253" y="10583"/>
                  </a:lnTo>
                  <a:lnTo>
                    <a:pt x="2253" y="10574"/>
                  </a:lnTo>
                  <a:lnTo>
                    <a:pt x="2249" y="10569"/>
                  </a:lnTo>
                  <a:lnTo>
                    <a:pt x="2225" y="10569"/>
                  </a:lnTo>
                  <a:lnTo>
                    <a:pt x="2215" y="10564"/>
                  </a:lnTo>
                  <a:lnTo>
                    <a:pt x="2206" y="10555"/>
                  </a:lnTo>
                  <a:lnTo>
                    <a:pt x="2201" y="10555"/>
                  </a:lnTo>
                  <a:lnTo>
                    <a:pt x="2196" y="10550"/>
                  </a:lnTo>
                  <a:lnTo>
                    <a:pt x="2196" y="10545"/>
                  </a:lnTo>
                  <a:lnTo>
                    <a:pt x="2192" y="10541"/>
                  </a:lnTo>
                  <a:lnTo>
                    <a:pt x="2187" y="10541"/>
                  </a:lnTo>
                  <a:lnTo>
                    <a:pt x="2182" y="10536"/>
                  </a:lnTo>
                  <a:lnTo>
                    <a:pt x="2177" y="10526"/>
                  </a:lnTo>
                  <a:lnTo>
                    <a:pt x="2177" y="10522"/>
                  </a:lnTo>
                  <a:lnTo>
                    <a:pt x="2149" y="10522"/>
                  </a:lnTo>
                  <a:lnTo>
                    <a:pt x="2139" y="10517"/>
                  </a:lnTo>
                  <a:lnTo>
                    <a:pt x="2135" y="10517"/>
                  </a:lnTo>
                  <a:lnTo>
                    <a:pt x="2135" y="10512"/>
                  </a:lnTo>
                  <a:lnTo>
                    <a:pt x="2130" y="10503"/>
                  </a:lnTo>
                  <a:lnTo>
                    <a:pt x="2125" y="10488"/>
                  </a:lnTo>
                  <a:lnTo>
                    <a:pt x="2116" y="10488"/>
                  </a:lnTo>
                  <a:lnTo>
                    <a:pt x="2106" y="10484"/>
                  </a:lnTo>
                  <a:lnTo>
                    <a:pt x="2097" y="10484"/>
                  </a:lnTo>
                  <a:lnTo>
                    <a:pt x="2087" y="10479"/>
                  </a:lnTo>
                  <a:lnTo>
                    <a:pt x="2082" y="10479"/>
                  </a:lnTo>
                  <a:lnTo>
                    <a:pt x="2068" y="10469"/>
                  </a:lnTo>
                  <a:lnTo>
                    <a:pt x="2054" y="10455"/>
                  </a:lnTo>
                  <a:lnTo>
                    <a:pt x="2049" y="10445"/>
                  </a:lnTo>
                  <a:lnTo>
                    <a:pt x="2040" y="10445"/>
                  </a:lnTo>
                  <a:lnTo>
                    <a:pt x="2035" y="10441"/>
                  </a:lnTo>
                  <a:lnTo>
                    <a:pt x="2030" y="10441"/>
                  </a:lnTo>
                  <a:lnTo>
                    <a:pt x="2016" y="10426"/>
                  </a:lnTo>
                  <a:lnTo>
                    <a:pt x="2016" y="10422"/>
                  </a:lnTo>
                  <a:lnTo>
                    <a:pt x="2011" y="10417"/>
                  </a:lnTo>
                  <a:lnTo>
                    <a:pt x="2011" y="10412"/>
                  </a:lnTo>
                  <a:lnTo>
                    <a:pt x="2006" y="10412"/>
                  </a:lnTo>
                  <a:lnTo>
                    <a:pt x="1997" y="10422"/>
                  </a:lnTo>
                  <a:lnTo>
                    <a:pt x="1987" y="10426"/>
                  </a:lnTo>
                  <a:lnTo>
                    <a:pt x="1978" y="10426"/>
                  </a:lnTo>
                  <a:lnTo>
                    <a:pt x="1968" y="10417"/>
                  </a:lnTo>
                  <a:lnTo>
                    <a:pt x="1944" y="10417"/>
                  </a:lnTo>
                  <a:lnTo>
                    <a:pt x="1925" y="10407"/>
                  </a:lnTo>
                  <a:lnTo>
                    <a:pt x="1921" y="10403"/>
                  </a:lnTo>
                  <a:lnTo>
                    <a:pt x="1911" y="10398"/>
                  </a:lnTo>
                  <a:lnTo>
                    <a:pt x="1883" y="10374"/>
                  </a:lnTo>
                  <a:lnTo>
                    <a:pt x="1840" y="10336"/>
                  </a:lnTo>
                  <a:lnTo>
                    <a:pt x="1788" y="10293"/>
                  </a:lnTo>
                  <a:lnTo>
                    <a:pt x="1726" y="10236"/>
                  </a:lnTo>
                  <a:lnTo>
                    <a:pt x="1659" y="10179"/>
                  </a:lnTo>
                  <a:lnTo>
                    <a:pt x="1588" y="10117"/>
                  </a:lnTo>
                  <a:lnTo>
                    <a:pt x="1521" y="10056"/>
                  </a:lnTo>
                  <a:lnTo>
                    <a:pt x="1450" y="9994"/>
                  </a:lnTo>
                  <a:lnTo>
                    <a:pt x="1388" y="9937"/>
                  </a:lnTo>
                  <a:lnTo>
                    <a:pt x="1331" y="9889"/>
                  </a:lnTo>
                  <a:lnTo>
                    <a:pt x="1279" y="9842"/>
                  </a:lnTo>
                  <a:lnTo>
                    <a:pt x="1241" y="9808"/>
                  </a:lnTo>
                  <a:lnTo>
                    <a:pt x="1217" y="9789"/>
                  </a:lnTo>
                  <a:lnTo>
                    <a:pt x="1208" y="9780"/>
                  </a:lnTo>
                  <a:lnTo>
                    <a:pt x="1208" y="9775"/>
                  </a:lnTo>
                  <a:lnTo>
                    <a:pt x="1203" y="9775"/>
                  </a:lnTo>
                  <a:lnTo>
                    <a:pt x="1203" y="9770"/>
                  </a:lnTo>
                  <a:lnTo>
                    <a:pt x="1198" y="9770"/>
                  </a:lnTo>
                  <a:lnTo>
                    <a:pt x="1198" y="9766"/>
                  </a:lnTo>
                  <a:lnTo>
                    <a:pt x="1193" y="9766"/>
                  </a:lnTo>
                  <a:lnTo>
                    <a:pt x="1193" y="9761"/>
                  </a:lnTo>
                  <a:lnTo>
                    <a:pt x="1189" y="9756"/>
                  </a:lnTo>
                  <a:lnTo>
                    <a:pt x="1184" y="9756"/>
                  </a:lnTo>
                  <a:lnTo>
                    <a:pt x="1184" y="9747"/>
                  </a:lnTo>
                  <a:lnTo>
                    <a:pt x="1179" y="9747"/>
                  </a:lnTo>
                  <a:lnTo>
                    <a:pt x="1179" y="9742"/>
                  </a:lnTo>
                  <a:lnTo>
                    <a:pt x="1174" y="9742"/>
                  </a:lnTo>
                  <a:lnTo>
                    <a:pt x="1174" y="9728"/>
                  </a:lnTo>
                  <a:lnTo>
                    <a:pt x="1165" y="9728"/>
                  </a:lnTo>
                  <a:lnTo>
                    <a:pt x="1165" y="9723"/>
                  </a:lnTo>
                  <a:lnTo>
                    <a:pt x="1160" y="9723"/>
                  </a:lnTo>
                  <a:lnTo>
                    <a:pt x="1160" y="9713"/>
                  </a:lnTo>
                  <a:lnTo>
                    <a:pt x="1155" y="9713"/>
                  </a:lnTo>
                  <a:lnTo>
                    <a:pt x="1155" y="9709"/>
                  </a:lnTo>
                  <a:lnTo>
                    <a:pt x="1151" y="9709"/>
                  </a:lnTo>
                  <a:lnTo>
                    <a:pt x="1151" y="9699"/>
                  </a:lnTo>
                  <a:lnTo>
                    <a:pt x="1146" y="9699"/>
                  </a:lnTo>
                  <a:lnTo>
                    <a:pt x="1146" y="9694"/>
                  </a:lnTo>
                  <a:lnTo>
                    <a:pt x="1131" y="9680"/>
                  </a:lnTo>
                  <a:lnTo>
                    <a:pt x="1131" y="9675"/>
                  </a:lnTo>
                  <a:lnTo>
                    <a:pt x="1127" y="9675"/>
                  </a:lnTo>
                  <a:lnTo>
                    <a:pt x="1127" y="9671"/>
                  </a:lnTo>
                  <a:lnTo>
                    <a:pt x="1122" y="9671"/>
                  </a:lnTo>
                  <a:lnTo>
                    <a:pt x="1122" y="9666"/>
                  </a:lnTo>
                  <a:lnTo>
                    <a:pt x="1117" y="9666"/>
                  </a:lnTo>
                  <a:lnTo>
                    <a:pt x="1117" y="9656"/>
                  </a:lnTo>
                  <a:lnTo>
                    <a:pt x="1112" y="9651"/>
                  </a:lnTo>
                  <a:lnTo>
                    <a:pt x="1108" y="9651"/>
                  </a:lnTo>
                  <a:lnTo>
                    <a:pt x="1098" y="9642"/>
                  </a:lnTo>
                  <a:lnTo>
                    <a:pt x="1098" y="9637"/>
                  </a:lnTo>
                  <a:lnTo>
                    <a:pt x="1093" y="9632"/>
                  </a:lnTo>
                  <a:lnTo>
                    <a:pt x="1089" y="9632"/>
                  </a:lnTo>
                  <a:lnTo>
                    <a:pt x="1084" y="9628"/>
                  </a:lnTo>
                  <a:lnTo>
                    <a:pt x="1084" y="9618"/>
                  </a:lnTo>
                  <a:lnTo>
                    <a:pt x="1079" y="9613"/>
                  </a:lnTo>
                  <a:lnTo>
                    <a:pt x="1074" y="9613"/>
                  </a:lnTo>
                  <a:lnTo>
                    <a:pt x="1074" y="9609"/>
                  </a:lnTo>
                  <a:lnTo>
                    <a:pt x="1070" y="9604"/>
                  </a:lnTo>
                  <a:lnTo>
                    <a:pt x="1070" y="9599"/>
                  </a:lnTo>
                  <a:lnTo>
                    <a:pt x="1065" y="9599"/>
                  </a:lnTo>
                  <a:lnTo>
                    <a:pt x="1065" y="9580"/>
                  </a:lnTo>
                  <a:lnTo>
                    <a:pt x="1060" y="9580"/>
                  </a:lnTo>
                  <a:lnTo>
                    <a:pt x="1060" y="9561"/>
                  </a:lnTo>
                  <a:lnTo>
                    <a:pt x="1055" y="9561"/>
                  </a:lnTo>
                  <a:lnTo>
                    <a:pt x="1055" y="9556"/>
                  </a:lnTo>
                  <a:lnTo>
                    <a:pt x="1051" y="9556"/>
                  </a:lnTo>
                  <a:lnTo>
                    <a:pt x="1051" y="9552"/>
                  </a:lnTo>
                  <a:lnTo>
                    <a:pt x="1046" y="9547"/>
                  </a:lnTo>
                  <a:lnTo>
                    <a:pt x="1046" y="9542"/>
                  </a:lnTo>
                  <a:lnTo>
                    <a:pt x="1041" y="9542"/>
                  </a:lnTo>
                  <a:lnTo>
                    <a:pt x="1041" y="9533"/>
                  </a:lnTo>
                  <a:lnTo>
                    <a:pt x="1032" y="9533"/>
                  </a:lnTo>
                  <a:lnTo>
                    <a:pt x="1032" y="9528"/>
                  </a:lnTo>
                  <a:lnTo>
                    <a:pt x="1036" y="9528"/>
                  </a:lnTo>
                  <a:lnTo>
                    <a:pt x="1036" y="9523"/>
                  </a:lnTo>
                  <a:lnTo>
                    <a:pt x="1027" y="9523"/>
                  </a:lnTo>
                  <a:lnTo>
                    <a:pt x="1027" y="9518"/>
                  </a:lnTo>
                  <a:lnTo>
                    <a:pt x="1022" y="9514"/>
                  </a:lnTo>
                  <a:lnTo>
                    <a:pt x="1022" y="9509"/>
                  </a:lnTo>
                  <a:lnTo>
                    <a:pt x="1017" y="9504"/>
                  </a:lnTo>
                  <a:lnTo>
                    <a:pt x="1017" y="9499"/>
                  </a:lnTo>
                  <a:lnTo>
                    <a:pt x="1013" y="9499"/>
                  </a:lnTo>
                  <a:lnTo>
                    <a:pt x="1013" y="9495"/>
                  </a:lnTo>
                  <a:lnTo>
                    <a:pt x="1008" y="9495"/>
                  </a:lnTo>
                  <a:lnTo>
                    <a:pt x="1008" y="9490"/>
                  </a:lnTo>
                  <a:lnTo>
                    <a:pt x="1003" y="9485"/>
                  </a:lnTo>
                  <a:lnTo>
                    <a:pt x="998" y="9485"/>
                  </a:lnTo>
                  <a:lnTo>
                    <a:pt x="998" y="9476"/>
                  </a:lnTo>
                  <a:lnTo>
                    <a:pt x="989" y="9476"/>
                  </a:lnTo>
                  <a:lnTo>
                    <a:pt x="989" y="9471"/>
                  </a:lnTo>
                  <a:lnTo>
                    <a:pt x="984" y="9471"/>
                  </a:lnTo>
                  <a:lnTo>
                    <a:pt x="984" y="9461"/>
                  </a:lnTo>
                  <a:lnTo>
                    <a:pt x="979" y="9457"/>
                  </a:lnTo>
                  <a:lnTo>
                    <a:pt x="979" y="9452"/>
                  </a:lnTo>
                  <a:lnTo>
                    <a:pt x="975" y="9452"/>
                  </a:lnTo>
                  <a:lnTo>
                    <a:pt x="975" y="9447"/>
                  </a:lnTo>
                  <a:lnTo>
                    <a:pt x="970" y="9442"/>
                  </a:lnTo>
                  <a:lnTo>
                    <a:pt x="960" y="9442"/>
                  </a:lnTo>
                  <a:lnTo>
                    <a:pt x="960" y="9438"/>
                  </a:lnTo>
                  <a:lnTo>
                    <a:pt x="956" y="9438"/>
                  </a:lnTo>
                  <a:lnTo>
                    <a:pt x="956" y="9433"/>
                  </a:lnTo>
                  <a:lnTo>
                    <a:pt x="951" y="9428"/>
                  </a:lnTo>
                  <a:lnTo>
                    <a:pt x="951" y="9423"/>
                  </a:lnTo>
                  <a:lnTo>
                    <a:pt x="946" y="9423"/>
                  </a:lnTo>
                  <a:lnTo>
                    <a:pt x="941" y="9419"/>
                  </a:lnTo>
                  <a:lnTo>
                    <a:pt x="941" y="9414"/>
                  </a:lnTo>
                  <a:lnTo>
                    <a:pt x="937" y="9414"/>
                  </a:lnTo>
                  <a:lnTo>
                    <a:pt x="937" y="9409"/>
                  </a:lnTo>
                  <a:lnTo>
                    <a:pt x="932" y="9404"/>
                  </a:lnTo>
                  <a:lnTo>
                    <a:pt x="932" y="9400"/>
                  </a:lnTo>
                  <a:lnTo>
                    <a:pt x="927" y="9400"/>
                  </a:lnTo>
                  <a:lnTo>
                    <a:pt x="927" y="9395"/>
                  </a:lnTo>
                  <a:lnTo>
                    <a:pt x="922" y="9390"/>
                  </a:lnTo>
                  <a:lnTo>
                    <a:pt x="922" y="9385"/>
                  </a:lnTo>
                  <a:lnTo>
                    <a:pt x="918" y="9380"/>
                  </a:lnTo>
                  <a:lnTo>
                    <a:pt x="913" y="9380"/>
                  </a:lnTo>
                  <a:lnTo>
                    <a:pt x="913" y="9376"/>
                  </a:lnTo>
                  <a:lnTo>
                    <a:pt x="908" y="9376"/>
                  </a:lnTo>
                  <a:lnTo>
                    <a:pt x="903" y="9371"/>
                  </a:lnTo>
                  <a:lnTo>
                    <a:pt x="903" y="9366"/>
                  </a:lnTo>
                  <a:lnTo>
                    <a:pt x="899" y="9366"/>
                  </a:lnTo>
                  <a:lnTo>
                    <a:pt x="899" y="9352"/>
                  </a:lnTo>
                  <a:lnTo>
                    <a:pt x="894" y="9347"/>
                  </a:lnTo>
                  <a:lnTo>
                    <a:pt x="894" y="9342"/>
                  </a:lnTo>
                  <a:lnTo>
                    <a:pt x="884" y="9333"/>
                  </a:lnTo>
                  <a:lnTo>
                    <a:pt x="880" y="9333"/>
                  </a:lnTo>
                  <a:lnTo>
                    <a:pt x="880" y="9328"/>
                  </a:lnTo>
                  <a:lnTo>
                    <a:pt x="875" y="9328"/>
                  </a:lnTo>
                  <a:lnTo>
                    <a:pt x="875" y="9323"/>
                  </a:lnTo>
                  <a:lnTo>
                    <a:pt x="870" y="9323"/>
                  </a:lnTo>
                  <a:lnTo>
                    <a:pt x="870" y="9319"/>
                  </a:lnTo>
                  <a:lnTo>
                    <a:pt x="865" y="9319"/>
                  </a:lnTo>
                  <a:lnTo>
                    <a:pt x="865" y="9304"/>
                  </a:lnTo>
                  <a:lnTo>
                    <a:pt x="856" y="9304"/>
                  </a:lnTo>
                  <a:lnTo>
                    <a:pt x="856" y="9300"/>
                  </a:lnTo>
                  <a:lnTo>
                    <a:pt x="851" y="9295"/>
                  </a:lnTo>
                  <a:lnTo>
                    <a:pt x="851" y="9290"/>
                  </a:lnTo>
                  <a:lnTo>
                    <a:pt x="846" y="9290"/>
                  </a:lnTo>
                  <a:lnTo>
                    <a:pt x="846" y="9281"/>
                  </a:lnTo>
                  <a:lnTo>
                    <a:pt x="841" y="9276"/>
                  </a:lnTo>
                  <a:lnTo>
                    <a:pt x="841" y="9271"/>
                  </a:lnTo>
                  <a:lnTo>
                    <a:pt x="837" y="9271"/>
                  </a:lnTo>
                  <a:lnTo>
                    <a:pt x="837" y="9262"/>
                  </a:lnTo>
                  <a:lnTo>
                    <a:pt x="827" y="9262"/>
                  </a:lnTo>
                  <a:lnTo>
                    <a:pt x="827" y="9257"/>
                  </a:lnTo>
                  <a:lnTo>
                    <a:pt x="822" y="9257"/>
                  </a:lnTo>
                  <a:lnTo>
                    <a:pt x="822" y="9247"/>
                  </a:lnTo>
                  <a:lnTo>
                    <a:pt x="818" y="9247"/>
                  </a:lnTo>
                  <a:lnTo>
                    <a:pt x="818" y="9243"/>
                  </a:lnTo>
                  <a:lnTo>
                    <a:pt x="813" y="9243"/>
                  </a:lnTo>
                  <a:lnTo>
                    <a:pt x="813" y="9224"/>
                  </a:lnTo>
                  <a:lnTo>
                    <a:pt x="808" y="9224"/>
                  </a:lnTo>
                  <a:lnTo>
                    <a:pt x="808" y="9205"/>
                  </a:lnTo>
                  <a:lnTo>
                    <a:pt x="803" y="9205"/>
                  </a:lnTo>
                  <a:lnTo>
                    <a:pt x="803" y="9200"/>
                  </a:lnTo>
                  <a:lnTo>
                    <a:pt x="799" y="9200"/>
                  </a:lnTo>
                  <a:lnTo>
                    <a:pt x="799" y="9195"/>
                  </a:lnTo>
                  <a:lnTo>
                    <a:pt x="794" y="9195"/>
                  </a:lnTo>
                  <a:lnTo>
                    <a:pt x="794" y="9181"/>
                  </a:lnTo>
                  <a:lnTo>
                    <a:pt x="789" y="9181"/>
                  </a:lnTo>
                  <a:lnTo>
                    <a:pt x="789" y="9176"/>
                  </a:lnTo>
                  <a:lnTo>
                    <a:pt x="770" y="9176"/>
                  </a:lnTo>
                  <a:lnTo>
                    <a:pt x="770" y="9167"/>
                  </a:lnTo>
                  <a:lnTo>
                    <a:pt x="765" y="9167"/>
                  </a:lnTo>
                  <a:lnTo>
                    <a:pt x="761" y="9162"/>
                  </a:lnTo>
                  <a:lnTo>
                    <a:pt x="756" y="9162"/>
                  </a:lnTo>
                  <a:lnTo>
                    <a:pt x="756" y="9152"/>
                  </a:lnTo>
                  <a:lnTo>
                    <a:pt x="751" y="9152"/>
                  </a:lnTo>
                  <a:lnTo>
                    <a:pt x="746" y="9148"/>
                  </a:lnTo>
                  <a:lnTo>
                    <a:pt x="742" y="9138"/>
                  </a:lnTo>
                  <a:lnTo>
                    <a:pt x="737" y="9138"/>
                  </a:lnTo>
                  <a:lnTo>
                    <a:pt x="737" y="9129"/>
                  </a:lnTo>
                  <a:lnTo>
                    <a:pt x="723" y="9129"/>
                  </a:lnTo>
                  <a:lnTo>
                    <a:pt x="718" y="9124"/>
                  </a:lnTo>
                  <a:lnTo>
                    <a:pt x="718" y="9119"/>
                  </a:lnTo>
                  <a:lnTo>
                    <a:pt x="713" y="9114"/>
                  </a:lnTo>
                  <a:lnTo>
                    <a:pt x="713" y="9109"/>
                  </a:lnTo>
                  <a:lnTo>
                    <a:pt x="708" y="9109"/>
                  </a:lnTo>
                  <a:lnTo>
                    <a:pt x="708" y="9105"/>
                  </a:lnTo>
                  <a:lnTo>
                    <a:pt x="704" y="9105"/>
                  </a:lnTo>
                  <a:lnTo>
                    <a:pt x="694" y="9095"/>
                  </a:lnTo>
                  <a:lnTo>
                    <a:pt x="694" y="9090"/>
                  </a:lnTo>
                  <a:lnTo>
                    <a:pt x="689" y="9081"/>
                  </a:lnTo>
                  <a:lnTo>
                    <a:pt x="689" y="9076"/>
                  </a:lnTo>
                  <a:lnTo>
                    <a:pt x="685" y="9071"/>
                  </a:lnTo>
                  <a:lnTo>
                    <a:pt x="680" y="9071"/>
                  </a:lnTo>
                  <a:lnTo>
                    <a:pt x="680" y="9057"/>
                  </a:lnTo>
                  <a:lnTo>
                    <a:pt x="675" y="9052"/>
                  </a:lnTo>
                  <a:lnTo>
                    <a:pt x="661" y="9052"/>
                  </a:lnTo>
                  <a:lnTo>
                    <a:pt x="661" y="9043"/>
                  </a:lnTo>
                  <a:lnTo>
                    <a:pt x="290" y="8244"/>
                  </a:lnTo>
                  <a:lnTo>
                    <a:pt x="285" y="8235"/>
                  </a:lnTo>
                  <a:lnTo>
                    <a:pt x="280" y="8230"/>
                  </a:lnTo>
                  <a:lnTo>
                    <a:pt x="276" y="8220"/>
                  </a:lnTo>
                  <a:lnTo>
                    <a:pt x="276" y="8211"/>
                  </a:lnTo>
                  <a:lnTo>
                    <a:pt x="271" y="8211"/>
                  </a:lnTo>
                  <a:lnTo>
                    <a:pt x="271" y="8206"/>
                  </a:lnTo>
                  <a:lnTo>
                    <a:pt x="266" y="8206"/>
                  </a:lnTo>
                  <a:lnTo>
                    <a:pt x="266" y="8173"/>
                  </a:lnTo>
                  <a:lnTo>
                    <a:pt x="261" y="8173"/>
                  </a:lnTo>
                  <a:lnTo>
                    <a:pt x="261" y="8168"/>
                  </a:lnTo>
                  <a:lnTo>
                    <a:pt x="257" y="8163"/>
                  </a:lnTo>
                  <a:lnTo>
                    <a:pt x="257" y="8154"/>
                  </a:lnTo>
                  <a:lnTo>
                    <a:pt x="252" y="8154"/>
                  </a:lnTo>
                  <a:lnTo>
                    <a:pt x="252" y="8140"/>
                  </a:lnTo>
                  <a:lnTo>
                    <a:pt x="247" y="8135"/>
                  </a:lnTo>
                  <a:lnTo>
                    <a:pt x="247" y="8125"/>
                  </a:lnTo>
                  <a:lnTo>
                    <a:pt x="242" y="8125"/>
                  </a:lnTo>
                  <a:lnTo>
                    <a:pt x="242" y="8106"/>
                  </a:lnTo>
                  <a:lnTo>
                    <a:pt x="238" y="8106"/>
                  </a:lnTo>
                  <a:lnTo>
                    <a:pt x="238" y="8092"/>
                  </a:lnTo>
                  <a:lnTo>
                    <a:pt x="233" y="8092"/>
                  </a:lnTo>
                  <a:lnTo>
                    <a:pt x="233" y="8083"/>
                  </a:lnTo>
                  <a:lnTo>
                    <a:pt x="228" y="8083"/>
                  </a:lnTo>
                  <a:lnTo>
                    <a:pt x="228" y="8064"/>
                  </a:lnTo>
                  <a:lnTo>
                    <a:pt x="223" y="8059"/>
                  </a:lnTo>
                  <a:lnTo>
                    <a:pt x="223" y="8049"/>
                  </a:lnTo>
                  <a:lnTo>
                    <a:pt x="219" y="8049"/>
                  </a:lnTo>
                  <a:lnTo>
                    <a:pt x="219" y="8040"/>
                  </a:lnTo>
                  <a:lnTo>
                    <a:pt x="214" y="8040"/>
                  </a:lnTo>
                  <a:lnTo>
                    <a:pt x="214" y="8016"/>
                  </a:lnTo>
                  <a:lnTo>
                    <a:pt x="209" y="8016"/>
                  </a:lnTo>
                  <a:lnTo>
                    <a:pt x="200" y="8006"/>
                  </a:lnTo>
                  <a:lnTo>
                    <a:pt x="200" y="7983"/>
                  </a:lnTo>
                  <a:lnTo>
                    <a:pt x="195" y="7978"/>
                  </a:lnTo>
                  <a:lnTo>
                    <a:pt x="195" y="7968"/>
                  </a:lnTo>
                  <a:lnTo>
                    <a:pt x="190" y="7964"/>
                  </a:lnTo>
                  <a:lnTo>
                    <a:pt x="190" y="7945"/>
                  </a:lnTo>
                  <a:lnTo>
                    <a:pt x="185" y="7945"/>
                  </a:lnTo>
                  <a:lnTo>
                    <a:pt x="185" y="7935"/>
                  </a:lnTo>
                  <a:lnTo>
                    <a:pt x="181" y="7926"/>
                  </a:lnTo>
                  <a:lnTo>
                    <a:pt x="176" y="7926"/>
                  </a:lnTo>
                  <a:lnTo>
                    <a:pt x="176" y="7902"/>
                  </a:lnTo>
                  <a:lnTo>
                    <a:pt x="171" y="7897"/>
                  </a:lnTo>
                  <a:lnTo>
                    <a:pt x="171" y="7888"/>
                  </a:lnTo>
                  <a:lnTo>
                    <a:pt x="166" y="7883"/>
                  </a:lnTo>
                  <a:lnTo>
                    <a:pt x="162" y="7883"/>
                  </a:lnTo>
                  <a:lnTo>
                    <a:pt x="162" y="7864"/>
                  </a:lnTo>
                  <a:lnTo>
                    <a:pt x="157" y="7864"/>
                  </a:lnTo>
                  <a:lnTo>
                    <a:pt x="157" y="7845"/>
                  </a:lnTo>
                  <a:lnTo>
                    <a:pt x="162" y="7840"/>
                  </a:lnTo>
                  <a:lnTo>
                    <a:pt x="162" y="7831"/>
                  </a:lnTo>
                  <a:lnTo>
                    <a:pt x="157" y="7826"/>
                  </a:lnTo>
                  <a:lnTo>
                    <a:pt x="157" y="7821"/>
                  </a:lnTo>
                  <a:lnTo>
                    <a:pt x="147" y="7812"/>
                  </a:lnTo>
                  <a:lnTo>
                    <a:pt x="147" y="7793"/>
                  </a:lnTo>
                  <a:lnTo>
                    <a:pt x="143" y="7788"/>
                  </a:lnTo>
                  <a:lnTo>
                    <a:pt x="143" y="7778"/>
                  </a:lnTo>
                  <a:lnTo>
                    <a:pt x="138" y="7778"/>
                  </a:lnTo>
                  <a:lnTo>
                    <a:pt x="138" y="7769"/>
                  </a:lnTo>
                  <a:lnTo>
                    <a:pt x="133" y="7764"/>
                  </a:lnTo>
                  <a:lnTo>
                    <a:pt x="133" y="7745"/>
                  </a:lnTo>
                  <a:lnTo>
                    <a:pt x="128" y="7745"/>
                  </a:lnTo>
                  <a:lnTo>
                    <a:pt x="133" y="7740"/>
                  </a:lnTo>
                  <a:lnTo>
                    <a:pt x="133" y="7735"/>
                  </a:lnTo>
                  <a:lnTo>
                    <a:pt x="128" y="7735"/>
                  </a:lnTo>
                  <a:lnTo>
                    <a:pt x="128" y="7731"/>
                  </a:lnTo>
                  <a:lnTo>
                    <a:pt x="124" y="7726"/>
                  </a:lnTo>
                  <a:lnTo>
                    <a:pt x="124" y="7721"/>
                  </a:lnTo>
                  <a:lnTo>
                    <a:pt x="128" y="7721"/>
                  </a:lnTo>
                  <a:lnTo>
                    <a:pt x="128" y="7716"/>
                  </a:lnTo>
                  <a:lnTo>
                    <a:pt x="124" y="7712"/>
                  </a:lnTo>
                  <a:lnTo>
                    <a:pt x="124" y="7697"/>
                  </a:lnTo>
                  <a:lnTo>
                    <a:pt x="119" y="7693"/>
                  </a:lnTo>
                  <a:lnTo>
                    <a:pt x="119" y="7678"/>
                  </a:lnTo>
                  <a:lnTo>
                    <a:pt x="114" y="7678"/>
                  </a:lnTo>
                  <a:lnTo>
                    <a:pt x="119" y="7674"/>
                  </a:lnTo>
                  <a:lnTo>
                    <a:pt x="119" y="7669"/>
                  </a:lnTo>
                  <a:lnTo>
                    <a:pt x="114" y="7669"/>
                  </a:lnTo>
                  <a:lnTo>
                    <a:pt x="109" y="7664"/>
                  </a:lnTo>
                  <a:lnTo>
                    <a:pt x="109" y="7650"/>
                  </a:lnTo>
                  <a:lnTo>
                    <a:pt x="114" y="7636"/>
                  </a:lnTo>
                  <a:lnTo>
                    <a:pt x="114" y="7631"/>
                  </a:lnTo>
                  <a:lnTo>
                    <a:pt x="109" y="7631"/>
                  </a:lnTo>
                  <a:lnTo>
                    <a:pt x="109" y="7598"/>
                  </a:lnTo>
                  <a:lnTo>
                    <a:pt x="105" y="7588"/>
                  </a:lnTo>
                  <a:lnTo>
                    <a:pt x="105" y="7579"/>
                  </a:lnTo>
                  <a:lnTo>
                    <a:pt x="100" y="7569"/>
                  </a:lnTo>
                  <a:lnTo>
                    <a:pt x="100" y="7560"/>
                  </a:lnTo>
                  <a:lnTo>
                    <a:pt x="95" y="7560"/>
                  </a:lnTo>
                  <a:lnTo>
                    <a:pt x="95" y="7536"/>
                  </a:lnTo>
                  <a:lnTo>
                    <a:pt x="90" y="7531"/>
                  </a:lnTo>
                  <a:lnTo>
                    <a:pt x="90" y="7526"/>
                  </a:lnTo>
                  <a:lnTo>
                    <a:pt x="86" y="7526"/>
                  </a:lnTo>
                  <a:lnTo>
                    <a:pt x="86" y="7507"/>
                  </a:lnTo>
                  <a:lnTo>
                    <a:pt x="81" y="7512"/>
                  </a:lnTo>
                  <a:lnTo>
                    <a:pt x="76" y="7507"/>
                  </a:lnTo>
                  <a:lnTo>
                    <a:pt x="76" y="7488"/>
                  </a:lnTo>
                  <a:lnTo>
                    <a:pt x="81" y="7483"/>
                  </a:lnTo>
                  <a:lnTo>
                    <a:pt x="81" y="7479"/>
                  </a:lnTo>
                  <a:lnTo>
                    <a:pt x="76" y="7474"/>
                  </a:lnTo>
                  <a:lnTo>
                    <a:pt x="71" y="7464"/>
                  </a:lnTo>
                  <a:lnTo>
                    <a:pt x="71" y="7426"/>
                  </a:lnTo>
                  <a:lnTo>
                    <a:pt x="67" y="7426"/>
                  </a:lnTo>
                  <a:lnTo>
                    <a:pt x="57" y="7417"/>
                  </a:lnTo>
                  <a:lnTo>
                    <a:pt x="57" y="7407"/>
                  </a:lnTo>
                  <a:lnTo>
                    <a:pt x="52" y="7393"/>
                  </a:lnTo>
                  <a:lnTo>
                    <a:pt x="48" y="7350"/>
                  </a:lnTo>
                  <a:lnTo>
                    <a:pt x="38" y="7303"/>
                  </a:lnTo>
                  <a:lnTo>
                    <a:pt x="33" y="7251"/>
                  </a:lnTo>
                  <a:lnTo>
                    <a:pt x="24" y="7208"/>
                  </a:lnTo>
                  <a:lnTo>
                    <a:pt x="24" y="7160"/>
                  </a:lnTo>
                  <a:lnTo>
                    <a:pt x="33" y="7141"/>
                  </a:lnTo>
                  <a:lnTo>
                    <a:pt x="38" y="7136"/>
                  </a:lnTo>
                  <a:lnTo>
                    <a:pt x="38" y="7103"/>
                  </a:lnTo>
                  <a:lnTo>
                    <a:pt x="33" y="7098"/>
                  </a:lnTo>
                  <a:lnTo>
                    <a:pt x="24" y="7079"/>
                  </a:lnTo>
                  <a:lnTo>
                    <a:pt x="19" y="7075"/>
                  </a:lnTo>
                  <a:lnTo>
                    <a:pt x="19" y="7070"/>
                  </a:lnTo>
                  <a:lnTo>
                    <a:pt x="24" y="7065"/>
                  </a:lnTo>
                  <a:lnTo>
                    <a:pt x="24" y="7060"/>
                  </a:lnTo>
                  <a:lnTo>
                    <a:pt x="19" y="7051"/>
                  </a:lnTo>
                  <a:lnTo>
                    <a:pt x="14" y="7046"/>
                  </a:lnTo>
                  <a:lnTo>
                    <a:pt x="10" y="7046"/>
                  </a:lnTo>
                  <a:lnTo>
                    <a:pt x="10" y="7027"/>
                  </a:lnTo>
                  <a:lnTo>
                    <a:pt x="5" y="7022"/>
                  </a:lnTo>
                  <a:lnTo>
                    <a:pt x="5" y="6927"/>
                  </a:lnTo>
                  <a:lnTo>
                    <a:pt x="10" y="6922"/>
                  </a:lnTo>
                  <a:lnTo>
                    <a:pt x="10" y="6903"/>
                  </a:lnTo>
                  <a:lnTo>
                    <a:pt x="14" y="6889"/>
                  </a:lnTo>
                  <a:lnTo>
                    <a:pt x="14" y="6861"/>
                  </a:lnTo>
                  <a:lnTo>
                    <a:pt x="10" y="6851"/>
                  </a:lnTo>
                  <a:lnTo>
                    <a:pt x="5" y="6846"/>
                  </a:lnTo>
                  <a:lnTo>
                    <a:pt x="5" y="6832"/>
                  </a:lnTo>
                  <a:lnTo>
                    <a:pt x="14" y="6823"/>
                  </a:lnTo>
                  <a:lnTo>
                    <a:pt x="14" y="6818"/>
                  </a:lnTo>
                  <a:lnTo>
                    <a:pt x="10" y="6818"/>
                  </a:lnTo>
                  <a:lnTo>
                    <a:pt x="10" y="6813"/>
                  </a:lnTo>
                  <a:lnTo>
                    <a:pt x="5" y="6808"/>
                  </a:lnTo>
                  <a:lnTo>
                    <a:pt x="5" y="6804"/>
                  </a:lnTo>
                  <a:lnTo>
                    <a:pt x="10" y="6799"/>
                  </a:lnTo>
                  <a:lnTo>
                    <a:pt x="10" y="6789"/>
                  </a:lnTo>
                  <a:lnTo>
                    <a:pt x="5" y="6780"/>
                  </a:lnTo>
                  <a:lnTo>
                    <a:pt x="5" y="6761"/>
                  </a:lnTo>
                  <a:lnTo>
                    <a:pt x="0" y="6751"/>
                  </a:lnTo>
                  <a:lnTo>
                    <a:pt x="0" y="6728"/>
                  </a:lnTo>
                  <a:lnTo>
                    <a:pt x="5" y="6718"/>
                  </a:lnTo>
                  <a:lnTo>
                    <a:pt x="5" y="6637"/>
                  </a:lnTo>
                  <a:lnTo>
                    <a:pt x="10" y="6632"/>
                  </a:lnTo>
                  <a:lnTo>
                    <a:pt x="14" y="6632"/>
                  </a:lnTo>
                  <a:lnTo>
                    <a:pt x="14" y="6623"/>
                  </a:lnTo>
                  <a:lnTo>
                    <a:pt x="19" y="6609"/>
                  </a:lnTo>
                  <a:lnTo>
                    <a:pt x="19" y="6566"/>
                  </a:lnTo>
                  <a:lnTo>
                    <a:pt x="14" y="6561"/>
                  </a:lnTo>
                  <a:lnTo>
                    <a:pt x="14" y="6556"/>
                  </a:lnTo>
                  <a:lnTo>
                    <a:pt x="10" y="6552"/>
                  </a:lnTo>
                  <a:lnTo>
                    <a:pt x="10" y="6547"/>
                  </a:lnTo>
                  <a:lnTo>
                    <a:pt x="5" y="6542"/>
                  </a:lnTo>
                  <a:lnTo>
                    <a:pt x="5" y="6533"/>
                  </a:lnTo>
                  <a:lnTo>
                    <a:pt x="10" y="6523"/>
                  </a:lnTo>
                  <a:lnTo>
                    <a:pt x="10" y="6499"/>
                  </a:lnTo>
                  <a:lnTo>
                    <a:pt x="5" y="6495"/>
                  </a:lnTo>
                  <a:lnTo>
                    <a:pt x="5" y="6476"/>
                  </a:lnTo>
                  <a:lnTo>
                    <a:pt x="10" y="6471"/>
                  </a:lnTo>
                  <a:lnTo>
                    <a:pt x="10" y="6437"/>
                  </a:lnTo>
                  <a:lnTo>
                    <a:pt x="14" y="6433"/>
                  </a:lnTo>
                  <a:lnTo>
                    <a:pt x="14" y="6404"/>
                  </a:lnTo>
                  <a:lnTo>
                    <a:pt x="10" y="6399"/>
                  </a:lnTo>
                  <a:lnTo>
                    <a:pt x="10" y="6366"/>
                  </a:lnTo>
                  <a:lnTo>
                    <a:pt x="5" y="6361"/>
                  </a:lnTo>
                  <a:lnTo>
                    <a:pt x="5" y="6352"/>
                  </a:lnTo>
                  <a:lnTo>
                    <a:pt x="14" y="6319"/>
                  </a:lnTo>
                  <a:lnTo>
                    <a:pt x="19" y="6281"/>
                  </a:lnTo>
                  <a:lnTo>
                    <a:pt x="29" y="6233"/>
                  </a:lnTo>
                  <a:lnTo>
                    <a:pt x="33" y="6190"/>
                  </a:lnTo>
                  <a:lnTo>
                    <a:pt x="43" y="6157"/>
                  </a:lnTo>
                  <a:lnTo>
                    <a:pt x="43" y="6138"/>
                  </a:lnTo>
                  <a:lnTo>
                    <a:pt x="52" y="6109"/>
                  </a:lnTo>
                  <a:lnTo>
                    <a:pt x="52" y="6081"/>
                  </a:lnTo>
                  <a:lnTo>
                    <a:pt x="57" y="6067"/>
                  </a:lnTo>
                  <a:lnTo>
                    <a:pt x="57" y="6043"/>
                  </a:lnTo>
                  <a:lnTo>
                    <a:pt x="52" y="6033"/>
                  </a:lnTo>
                  <a:lnTo>
                    <a:pt x="57" y="6024"/>
                  </a:lnTo>
                  <a:lnTo>
                    <a:pt x="62" y="6019"/>
                  </a:lnTo>
                  <a:lnTo>
                    <a:pt x="62" y="6005"/>
                  </a:lnTo>
                  <a:lnTo>
                    <a:pt x="57" y="6000"/>
                  </a:lnTo>
                  <a:lnTo>
                    <a:pt x="57" y="5986"/>
                  </a:lnTo>
                  <a:lnTo>
                    <a:pt x="62" y="5981"/>
                  </a:lnTo>
                  <a:lnTo>
                    <a:pt x="62" y="5967"/>
                  </a:lnTo>
                  <a:lnTo>
                    <a:pt x="57" y="5962"/>
                  </a:lnTo>
                  <a:lnTo>
                    <a:pt x="57" y="5957"/>
                  </a:lnTo>
                  <a:lnTo>
                    <a:pt x="67" y="5938"/>
                  </a:lnTo>
                  <a:lnTo>
                    <a:pt x="67" y="5934"/>
                  </a:lnTo>
                  <a:lnTo>
                    <a:pt x="71" y="5924"/>
                  </a:lnTo>
                  <a:lnTo>
                    <a:pt x="71" y="5910"/>
                  </a:lnTo>
                  <a:lnTo>
                    <a:pt x="76" y="5900"/>
                  </a:lnTo>
                  <a:lnTo>
                    <a:pt x="76" y="5881"/>
                  </a:lnTo>
                  <a:lnTo>
                    <a:pt x="81" y="5876"/>
                  </a:lnTo>
                  <a:lnTo>
                    <a:pt x="86" y="5876"/>
                  </a:lnTo>
                  <a:lnTo>
                    <a:pt x="90" y="5872"/>
                  </a:lnTo>
                  <a:lnTo>
                    <a:pt x="90" y="5838"/>
                  </a:lnTo>
                  <a:lnTo>
                    <a:pt x="100" y="5819"/>
                  </a:lnTo>
                  <a:lnTo>
                    <a:pt x="100" y="5767"/>
                  </a:lnTo>
                  <a:lnTo>
                    <a:pt x="109" y="5767"/>
                  </a:lnTo>
                  <a:lnTo>
                    <a:pt x="109" y="5729"/>
                  </a:lnTo>
                  <a:lnTo>
                    <a:pt x="114" y="5724"/>
                  </a:lnTo>
                  <a:lnTo>
                    <a:pt x="114" y="5677"/>
                  </a:lnTo>
                  <a:lnTo>
                    <a:pt x="119" y="5672"/>
                  </a:lnTo>
                  <a:lnTo>
                    <a:pt x="119" y="5667"/>
                  </a:lnTo>
                  <a:lnTo>
                    <a:pt x="124" y="5658"/>
                  </a:lnTo>
                  <a:lnTo>
                    <a:pt x="124" y="5648"/>
                  </a:lnTo>
                  <a:lnTo>
                    <a:pt x="119" y="5644"/>
                  </a:lnTo>
                  <a:lnTo>
                    <a:pt x="119" y="5629"/>
                  </a:lnTo>
                  <a:lnTo>
                    <a:pt x="128" y="5620"/>
                  </a:lnTo>
                  <a:lnTo>
                    <a:pt x="128" y="5610"/>
                  </a:lnTo>
                  <a:lnTo>
                    <a:pt x="133" y="5586"/>
                  </a:lnTo>
                  <a:lnTo>
                    <a:pt x="133" y="5577"/>
                  </a:lnTo>
                  <a:lnTo>
                    <a:pt x="147" y="5563"/>
                  </a:lnTo>
                  <a:lnTo>
                    <a:pt x="152" y="5553"/>
                  </a:lnTo>
                  <a:lnTo>
                    <a:pt x="152" y="5544"/>
                  </a:lnTo>
                  <a:lnTo>
                    <a:pt x="157" y="5539"/>
                  </a:lnTo>
                  <a:lnTo>
                    <a:pt x="152" y="5529"/>
                  </a:lnTo>
                  <a:lnTo>
                    <a:pt x="152" y="5520"/>
                  </a:lnTo>
                  <a:lnTo>
                    <a:pt x="157" y="5515"/>
                  </a:lnTo>
                  <a:lnTo>
                    <a:pt x="157" y="5496"/>
                  </a:lnTo>
                  <a:lnTo>
                    <a:pt x="162" y="5496"/>
                  </a:lnTo>
                  <a:lnTo>
                    <a:pt x="162" y="5482"/>
                  </a:lnTo>
                  <a:lnTo>
                    <a:pt x="166" y="5477"/>
                  </a:lnTo>
                  <a:lnTo>
                    <a:pt x="166" y="5449"/>
                  </a:lnTo>
                  <a:lnTo>
                    <a:pt x="171" y="5444"/>
                  </a:lnTo>
                  <a:lnTo>
                    <a:pt x="176" y="5434"/>
                  </a:lnTo>
                  <a:lnTo>
                    <a:pt x="181" y="5430"/>
                  </a:lnTo>
                  <a:lnTo>
                    <a:pt x="181" y="5420"/>
                  </a:lnTo>
                  <a:lnTo>
                    <a:pt x="185" y="5415"/>
                  </a:lnTo>
                  <a:lnTo>
                    <a:pt x="185" y="5411"/>
                  </a:lnTo>
                  <a:lnTo>
                    <a:pt x="190" y="5401"/>
                  </a:lnTo>
                  <a:lnTo>
                    <a:pt x="190" y="5382"/>
                  </a:lnTo>
                  <a:lnTo>
                    <a:pt x="200" y="5373"/>
                  </a:lnTo>
                  <a:lnTo>
                    <a:pt x="200" y="5368"/>
                  </a:lnTo>
                  <a:lnTo>
                    <a:pt x="204" y="5358"/>
                  </a:lnTo>
                  <a:lnTo>
                    <a:pt x="204" y="5349"/>
                  </a:lnTo>
                  <a:lnTo>
                    <a:pt x="209" y="5339"/>
                  </a:lnTo>
                  <a:lnTo>
                    <a:pt x="214" y="5334"/>
                  </a:lnTo>
                  <a:lnTo>
                    <a:pt x="214" y="5320"/>
                  </a:lnTo>
                  <a:lnTo>
                    <a:pt x="219" y="5315"/>
                  </a:lnTo>
                  <a:lnTo>
                    <a:pt x="219" y="5306"/>
                  </a:lnTo>
                  <a:lnTo>
                    <a:pt x="223" y="5301"/>
                  </a:lnTo>
                  <a:lnTo>
                    <a:pt x="228" y="5301"/>
                  </a:lnTo>
                  <a:lnTo>
                    <a:pt x="238" y="5292"/>
                  </a:lnTo>
                  <a:lnTo>
                    <a:pt x="242" y="5292"/>
                  </a:lnTo>
                  <a:lnTo>
                    <a:pt x="242" y="5258"/>
                  </a:lnTo>
                  <a:lnTo>
                    <a:pt x="247" y="5258"/>
                  </a:lnTo>
                  <a:lnTo>
                    <a:pt x="242" y="5249"/>
                  </a:lnTo>
                  <a:lnTo>
                    <a:pt x="242" y="5239"/>
                  </a:lnTo>
                  <a:lnTo>
                    <a:pt x="247" y="5235"/>
                  </a:lnTo>
                  <a:lnTo>
                    <a:pt x="252" y="5225"/>
                  </a:lnTo>
                  <a:lnTo>
                    <a:pt x="252" y="5216"/>
                  </a:lnTo>
                  <a:lnTo>
                    <a:pt x="261" y="5206"/>
                  </a:lnTo>
                  <a:lnTo>
                    <a:pt x="261" y="5182"/>
                  </a:lnTo>
                  <a:lnTo>
                    <a:pt x="266" y="5178"/>
                  </a:lnTo>
                  <a:lnTo>
                    <a:pt x="266" y="5163"/>
                  </a:lnTo>
                  <a:lnTo>
                    <a:pt x="271" y="5159"/>
                  </a:lnTo>
                  <a:lnTo>
                    <a:pt x="271" y="5149"/>
                  </a:lnTo>
                  <a:lnTo>
                    <a:pt x="276" y="5140"/>
                  </a:lnTo>
                  <a:lnTo>
                    <a:pt x="280" y="5135"/>
                  </a:lnTo>
                  <a:lnTo>
                    <a:pt x="280" y="5116"/>
                  </a:lnTo>
                  <a:lnTo>
                    <a:pt x="285" y="5111"/>
                  </a:lnTo>
                  <a:lnTo>
                    <a:pt x="285" y="5106"/>
                  </a:lnTo>
                  <a:lnTo>
                    <a:pt x="290" y="5106"/>
                  </a:lnTo>
                  <a:lnTo>
                    <a:pt x="290" y="5087"/>
                  </a:lnTo>
                  <a:lnTo>
                    <a:pt x="300" y="5087"/>
                  </a:lnTo>
                  <a:lnTo>
                    <a:pt x="304" y="5082"/>
                  </a:lnTo>
                  <a:lnTo>
                    <a:pt x="304" y="5073"/>
                  </a:lnTo>
                  <a:lnTo>
                    <a:pt x="309" y="5063"/>
                  </a:lnTo>
                  <a:lnTo>
                    <a:pt x="319" y="5054"/>
                  </a:lnTo>
                  <a:lnTo>
                    <a:pt x="323" y="5054"/>
                  </a:lnTo>
                  <a:lnTo>
                    <a:pt x="323" y="5049"/>
                  </a:lnTo>
                  <a:lnTo>
                    <a:pt x="328" y="5040"/>
                  </a:lnTo>
                  <a:lnTo>
                    <a:pt x="328" y="5025"/>
                  </a:lnTo>
                  <a:lnTo>
                    <a:pt x="333" y="5021"/>
                  </a:lnTo>
                  <a:lnTo>
                    <a:pt x="338" y="5011"/>
                  </a:lnTo>
                  <a:lnTo>
                    <a:pt x="347" y="5002"/>
                  </a:lnTo>
                  <a:lnTo>
                    <a:pt x="347" y="4992"/>
                  </a:lnTo>
                  <a:lnTo>
                    <a:pt x="352" y="4992"/>
                  </a:lnTo>
                  <a:lnTo>
                    <a:pt x="352" y="4973"/>
                  </a:lnTo>
                  <a:lnTo>
                    <a:pt x="357" y="4968"/>
                  </a:lnTo>
                  <a:lnTo>
                    <a:pt x="357" y="4959"/>
                  </a:lnTo>
                  <a:lnTo>
                    <a:pt x="361" y="4954"/>
                  </a:lnTo>
                  <a:lnTo>
                    <a:pt x="371" y="4935"/>
                  </a:lnTo>
                  <a:lnTo>
                    <a:pt x="371" y="4926"/>
                  </a:lnTo>
                  <a:lnTo>
                    <a:pt x="376" y="4926"/>
                  </a:lnTo>
                  <a:lnTo>
                    <a:pt x="380" y="4921"/>
                  </a:lnTo>
                  <a:lnTo>
                    <a:pt x="385" y="4911"/>
                  </a:lnTo>
                  <a:lnTo>
                    <a:pt x="395" y="4897"/>
                  </a:lnTo>
                  <a:lnTo>
                    <a:pt x="399" y="4888"/>
                  </a:lnTo>
                  <a:lnTo>
                    <a:pt x="399" y="4873"/>
                  </a:lnTo>
                  <a:lnTo>
                    <a:pt x="404" y="4864"/>
                  </a:lnTo>
                  <a:lnTo>
                    <a:pt x="404" y="4850"/>
                  </a:lnTo>
                  <a:lnTo>
                    <a:pt x="418" y="4821"/>
                  </a:lnTo>
                  <a:lnTo>
                    <a:pt x="423" y="4816"/>
                  </a:lnTo>
                  <a:lnTo>
                    <a:pt x="423" y="4802"/>
                  </a:lnTo>
                  <a:lnTo>
                    <a:pt x="433" y="4792"/>
                  </a:lnTo>
                  <a:lnTo>
                    <a:pt x="433" y="4778"/>
                  </a:lnTo>
                  <a:lnTo>
                    <a:pt x="447" y="4778"/>
                  </a:lnTo>
                  <a:lnTo>
                    <a:pt x="447" y="4740"/>
                  </a:lnTo>
                  <a:lnTo>
                    <a:pt x="452" y="4735"/>
                  </a:lnTo>
                  <a:lnTo>
                    <a:pt x="452" y="4726"/>
                  </a:lnTo>
                  <a:lnTo>
                    <a:pt x="461" y="4716"/>
                  </a:lnTo>
                  <a:lnTo>
                    <a:pt x="461" y="4693"/>
                  </a:lnTo>
                  <a:lnTo>
                    <a:pt x="466" y="4688"/>
                  </a:lnTo>
                  <a:lnTo>
                    <a:pt x="466" y="4678"/>
                  </a:lnTo>
                  <a:lnTo>
                    <a:pt x="471" y="4669"/>
                  </a:lnTo>
                  <a:lnTo>
                    <a:pt x="475" y="4664"/>
                  </a:lnTo>
                  <a:lnTo>
                    <a:pt x="475" y="4659"/>
                  </a:lnTo>
                  <a:lnTo>
                    <a:pt x="480" y="4655"/>
                  </a:lnTo>
                  <a:lnTo>
                    <a:pt x="480" y="4650"/>
                  </a:lnTo>
                  <a:lnTo>
                    <a:pt x="475" y="4650"/>
                  </a:lnTo>
                  <a:lnTo>
                    <a:pt x="475" y="4645"/>
                  </a:lnTo>
                  <a:lnTo>
                    <a:pt x="480" y="4645"/>
                  </a:lnTo>
                  <a:lnTo>
                    <a:pt x="480" y="4640"/>
                  </a:lnTo>
                  <a:lnTo>
                    <a:pt x="475" y="4636"/>
                  </a:lnTo>
                  <a:lnTo>
                    <a:pt x="475" y="4631"/>
                  </a:lnTo>
                  <a:lnTo>
                    <a:pt x="480" y="4631"/>
                  </a:lnTo>
                  <a:lnTo>
                    <a:pt x="480" y="4588"/>
                  </a:lnTo>
                  <a:lnTo>
                    <a:pt x="485" y="4588"/>
                  </a:lnTo>
                  <a:lnTo>
                    <a:pt x="490" y="4583"/>
                  </a:lnTo>
                  <a:lnTo>
                    <a:pt x="490" y="4574"/>
                  </a:lnTo>
                  <a:lnTo>
                    <a:pt x="485" y="4574"/>
                  </a:lnTo>
                  <a:lnTo>
                    <a:pt x="485" y="4569"/>
                  </a:lnTo>
                  <a:lnTo>
                    <a:pt x="499" y="4555"/>
                  </a:lnTo>
                  <a:lnTo>
                    <a:pt x="499" y="4550"/>
                  </a:lnTo>
                  <a:lnTo>
                    <a:pt x="504" y="4540"/>
                  </a:lnTo>
                  <a:lnTo>
                    <a:pt x="504" y="4536"/>
                  </a:lnTo>
                  <a:lnTo>
                    <a:pt x="499" y="4536"/>
                  </a:lnTo>
                  <a:lnTo>
                    <a:pt x="499" y="4531"/>
                  </a:lnTo>
                  <a:lnTo>
                    <a:pt x="509" y="4531"/>
                  </a:lnTo>
                  <a:lnTo>
                    <a:pt x="509" y="4517"/>
                  </a:lnTo>
                  <a:lnTo>
                    <a:pt x="504" y="4517"/>
                  </a:lnTo>
                  <a:lnTo>
                    <a:pt x="504" y="4507"/>
                  </a:lnTo>
                  <a:lnTo>
                    <a:pt x="509" y="4502"/>
                  </a:lnTo>
                  <a:lnTo>
                    <a:pt x="509" y="4488"/>
                  </a:lnTo>
                  <a:lnTo>
                    <a:pt x="685" y="4189"/>
                  </a:lnTo>
                  <a:lnTo>
                    <a:pt x="880" y="3903"/>
                  </a:lnTo>
                  <a:lnTo>
                    <a:pt x="1098" y="3637"/>
                  </a:lnTo>
                  <a:lnTo>
                    <a:pt x="1331" y="3385"/>
                  </a:lnTo>
                  <a:lnTo>
                    <a:pt x="1583" y="3152"/>
                  </a:lnTo>
                  <a:lnTo>
                    <a:pt x="1854" y="2933"/>
                  </a:lnTo>
                  <a:lnTo>
                    <a:pt x="2139" y="2739"/>
                  </a:lnTo>
                  <a:lnTo>
                    <a:pt x="2439" y="2567"/>
                  </a:lnTo>
                  <a:lnTo>
                    <a:pt x="2753" y="2410"/>
                  </a:lnTo>
                  <a:lnTo>
                    <a:pt x="3076" y="2282"/>
                  </a:lnTo>
                  <a:lnTo>
                    <a:pt x="3413" y="2178"/>
                  </a:lnTo>
                  <a:lnTo>
                    <a:pt x="4616" y="2082"/>
                  </a:lnTo>
                  <a:lnTo>
                    <a:pt x="4626" y="2082"/>
                  </a:lnTo>
                  <a:lnTo>
                    <a:pt x="4645" y="2073"/>
                  </a:lnTo>
                  <a:lnTo>
                    <a:pt x="4654" y="2063"/>
                  </a:lnTo>
                  <a:lnTo>
                    <a:pt x="4683" y="2006"/>
                  </a:lnTo>
                  <a:lnTo>
                    <a:pt x="4697" y="1983"/>
                  </a:lnTo>
                  <a:lnTo>
                    <a:pt x="4707" y="1968"/>
                  </a:lnTo>
                  <a:lnTo>
                    <a:pt x="4721" y="1959"/>
                  </a:lnTo>
                  <a:lnTo>
                    <a:pt x="4735" y="1945"/>
                  </a:lnTo>
                  <a:lnTo>
                    <a:pt x="4749" y="1935"/>
                  </a:lnTo>
                  <a:lnTo>
                    <a:pt x="4759" y="1921"/>
                  </a:lnTo>
                  <a:lnTo>
                    <a:pt x="4783" y="1892"/>
                  </a:lnTo>
                  <a:lnTo>
                    <a:pt x="4821" y="1849"/>
                  </a:lnTo>
                  <a:lnTo>
                    <a:pt x="4864" y="1792"/>
                  </a:lnTo>
                  <a:lnTo>
                    <a:pt x="4916" y="1726"/>
                  </a:lnTo>
                  <a:lnTo>
                    <a:pt x="4968" y="1650"/>
                  </a:lnTo>
                  <a:lnTo>
                    <a:pt x="5154" y="1407"/>
                  </a:lnTo>
                  <a:lnTo>
                    <a:pt x="5211" y="1326"/>
                  </a:lnTo>
                  <a:lnTo>
                    <a:pt x="5263" y="1255"/>
                  </a:lnTo>
                  <a:lnTo>
                    <a:pt x="5310" y="1189"/>
                  </a:lnTo>
                  <a:lnTo>
                    <a:pt x="5353" y="1136"/>
                  </a:lnTo>
                  <a:lnTo>
                    <a:pt x="5596" y="932"/>
                  </a:lnTo>
                  <a:lnTo>
                    <a:pt x="5857" y="746"/>
                  </a:lnTo>
                  <a:lnTo>
                    <a:pt x="6128" y="580"/>
                  </a:lnTo>
                  <a:lnTo>
                    <a:pt x="6413" y="433"/>
                  </a:lnTo>
                  <a:lnTo>
                    <a:pt x="6708" y="304"/>
                  </a:lnTo>
                  <a:lnTo>
                    <a:pt x="7012" y="195"/>
                  </a:lnTo>
                  <a:lnTo>
                    <a:pt x="7331" y="109"/>
                  </a:lnTo>
                  <a:lnTo>
                    <a:pt x="7654" y="52"/>
                  </a:lnTo>
                  <a:lnTo>
                    <a:pt x="7987" y="14"/>
                  </a:lnTo>
                  <a:lnTo>
                    <a:pt x="8329" y="0"/>
                  </a:lnTo>
                  <a:close/>
                </a:path>
              </a:pathLst>
            </a:custGeom>
            <a:gradFill flip="none" rotWithShape="1">
              <a:gsLst>
                <a:gs pos="72000">
                  <a:schemeClr val="bg1"/>
                </a:gs>
                <a:gs pos="81000">
                  <a:schemeClr val="bg1">
                    <a:lumMod val="85000"/>
                  </a:schemeClr>
                </a:gs>
              </a:gsLst>
              <a:lin ang="8100000" scaled="1"/>
              <a:tileRect/>
            </a:gradFill>
            <a:ln>
              <a:solidFill>
                <a:schemeClr val="bg1">
                  <a:lumMod val="85000"/>
                </a:schemeClr>
              </a:solidFill>
              <a:headEnd/>
              <a:tailEnd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25982613" y="1143000"/>
              <a:ext cx="10934700" cy="9215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888" y="5805"/>
                </a:cxn>
                <a:cxn ang="0">
                  <a:pos x="1492" y="3856"/>
                </a:cxn>
                <a:cxn ang="0">
                  <a:pos x="0" y="0"/>
                </a:cxn>
              </a:cxnLst>
              <a:rect l="0" t="0" r="r" b="b"/>
              <a:pathLst>
                <a:path w="6888" h="5805">
                  <a:moveTo>
                    <a:pt x="0" y="0"/>
                  </a:moveTo>
                  <a:lnTo>
                    <a:pt x="6888" y="5805"/>
                  </a:lnTo>
                  <a:lnTo>
                    <a:pt x="1492" y="3856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44000">
                  <a:schemeClr val="bg1"/>
                </a:gs>
                <a:gs pos="86000">
                  <a:schemeClr val="bg1">
                    <a:lumMod val="85000"/>
                  </a:schemeClr>
                </a:gs>
              </a:gsLst>
              <a:lin ang="810000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27408188" y="-6064250"/>
              <a:ext cx="7426325" cy="4437063"/>
            </a:xfrm>
            <a:custGeom>
              <a:avLst/>
              <a:gdLst/>
              <a:ahLst/>
              <a:cxnLst>
                <a:cxn ang="0">
                  <a:pos x="2876" y="0"/>
                </a:cxn>
                <a:cxn ang="0">
                  <a:pos x="2876" y="5"/>
                </a:cxn>
                <a:cxn ang="0">
                  <a:pos x="3176" y="85"/>
                </a:cxn>
                <a:cxn ang="0">
                  <a:pos x="3461" y="190"/>
                </a:cxn>
                <a:cxn ang="0">
                  <a:pos x="3737" y="318"/>
                </a:cxn>
                <a:cxn ang="0">
                  <a:pos x="3994" y="471"/>
                </a:cxn>
                <a:cxn ang="0">
                  <a:pos x="4241" y="642"/>
                </a:cxn>
                <a:cxn ang="0">
                  <a:pos x="4469" y="827"/>
                </a:cxn>
                <a:cxn ang="0">
                  <a:pos x="4678" y="1036"/>
                </a:cxn>
                <a:cxn ang="0">
                  <a:pos x="4483" y="1198"/>
                </a:cxn>
                <a:cxn ang="0">
                  <a:pos x="4274" y="1355"/>
                </a:cxn>
                <a:cxn ang="0">
                  <a:pos x="4051" y="1497"/>
                </a:cxn>
                <a:cxn ang="0">
                  <a:pos x="3813" y="1635"/>
                </a:cxn>
                <a:cxn ang="0">
                  <a:pos x="3571" y="1764"/>
                </a:cxn>
                <a:cxn ang="0">
                  <a:pos x="3319" y="1883"/>
                </a:cxn>
                <a:cxn ang="0">
                  <a:pos x="3062" y="1992"/>
                </a:cxn>
                <a:cxn ang="0">
                  <a:pos x="2805" y="2092"/>
                </a:cxn>
                <a:cxn ang="0">
                  <a:pos x="2544" y="2187"/>
                </a:cxn>
                <a:cxn ang="0">
                  <a:pos x="2287" y="2272"/>
                </a:cxn>
                <a:cxn ang="0">
                  <a:pos x="2030" y="2353"/>
                </a:cxn>
                <a:cxn ang="0">
                  <a:pos x="1783" y="2420"/>
                </a:cxn>
                <a:cxn ang="0">
                  <a:pos x="1540" y="2486"/>
                </a:cxn>
                <a:cxn ang="0">
                  <a:pos x="1308" y="2543"/>
                </a:cxn>
                <a:cxn ang="0">
                  <a:pos x="1089" y="2596"/>
                </a:cxn>
                <a:cxn ang="0">
                  <a:pos x="884" y="2639"/>
                </a:cxn>
                <a:cxn ang="0">
                  <a:pos x="694" y="2677"/>
                </a:cxn>
                <a:cxn ang="0">
                  <a:pos x="523" y="2710"/>
                </a:cxn>
                <a:cxn ang="0">
                  <a:pos x="371" y="2738"/>
                </a:cxn>
                <a:cxn ang="0">
                  <a:pos x="243" y="2757"/>
                </a:cxn>
                <a:cxn ang="0">
                  <a:pos x="138" y="2776"/>
                </a:cxn>
                <a:cxn ang="0">
                  <a:pos x="62" y="2786"/>
                </a:cxn>
                <a:cxn ang="0">
                  <a:pos x="14" y="2795"/>
                </a:cxn>
                <a:cxn ang="0">
                  <a:pos x="0" y="2795"/>
                </a:cxn>
                <a:cxn ang="0">
                  <a:pos x="2876" y="0"/>
                </a:cxn>
              </a:cxnLst>
              <a:rect l="0" t="0" r="r" b="b"/>
              <a:pathLst>
                <a:path w="4678" h="2795">
                  <a:moveTo>
                    <a:pt x="2876" y="0"/>
                  </a:moveTo>
                  <a:lnTo>
                    <a:pt x="2876" y="5"/>
                  </a:lnTo>
                  <a:lnTo>
                    <a:pt x="3176" y="85"/>
                  </a:lnTo>
                  <a:lnTo>
                    <a:pt x="3461" y="190"/>
                  </a:lnTo>
                  <a:lnTo>
                    <a:pt x="3737" y="318"/>
                  </a:lnTo>
                  <a:lnTo>
                    <a:pt x="3994" y="471"/>
                  </a:lnTo>
                  <a:lnTo>
                    <a:pt x="4241" y="642"/>
                  </a:lnTo>
                  <a:lnTo>
                    <a:pt x="4469" y="827"/>
                  </a:lnTo>
                  <a:lnTo>
                    <a:pt x="4678" y="1036"/>
                  </a:lnTo>
                  <a:lnTo>
                    <a:pt x="4483" y="1198"/>
                  </a:lnTo>
                  <a:lnTo>
                    <a:pt x="4274" y="1355"/>
                  </a:lnTo>
                  <a:lnTo>
                    <a:pt x="4051" y="1497"/>
                  </a:lnTo>
                  <a:lnTo>
                    <a:pt x="3813" y="1635"/>
                  </a:lnTo>
                  <a:lnTo>
                    <a:pt x="3571" y="1764"/>
                  </a:lnTo>
                  <a:lnTo>
                    <a:pt x="3319" y="1883"/>
                  </a:lnTo>
                  <a:lnTo>
                    <a:pt x="3062" y="1992"/>
                  </a:lnTo>
                  <a:lnTo>
                    <a:pt x="2805" y="2092"/>
                  </a:lnTo>
                  <a:lnTo>
                    <a:pt x="2544" y="2187"/>
                  </a:lnTo>
                  <a:lnTo>
                    <a:pt x="2287" y="2272"/>
                  </a:lnTo>
                  <a:lnTo>
                    <a:pt x="2030" y="2353"/>
                  </a:lnTo>
                  <a:lnTo>
                    <a:pt x="1783" y="2420"/>
                  </a:lnTo>
                  <a:lnTo>
                    <a:pt x="1540" y="2486"/>
                  </a:lnTo>
                  <a:lnTo>
                    <a:pt x="1308" y="2543"/>
                  </a:lnTo>
                  <a:lnTo>
                    <a:pt x="1089" y="2596"/>
                  </a:lnTo>
                  <a:lnTo>
                    <a:pt x="884" y="2639"/>
                  </a:lnTo>
                  <a:lnTo>
                    <a:pt x="694" y="2677"/>
                  </a:lnTo>
                  <a:lnTo>
                    <a:pt x="523" y="2710"/>
                  </a:lnTo>
                  <a:lnTo>
                    <a:pt x="371" y="2738"/>
                  </a:lnTo>
                  <a:lnTo>
                    <a:pt x="243" y="2757"/>
                  </a:lnTo>
                  <a:lnTo>
                    <a:pt x="138" y="2776"/>
                  </a:lnTo>
                  <a:lnTo>
                    <a:pt x="62" y="2786"/>
                  </a:lnTo>
                  <a:lnTo>
                    <a:pt x="14" y="2795"/>
                  </a:lnTo>
                  <a:lnTo>
                    <a:pt x="0" y="2795"/>
                  </a:lnTo>
                  <a:lnTo>
                    <a:pt x="2876" y="0"/>
                  </a:lnTo>
                  <a:close/>
                </a:path>
              </a:pathLst>
            </a:custGeom>
            <a:gradFill flip="none" rotWithShape="1">
              <a:gsLst>
                <a:gs pos="49000">
                  <a:schemeClr val="bg1"/>
                </a:gs>
                <a:gs pos="81000">
                  <a:schemeClr val="bg1">
                    <a:lumMod val="85000"/>
                  </a:schemeClr>
                </a:gs>
              </a:gsLst>
              <a:lin ang="15600000" scaled="0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21672551" y="-10434638"/>
              <a:ext cx="9848850" cy="3690938"/>
            </a:xfrm>
            <a:custGeom>
              <a:avLst/>
              <a:gdLst/>
              <a:ahLst/>
              <a:cxnLst>
                <a:cxn ang="0">
                  <a:pos x="2372" y="0"/>
                </a:cxn>
                <a:cxn ang="0">
                  <a:pos x="2719" y="14"/>
                </a:cxn>
                <a:cxn ang="0">
                  <a:pos x="3057" y="52"/>
                </a:cxn>
                <a:cxn ang="0">
                  <a:pos x="3390" y="114"/>
                </a:cxn>
                <a:cxn ang="0">
                  <a:pos x="3708" y="204"/>
                </a:cxn>
                <a:cxn ang="0">
                  <a:pos x="4022" y="314"/>
                </a:cxn>
                <a:cxn ang="0">
                  <a:pos x="4322" y="447"/>
                </a:cxn>
                <a:cxn ang="0">
                  <a:pos x="4612" y="599"/>
                </a:cxn>
                <a:cxn ang="0">
                  <a:pos x="4883" y="775"/>
                </a:cxn>
                <a:cxn ang="0">
                  <a:pos x="5144" y="965"/>
                </a:cxn>
                <a:cxn ang="0">
                  <a:pos x="5391" y="1179"/>
                </a:cxn>
                <a:cxn ang="0">
                  <a:pos x="5619" y="1407"/>
                </a:cxn>
                <a:cxn ang="0">
                  <a:pos x="5833" y="1650"/>
                </a:cxn>
                <a:cxn ang="0">
                  <a:pos x="6028" y="1907"/>
                </a:cxn>
                <a:cxn ang="0">
                  <a:pos x="6204" y="2182"/>
                </a:cxn>
                <a:cxn ang="0">
                  <a:pos x="5781" y="2244"/>
                </a:cxn>
                <a:cxn ang="0">
                  <a:pos x="5377" y="2292"/>
                </a:cxn>
                <a:cxn ang="0">
                  <a:pos x="4982" y="2315"/>
                </a:cxn>
                <a:cxn ang="0">
                  <a:pos x="4607" y="2325"/>
                </a:cxn>
                <a:cxn ang="0">
                  <a:pos x="4245" y="2320"/>
                </a:cxn>
                <a:cxn ang="0">
                  <a:pos x="3898" y="2301"/>
                </a:cxn>
                <a:cxn ang="0">
                  <a:pos x="3566" y="2268"/>
                </a:cxn>
                <a:cxn ang="0">
                  <a:pos x="3252" y="2225"/>
                </a:cxn>
                <a:cxn ang="0">
                  <a:pos x="2948" y="2168"/>
                </a:cxn>
                <a:cxn ang="0">
                  <a:pos x="2662" y="2106"/>
                </a:cxn>
                <a:cxn ang="0">
                  <a:pos x="2387" y="2030"/>
                </a:cxn>
                <a:cxn ang="0">
                  <a:pos x="2125" y="1949"/>
                </a:cxn>
                <a:cxn ang="0">
                  <a:pos x="1883" y="1859"/>
                </a:cxn>
                <a:cxn ang="0">
                  <a:pos x="1650" y="1769"/>
                </a:cxn>
                <a:cxn ang="0">
                  <a:pos x="1431" y="1669"/>
                </a:cxn>
                <a:cxn ang="0">
                  <a:pos x="1227" y="1564"/>
                </a:cxn>
                <a:cxn ang="0">
                  <a:pos x="1036" y="1464"/>
                </a:cxn>
                <a:cxn ang="0">
                  <a:pos x="860" y="1355"/>
                </a:cxn>
                <a:cxn ang="0">
                  <a:pos x="699" y="1250"/>
                </a:cxn>
                <a:cxn ang="0">
                  <a:pos x="551" y="1146"/>
                </a:cxn>
                <a:cxn ang="0">
                  <a:pos x="414" y="1046"/>
                </a:cxn>
                <a:cxn ang="0">
                  <a:pos x="290" y="946"/>
                </a:cxn>
                <a:cxn ang="0">
                  <a:pos x="181" y="851"/>
                </a:cxn>
                <a:cxn ang="0">
                  <a:pos x="86" y="761"/>
                </a:cxn>
                <a:cxn ang="0">
                  <a:pos x="0" y="680"/>
                </a:cxn>
                <a:cxn ang="0">
                  <a:pos x="261" y="528"/>
                </a:cxn>
                <a:cxn ang="0">
                  <a:pos x="537" y="390"/>
                </a:cxn>
                <a:cxn ang="0">
                  <a:pos x="822" y="276"/>
                </a:cxn>
                <a:cxn ang="0">
                  <a:pos x="1112" y="176"/>
                </a:cxn>
                <a:cxn ang="0">
                  <a:pos x="1417" y="100"/>
                </a:cxn>
                <a:cxn ang="0">
                  <a:pos x="1730" y="48"/>
                </a:cxn>
                <a:cxn ang="0">
                  <a:pos x="2049" y="10"/>
                </a:cxn>
                <a:cxn ang="0">
                  <a:pos x="2372" y="0"/>
                </a:cxn>
              </a:cxnLst>
              <a:rect l="0" t="0" r="r" b="b"/>
              <a:pathLst>
                <a:path w="6204" h="2325">
                  <a:moveTo>
                    <a:pt x="2372" y="0"/>
                  </a:moveTo>
                  <a:lnTo>
                    <a:pt x="2719" y="14"/>
                  </a:lnTo>
                  <a:lnTo>
                    <a:pt x="3057" y="52"/>
                  </a:lnTo>
                  <a:lnTo>
                    <a:pt x="3390" y="114"/>
                  </a:lnTo>
                  <a:lnTo>
                    <a:pt x="3708" y="204"/>
                  </a:lnTo>
                  <a:lnTo>
                    <a:pt x="4022" y="314"/>
                  </a:lnTo>
                  <a:lnTo>
                    <a:pt x="4322" y="447"/>
                  </a:lnTo>
                  <a:lnTo>
                    <a:pt x="4612" y="599"/>
                  </a:lnTo>
                  <a:lnTo>
                    <a:pt x="4883" y="775"/>
                  </a:lnTo>
                  <a:lnTo>
                    <a:pt x="5144" y="965"/>
                  </a:lnTo>
                  <a:lnTo>
                    <a:pt x="5391" y="1179"/>
                  </a:lnTo>
                  <a:lnTo>
                    <a:pt x="5619" y="1407"/>
                  </a:lnTo>
                  <a:lnTo>
                    <a:pt x="5833" y="1650"/>
                  </a:lnTo>
                  <a:lnTo>
                    <a:pt x="6028" y="1907"/>
                  </a:lnTo>
                  <a:lnTo>
                    <a:pt x="6204" y="2182"/>
                  </a:lnTo>
                  <a:lnTo>
                    <a:pt x="5781" y="2244"/>
                  </a:lnTo>
                  <a:lnTo>
                    <a:pt x="5377" y="2292"/>
                  </a:lnTo>
                  <a:lnTo>
                    <a:pt x="4982" y="2315"/>
                  </a:lnTo>
                  <a:lnTo>
                    <a:pt x="4607" y="2325"/>
                  </a:lnTo>
                  <a:lnTo>
                    <a:pt x="4245" y="2320"/>
                  </a:lnTo>
                  <a:lnTo>
                    <a:pt x="3898" y="2301"/>
                  </a:lnTo>
                  <a:lnTo>
                    <a:pt x="3566" y="2268"/>
                  </a:lnTo>
                  <a:lnTo>
                    <a:pt x="3252" y="2225"/>
                  </a:lnTo>
                  <a:lnTo>
                    <a:pt x="2948" y="2168"/>
                  </a:lnTo>
                  <a:lnTo>
                    <a:pt x="2662" y="2106"/>
                  </a:lnTo>
                  <a:lnTo>
                    <a:pt x="2387" y="2030"/>
                  </a:lnTo>
                  <a:lnTo>
                    <a:pt x="2125" y="1949"/>
                  </a:lnTo>
                  <a:lnTo>
                    <a:pt x="1883" y="1859"/>
                  </a:lnTo>
                  <a:lnTo>
                    <a:pt x="1650" y="1769"/>
                  </a:lnTo>
                  <a:lnTo>
                    <a:pt x="1431" y="1669"/>
                  </a:lnTo>
                  <a:lnTo>
                    <a:pt x="1227" y="1564"/>
                  </a:lnTo>
                  <a:lnTo>
                    <a:pt x="1036" y="1464"/>
                  </a:lnTo>
                  <a:lnTo>
                    <a:pt x="860" y="1355"/>
                  </a:lnTo>
                  <a:lnTo>
                    <a:pt x="699" y="1250"/>
                  </a:lnTo>
                  <a:lnTo>
                    <a:pt x="551" y="1146"/>
                  </a:lnTo>
                  <a:lnTo>
                    <a:pt x="414" y="1046"/>
                  </a:lnTo>
                  <a:lnTo>
                    <a:pt x="290" y="946"/>
                  </a:lnTo>
                  <a:lnTo>
                    <a:pt x="181" y="851"/>
                  </a:lnTo>
                  <a:lnTo>
                    <a:pt x="86" y="761"/>
                  </a:lnTo>
                  <a:lnTo>
                    <a:pt x="0" y="680"/>
                  </a:lnTo>
                  <a:lnTo>
                    <a:pt x="261" y="528"/>
                  </a:lnTo>
                  <a:lnTo>
                    <a:pt x="537" y="390"/>
                  </a:lnTo>
                  <a:lnTo>
                    <a:pt x="822" y="276"/>
                  </a:lnTo>
                  <a:lnTo>
                    <a:pt x="1112" y="176"/>
                  </a:lnTo>
                  <a:lnTo>
                    <a:pt x="1417" y="100"/>
                  </a:lnTo>
                  <a:lnTo>
                    <a:pt x="1730" y="48"/>
                  </a:lnTo>
                  <a:lnTo>
                    <a:pt x="2049" y="10"/>
                  </a:lnTo>
                  <a:lnTo>
                    <a:pt x="2372" y="0"/>
                  </a:lnTo>
                  <a:close/>
                </a:path>
              </a:pathLst>
            </a:custGeom>
            <a:gradFill flip="none" rotWithShape="1">
              <a:gsLst>
                <a:gs pos="3100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6000000" scaled="0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17633951" y="-8661400"/>
              <a:ext cx="4325938" cy="4611688"/>
            </a:xfrm>
            <a:custGeom>
              <a:avLst/>
              <a:gdLst/>
              <a:ahLst/>
              <a:cxnLst>
                <a:cxn ang="0">
                  <a:pos x="1959" y="0"/>
                </a:cxn>
                <a:cxn ang="0">
                  <a:pos x="1964" y="0"/>
                </a:cxn>
                <a:cxn ang="0">
                  <a:pos x="2045" y="129"/>
                </a:cxn>
                <a:cxn ang="0">
                  <a:pos x="2130" y="276"/>
                </a:cxn>
                <a:cxn ang="0">
                  <a:pos x="2216" y="442"/>
                </a:cxn>
                <a:cxn ang="0">
                  <a:pos x="2302" y="618"/>
                </a:cxn>
                <a:cxn ang="0">
                  <a:pos x="2382" y="813"/>
                </a:cxn>
                <a:cxn ang="0">
                  <a:pos x="2458" y="1027"/>
                </a:cxn>
                <a:cxn ang="0">
                  <a:pos x="2530" y="1251"/>
                </a:cxn>
                <a:cxn ang="0">
                  <a:pos x="2596" y="1493"/>
                </a:cxn>
                <a:cxn ang="0">
                  <a:pos x="2649" y="1745"/>
                </a:cxn>
                <a:cxn ang="0">
                  <a:pos x="2687" y="2016"/>
                </a:cxn>
                <a:cxn ang="0">
                  <a:pos x="2715" y="2301"/>
                </a:cxn>
                <a:cxn ang="0">
                  <a:pos x="2725" y="2596"/>
                </a:cxn>
                <a:cxn ang="0">
                  <a:pos x="2720" y="2905"/>
                </a:cxn>
                <a:cxn ang="0">
                  <a:pos x="2706" y="2900"/>
                </a:cxn>
                <a:cxn ang="0">
                  <a:pos x="2658" y="2891"/>
                </a:cxn>
                <a:cxn ang="0">
                  <a:pos x="2592" y="2877"/>
                </a:cxn>
                <a:cxn ang="0">
                  <a:pos x="2496" y="2848"/>
                </a:cxn>
                <a:cxn ang="0">
                  <a:pos x="2378" y="2820"/>
                </a:cxn>
                <a:cxn ang="0">
                  <a:pos x="2244" y="2777"/>
                </a:cxn>
                <a:cxn ang="0">
                  <a:pos x="2097" y="2725"/>
                </a:cxn>
                <a:cxn ang="0">
                  <a:pos x="1935" y="2668"/>
                </a:cxn>
                <a:cxn ang="0">
                  <a:pos x="1764" y="2596"/>
                </a:cxn>
                <a:cxn ang="0">
                  <a:pos x="1588" y="2515"/>
                </a:cxn>
                <a:cxn ang="0">
                  <a:pos x="1403" y="2430"/>
                </a:cxn>
                <a:cxn ang="0">
                  <a:pos x="1218" y="2325"/>
                </a:cxn>
                <a:cxn ang="0">
                  <a:pos x="1037" y="2211"/>
                </a:cxn>
                <a:cxn ang="0">
                  <a:pos x="856" y="2087"/>
                </a:cxn>
                <a:cxn ang="0">
                  <a:pos x="680" y="1950"/>
                </a:cxn>
                <a:cxn ang="0">
                  <a:pos x="514" y="1802"/>
                </a:cxn>
                <a:cxn ang="0">
                  <a:pos x="362" y="1636"/>
                </a:cxn>
                <a:cxn ang="0">
                  <a:pos x="224" y="1460"/>
                </a:cxn>
                <a:cxn ang="0">
                  <a:pos x="100" y="1265"/>
                </a:cxn>
                <a:cxn ang="0">
                  <a:pos x="0" y="1061"/>
                </a:cxn>
                <a:cxn ang="0">
                  <a:pos x="1203" y="965"/>
                </a:cxn>
                <a:cxn ang="0">
                  <a:pos x="1213" y="965"/>
                </a:cxn>
                <a:cxn ang="0">
                  <a:pos x="1232" y="956"/>
                </a:cxn>
                <a:cxn ang="0">
                  <a:pos x="1241" y="946"/>
                </a:cxn>
                <a:cxn ang="0">
                  <a:pos x="1270" y="889"/>
                </a:cxn>
                <a:cxn ang="0">
                  <a:pos x="1284" y="866"/>
                </a:cxn>
                <a:cxn ang="0">
                  <a:pos x="1294" y="851"/>
                </a:cxn>
                <a:cxn ang="0">
                  <a:pos x="1308" y="842"/>
                </a:cxn>
                <a:cxn ang="0">
                  <a:pos x="1322" y="828"/>
                </a:cxn>
                <a:cxn ang="0">
                  <a:pos x="1336" y="818"/>
                </a:cxn>
                <a:cxn ang="0">
                  <a:pos x="1346" y="804"/>
                </a:cxn>
                <a:cxn ang="0">
                  <a:pos x="1370" y="775"/>
                </a:cxn>
                <a:cxn ang="0">
                  <a:pos x="1408" y="732"/>
                </a:cxn>
                <a:cxn ang="0">
                  <a:pos x="1451" y="675"/>
                </a:cxn>
                <a:cxn ang="0">
                  <a:pos x="1503" y="609"/>
                </a:cxn>
                <a:cxn ang="0">
                  <a:pos x="1555" y="533"/>
                </a:cxn>
                <a:cxn ang="0">
                  <a:pos x="1741" y="290"/>
                </a:cxn>
                <a:cxn ang="0">
                  <a:pos x="1798" y="209"/>
                </a:cxn>
                <a:cxn ang="0">
                  <a:pos x="1850" y="138"/>
                </a:cxn>
                <a:cxn ang="0">
                  <a:pos x="1897" y="72"/>
                </a:cxn>
                <a:cxn ang="0">
                  <a:pos x="1940" y="19"/>
                </a:cxn>
                <a:cxn ang="0">
                  <a:pos x="1959" y="0"/>
                </a:cxn>
              </a:cxnLst>
              <a:rect l="0" t="0" r="r" b="b"/>
              <a:pathLst>
                <a:path w="2725" h="2905">
                  <a:moveTo>
                    <a:pt x="1959" y="0"/>
                  </a:moveTo>
                  <a:lnTo>
                    <a:pt x="1964" y="0"/>
                  </a:lnTo>
                  <a:lnTo>
                    <a:pt x="2045" y="129"/>
                  </a:lnTo>
                  <a:lnTo>
                    <a:pt x="2130" y="276"/>
                  </a:lnTo>
                  <a:lnTo>
                    <a:pt x="2216" y="442"/>
                  </a:lnTo>
                  <a:lnTo>
                    <a:pt x="2302" y="618"/>
                  </a:lnTo>
                  <a:lnTo>
                    <a:pt x="2382" y="813"/>
                  </a:lnTo>
                  <a:lnTo>
                    <a:pt x="2458" y="1027"/>
                  </a:lnTo>
                  <a:lnTo>
                    <a:pt x="2530" y="1251"/>
                  </a:lnTo>
                  <a:lnTo>
                    <a:pt x="2596" y="1493"/>
                  </a:lnTo>
                  <a:lnTo>
                    <a:pt x="2649" y="1745"/>
                  </a:lnTo>
                  <a:lnTo>
                    <a:pt x="2687" y="2016"/>
                  </a:lnTo>
                  <a:lnTo>
                    <a:pt x="2715" y="2301"/>
                  </a:lnTo>
                  <a:lnTo>
                    <a:pt x="2725" y="2596"/>
                  </a:lnTo>
                  <a:lnTo>
                    <a:pt x="2720" y="2905"/>
                  </a:lnTo>
                  <a:lnTo>
                    <a:pt x="2706" y="2900"/>
                  </a:lnTo>
                  <a:lnTo>
                    <a:pt x="2658" y="2891"/>
                  </a:lnTo>
                  <a:lnTo>
                    <a:pt x="2592" y="2877"/>
                  </a:lnTo>
                  <a:lnTo>
                    <a:pt x="2496" y="2848"/>
                  </a:lnTo>
                  <a:lnTo>
                    <a:pt x="2378" y="2820"/>
                  </a:lnTo>
                  <a:lnTo>
                    <a:pt x="2244" y="2777"/>
                  </a:lnTo>
                  <a:lnTo>
                    <a:pt x="2097" y="2725"/>
                  </a:lnTo>
                  <a:lnTo>
                    <a:pt x="1935" y="2668"/>
                  </a:lnTo>
                  <a:lnTo>
                    <a:pt x="1764" y="2596"/>
                  </a:lnTo>
                  <a:lnTo>
                    <a:pt x="1588" y="2515"/>
                  </a:lnTo>
                  <a:lnTo>
                    <a:pt x="1403" y="2430"/>
                  </a:lnTo>
                  <a:lnTo>
                    <a:pt x="1218" y="2325"/>
                  </a:lnTo>
                  <a:lnTo>
                    <a:pt x="1037" y="2211"/>
                  </a:lnTo>
                  <a:lnTo>
                    <a:pt x="856" y="2087"/>
                  </a:lnTo>
                  <a:lnTo>
                    <a:pt x="680" y="1950"/>
                  </a:lnTo>
                  <a:lnTo>
                    <a:pt x="514" y="1802"/>
                  </a:lnTo>
                  <a:lnTo>
                    <a:pt x="362" y="1636"/>
                  </a:lnTo>
                  <a:lnTo>
                    <a:pt x="224" y="1460"/>
                  </a:lnTo>
                  <a:lnTo>
                    <a:pt x="100" y="1265"/>
                  </a:lnTo>
                  <a:lnTo>
                    <a:pt x="0" y="1061"/>
                  </a:lnTo>
                  <a:lnTo>
                    <a:pt x="1203" y="965"/>
                  </a:lnTo>
                  <a:lnTo>
                    <a:pt x="1213" y="965"/>
                  </a:lnTo>
                  <a:lnTo>
                    <a:pt x="1232" y="956"/>
                  </a:lnTo>
                  <a:lnTo>
                    <a:pt x="1241" y="946"/>
                  </a:lnTo>
                  <a:lnTo>
                    <a:pt x="1270" y="889"/>
                  </a:lnTo>
                  <a:lnTo>
                    <a:pt x="1284" y="866"/>
                  </a:lnTo>
                  <a:lnTo>
                    <a:pt x="1294" y="851"/>
                  </a:lnTo>
                  <a:lnTo>
                    <a:pt x="1308" y="842"/>
                  </a:lnTo>
                  <a:lnTo>
                    <a:pt x="1322" y="828"/>
                  </a:lnTo>
                  <a:lnTo>
                    <a:pt x="1336" y="818"/>
                  </a:lnTo>
                  <a:lnTo>
                    <a:pt x="1346" y="804"/>
                  </a:lnTo>
                  <a:lnTo>
                    <a:pt x="1370" y="775"/>
                  </a:lnTo>
                  <a:lnTo>
                    <a:pt x="1408" y="732"/>
                  </a:lnTo>
                  <a:lnTo>
                    <a:pt x="1451" y="675"/>
                  </a:lnTo>
                  <a:lnTo>
                    <a:pt x="1503" y="609"/>
                  </a:lnTo>
                  <a:lnTo>
                    <a:pt x="1555" y="533"/>
                  </a:lnTo>
                  <a:lnTo>
                    <a:pt x="1741" y="290"/>
                  </a:lnTo>
                  <a:lnTo>
                    <a:pt x="1798" y="209"/>
                  </a:lnTo>
                  <a:lnTo>
                    <a:pt x="1850" y="138"/>
                  </a:lnTo>
                  <a:lnTo>
                    <a:pt x="1897" y="72"/>
                  </a:lnTo>
                  <a:lnTo>
                    <a:pt x="1940" y="19"/>
                  </a:lnTo>
                  <a:lnTo>
                    <a:pt x="1959" y="0"/>
                  </a:lnTo>
                  <a:close/>
                </a:path>
              </a:pathLst>
            </a:custGeom>
            <a:gradFill flip="none" rotWithShape="1">
              <a:gsLst>
                <a:gs pos="15000">
                  <a:schemeClr val="bg1"/>
                </a:gs>
                <a:gs pos="89000">
                  <a:schemeClr val="bg1">
                    <a:lumMod val="85000"/>
                  </a:schemeClr>
                </a:gs>
              </a:gsLst>
              <a:lin ang="810000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31257876" y="-706438"/>
              <a:ext cx="4973638" cy="3910013"/>
            </a:xfrm>
            <a:custGeom>
              <a:avLst/>
              <a:gdLst/>
              <a:ahLst/>
              <a:cxnLst>
                <a:cxn ang="0">
                  <a:pos x="1787" y="0"/>
                </a:cxn>
                <a:cxn ang="0">
                  <a:pos x="1997" y="0"/>
                </a:cxn>
                <a:cxn ang="0">
                  <a:pos x="2215" y="24"/>
                </a:cxn>
                <a:cxn ang="0">
                  <a:pos x="2439" y="62"/>
                </a:cxn>
                <a:cxn ang="0">
                  <a:pos x="2667" y="124"/>
                </a:cxn>
                <a:cxn ang="0">
                  <a:pos x="2895" y="210"/>
                </a:cxn>
                <a:cxn ang="0">
                  <a:pos x="3133" y="324"/>
                </a:cxn>
                <a:cxn ang="0">
                  <a:pos x="3085" y="604"/>
                </a:cxn>
                <a:cxn ang="0">
                  <a:pos x="3019" y="875"/>
                </a:cxn>
                <a:cxn ang="0">
                  <a:pos x="2928" y="1137"/>
                </a:cxn>
                <a:cxn ang="0">
                  <a:pos x="2814" y="1389"/>
                </a:cxn>
                <a:cxn ang="0">
                  <a:pos x="2686" y="1626"/>
                </a:cxn>
                <a:cxn ang="0">
                  <a:pos x="2534" y="1859"/>
                </a:cxn>
                <a:cxn ang="0">
                  <a:pos x="2367" y="2073"/>
                </a:cxn>
                <a:cxn ang="0">
                  <a:pos x="2182" y="2278"/>
                </a:cxn>
                <a:cxn ang="0">
                  <a:pos x="1982" y="2463"/>
                </a:cxn>
                <a:cxn ang="0">
                  <a:pos x="1939" y="2444"/>
                </a:cxn>
                <a:cxn ang="0">
                  <a:pos x="1878" y="2411"/>
                </a:cxn>
                <a:cxn ang="0">
                  <a:pos x="1797" y="2368"/>
                </a:cxn>
                <a:cxn ang="0">
                  <a:pos x="1702" y="2316"/>
                </a:cxn>
                <a:cxn ang="0">
                  <a:pos x="1592" y="2254"/>
                </a:cxn>
                <a:cxn ang="0">
                  <a:pos x="1474" y="2178"/>
                </a:cxn>
                <a:cxn ang="0">
                  <a:pos x="1340" y="2097"/>
                </a:cxn>
                <a:cxn ang="0">
                  <a:pos x="1207" y="2007"/>
                </a:cxn>
                <a:cxn ang="0">
                  <a:pos x="1065" y="1907"/>
                </a:cxn>
                <a:cxn ang="0">
                  <a:pos x="922" y="1793"/>
                </a:cxn>
                <a:cxn ang="0">
                  <a:pos x="784" y="1679"/>
                </a:cxn>
                <a:cxn ang="0">
                  <a:pos x="642" y="1550"/>
                </a:cxn>
                <a:cxn ang="0">
                  <a:pos x="508" y="1417"/>
                </a:cxn>
                <a:cxn ang="0">
                  <a:pos x="385" y="1275"/>
                </a:cxn>
                <a:cxn ang="0">
                  <a:pos x="266" y="1123"/>
                </a:cxn>
                <a:cxn ang="0">
                  <a:pos x="161" y="966"/>
                </a:cxn>
                <a:cxn ang="0">
                  <a:pos x="71" y="804"/>
                </a:cxn>
                <a:cxn ang="0">
                  <a:pos x="0" y="633"/>
                </a:cxn>
                <a:cxn ang="0">
                  <a:pos x="9" y="623"/>
                </a:cxn>
                <a:cxn ang="0">
                  <a:pos x="38" y="604"/>
                </a:cxn>
                <a:cxn ang="0">
                  <a:pos x="85" y="571"/>
                </a:cxn>
                <a:cxn ang="0">
                  <a:pos x="152" y="523"/>
                </a:cxn>
                <a:cxn ang="0">
                  <a:pos x="233" y="476"/>
                </a:cxn>
                <a:cxn ang="0">
                  <a:pos x="333" y="419"/>
                </a:cxn>
                <a:cxn ang="0">
                  <a:pos x="442" y="357"/>
                </a:cxn>
                <a:cxn ang="0">
                  <a:pos x="570" y="295"/>
                </a:cxn>
                <a:cxn ang="0">
                  <a:pos x="708" y="233"/>
                </a:cxn>
                <a:cxn ang="0">
                  <a:pos x="865" y="176"/>
                </a:cxn>
                <a:cxn ang="0">
                  <a:pos x="1027" y="119"/>
                </a:cxn>
                <a:cxn ang="0">
                  <a:pos x="1203" y="72"/>
                </a:cxn>
                <a:cxn ang="0">
                  <a:pos x="1388" y="38"/>
                </a:cxn>
                <a:cxn ang="0">
                  <a:pos x="1583" y="10"/>
                </a:cxn>
                <a:cxn ang="0">
                  <a:pos x="1787" y="0"/>
                </a:cxn>
              </a:cxnLst>
              <a:rect l="0" t="0" r="r" b="b"/>
              <a:pathLst>
                <a:path w="3133" h="2463">
                  <a:moveTo>
                    <a:pt x="1787" y="0"/>
                  </a:moveTo>
                  <a:lnTo>
                    <a:pt x="1997" y="0"/>
                  </a:lnTo>
                  <a:lnTo>
                    <a:pt x="2215" y="24"/>
                  </a:lnTo>
                  <a:lnTo>
                    <a:pt x="2439" y="62"/>
                  </a:lnTo>
                  <a:lnTo>
                    <a:pt x="2667" y="124"/>
                  </a:lnTo>
                  <a:lnTo>
                    <a:pt x="2895" y="210"/>
                  </a:lnTo>
                  <a:lnTo>
                    <a:pt x="3133" y="324"/>
                  </a:lnTo>
                  <a:lnTo>
                    <a:pt x="3085" y="604"/>
                  </a:lnTo>
                  <a:lnTo>
                    <a:pt x="3019" y="875"/>
                  </a:lnTo>
                  <a:lnTo>
                    <a:pt x="2928" y="1137"/>
                  </a:lnTo>
                  <a:lnTo>
                    <a:pt x="2814" y="1389"/>
                  </a:lnTo>
                  <a:lnTo>
                    <a:pt x="2686" y="1626"/>
                  </a:lnTo>
                  <a:lnTo>
                    <a:pt x="2534" y="1859"/>
                  </a:lnTo>
                  <a:lnTo>
                    <a:pt x="2367" y="2073"/>
                  </a:lnTo>
                  <a:lnTo>
                    <a:pt x="2182" y="2278"/>
                  </a:lnTo>
                  <a:lnTo>
                    <a:pt x="1982" y="2463"/>
                  </a:lnTo>
                  <a:lnTo>
                    <a:pt x="1939" y="2444"/>
                  </a:lnTo>
                  <a:lnTo>
                    <a:pt x="1878" y="2411"/>
                  </a:lnTo>
                  <a:lnTo>
                    <a:pt x="1797" y="2368"/>
                  </a:lnTo>
                  <a:lnTo>
                    <a:pt x="1702" y="2316"/>
                  </a:lnTo>
                  <a:lnTo>
                    <a:pt x="1592" y="2254"/>
                  </a:lnTo>
                  <a:lnTo>
                    <a:pt x="1474" y="2178"/>
                  </a:lnTo>
                  <a:lnTo>
                    <a:pt x="1340" y="2097"/>
                  </a:lnTo>
                  <a:lnTo>
                    <a:pt x="1207" y="2007"/>
                  </a:lnTo>
                  <a:lnTo>
                    <a:pt x="1065" y="1907"/>
                  </a:lnTo>
                  <a:lnTo>
                    <a:pt x="922" y="1793"/>
                  </a:lnTo>
                  <a:lnTo>
                    <a:pt x="784" y="1679"/>
                  </a:lnTo>
                  <a:lnTo>
                    <a:pt x="642" y="1550"/>
                  </a:lnTo>
                  <a:lnTo>
                    <a:pt x="508" y="1417"/>
                  </a:lnTo>
                  <a:lnTo>
                    <a:pt x="385" y="1275"/>
                  </a:lnTo>
                  <a:lnTo>
                    <a:pt x="266" y="1123"/>
                  </a:lnTo>
                  <a:lnTo>
                    <a:pt x="161" y="966"/>
                  </a:lnTo>
                  <a:lnTo>
                    <a:pt x="71" y="804"/>
                  </a:lnTo>
                  <a:lnTo>
                    <a:pt x="0" y="633"/>
                  </a:lnTo>
                  <a:lnTo>
                    <a:pt x="9" y="623"/>
                  </a:lnTo>
                  <a:lnTo>
                    <a:pt x="38" y="604"/>
                  </a:lnTo>
                  <a:lnTo>
                    <a:pt x="85" y="571"/>
                  </a:lnTo>
                  <a:lnTo>
                    <a:pt x="152" y="523"/>
                  </a:lnTo>
                  <a:lnTo>
                    <a:pt x="233" y="476"/>
                  </a:lnTo>
                  <a:lnTo>
                    <a:pt x="333" y="419"/>
                  </a:lnTo>
                  <a:lnTo>
                    <a:pt x="442" y="357"/>
                  </a:lnTo>
                  <a:lnTo>
                    <a:pt x="570" y="295"/>
                  </a:lnTo>
                  <a:lnTo>
                    <a:pt x="708" y="233"/>
                  </a:lnTo>
                  <a:lnTo>
                    <a:pt x="865" y="176"/>
                  </a:lnTo>
                  <a:lnTo>
                    <a:pt x="1027" y="119"/>
                  </a:lnTo>
                  <a:lnTo>
                    <a:pt x="1203" y="72"/>
                  </a:lnTo>
                  <a:lnTo>
                    <a:pt x="1388" y="38"/>
                  </a:lnTo>
                  <a:lnTo>
                    <a:pt x="1583" y="10"/>
                  </a:lnTo>
                  <a:lnTo>
                    <a:pt x="1787" y="0"/>
                  </a:lnTo>
                  <a:close/>
                </a:path>
              </a:pathLst>
            </a:custGeom>
            <a:gradFill>
              <a:gsLst>
                <a:gs pos="72000">
                  <a:schemeClr val="bg1"/>
                </a:gs>
                <a:gs pos="81000">
                  <a:schemeClr val="bg1">
                    <a:lumMod val="85000"/>
                  </a:schemeClr>
                </a:gs>
              </a:gsLst>
              <a:lin ang="81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15317788" y="6056313"/>
              <a:ext cx="3509963" cy="1593850"/>
            </a:xfrm>
            <a:custGeom>
              <a:avLst/>
              <a:gdLst/>
              <a:ahLst/>
              <a:cxnLst>
                <a:cxn ang="0">
                  <a:pos x="128" y="24"/>
                </a:cxn>
                <a:cxn ang="0">
                  <a:pos x="181" y="62"/>
                </a:cxn>
                <a:cxn ang="0">
                  <a:pos x="271" y="105"/>
                </a:cxn>
                <a:cxn ang="0">
                  <a:pos x="376" y="143"/>
                </a:cxn>
                <a:cxn ang="0">
                  <a:pos x="456" y="210"/>
                </a:cxn>
                <a:cxn ang="0">
                  <a:pos x="551" y="248"/>
                </a:cxn>
                <a:cxn ang="0">
                  <a:pos x="661" y="281"/>
                </a:cxn>
                <a:cxn ang="0">
                  <a:pos x="723" y="305"/>
                </a:cxn>
                <a:cxn ang="0">
                  <a:pos x="780" y="357"/>
                </a:cxn>
                <a:cxn ang="0">
                  <a:pos x="870" y="395"/>
                </a:cxn>
                <a:cxn ang="0">
                  <a:pos x="941" y="414"/>
                </a:cxn>
                <a:cxn ang="0">
                  <a:pos x="1013" y="457"/>
                </a:cxn>
                <a:cxn ang="0">
                  <a:pos x="1098" y="490"/>
                </a:cxn>
                <a:cxn ang="0">
                  <a:pos x="1203" y="552"/>
                </a:cxn>
                <a:cxn ang="0">
                  <a:pos x="1265" y="623"/>
                </a:cxn>
                <a:cxn ang="0">
                  <a:pos x="1322" y="671"/>
                </a:cxn>
                <a:cxn ang="0">
                  <a:pos x="1455" y="723"/>
                </a:cxn>
                <a:cxn ang="0">
                  <a:pos x="1536" y="771"/>
                </a:cxn>
                <a:cxn ang="0">
                  <a:pos x="1645" y="813"/>
                </a:cxn>
                <a:cxn ang="0">
                  <a:pos x="1749" y="866"/>
                </a:cxn>
                <a:cxn ang="0">
                  <a:pos x="1868" y="890"/>
                </a:cxn>
                <a:cxn ang="0">
                  <a:pos x="1954" y="913"/>
                </a:cxn>
                <a:cxn ang="0">
                  <a:pos x="2116" y="970"/>
                </a:cxn>
                <a:cxn ang="0">
                  <a:pos x="2149" y="994"/>
                </a:cxn>
                <a:cxn ang="0">
                  <a:pos x="2035" y="975"/>
                </a:cxn>
                <a:cxn ang="0">
                  <a:pos x="1954" y="956"/>
                </a:cxn>
                <a:cxn ang="0">
                  <a:pos x="1887" y="937"/>
                </a:cxn>
                <a:cxn ang="0">
                  <a:pos x="1840" y="918"/>
                </a:cxn>
                <a:cxn ang="0">
                  <a:pos x="1735" y="899"/>
                </a:cxn>
                <a:cxn ang="0">
                  <a:pos x="1673" y="880"/>
                </a:cxn>
                <a:cxn ang="0">
                  <a:pos x="1626" y="861"/>
                </a:cxn>
                <a:cxn ang="0">
                  <a:pos x="1593" y="847"/>
                </a:cxn>
                <a:cxn ang="0">
                  <a:pos x="1545" y="828"/>
                </a:cxn>
                <a:cxn ang="0">
                  <a:pos x="1493" y="809"/>
                </a:cxn>
                <a:cxn ang="0">
                  <a:pos x="1445" y="785"/>
                </a:cxn>
                <a:cxn ang="0">
                  <a:pos x="1402" y="766"/>
                </a:cxn>
                <a:cxn ang="0">
                  <a:pos x="1350" y="747"/>
                </a:cxn>
                <a:cxn ang="0">
                  <a:pos x="1288" y="718"/>
                </a:cxn>
                <a:cxn ang="0">
                  <a:pos x="1236" y="695"/>
                </a:cxn>
                <a:cxn ang="0">
                  <a:pos x="1208" y="680"/>
                </a:cxn>
                <a:cxn ang="0">
                  <a:pos x="1150" y="657"/>
                </a:cxn>
                <a:cxn ang="0">
                  <a:pos x="1093" y="633"/>
                </a:cxn>
                <a:cxn ang="0">
                  <a:pos x="1017" y="576"/>
                </a:cxn>
                <a:cxn ang="0">
                  <a:pos x="989" y="538"/>
                </a:cxn>
                <a:cxn ang="0">
                  <a:pos x="865" y="519"/>
                </a:cxn>
                <a:cxn ang="0">
                  <a:pos x="789" y="476"/>
                </a:cxn>
                <a:cxn ang="0">
                  <a:pos x="718" y="443"/>
                </a:cxn>
                <a:cxn ang="0">
                  <a:pos x="637" y="395"/>
                </a:cxn>
                <a:cxn ang="0">
                  <a:pos x="594" y="343"/>
                </a:cxn>
                <a:cxn ang="0">
                  <a:pos x="551" y="319"/>
                </a:cxn>
                <a:cxn ang="0">
                  <a:pos x="499" y="286"/>
                </a:cxn>
                <a:cxn ang="0">
                  <a:pos x="423" y="252"/>
                </a:cxn>
                <a:cxn ang="0">
                  <a:pos x="314" y="200"/>
                </a:cxn>
                <a:cxn ang="0">
                  <a:pos x="247" y="167"/>
                </a:cxn>
                <a:cxn ang="0">
                  <a:pos x="195" y="134"/>
                </a:cxn>
                <a:cxn ang="0">
                  <a:pos x="143" y="96"/>
                </a:cxn>
                <a:cxn ang="0">
                  <a:pos x="76" y="53"/>
                </a:cxn>
                <a:cxn ang="0">
                  <a:pos x="24" y="38"/>
                </a:cxn>
                <a:cxn ang="0">
                  <a:pos x="38" y="0"/>
                </a:cxn>
              </a:cxnLst>
              <a:rect l="0" t="0" r="r" b="b"/>
              <a:pathLst>
                <a:path w="2211" h="1004">
                  <a:moveTo>
                    <a:pt x="38" y="0"/>
                  </a:moveTo>
                  <a:lnTo>
                    <a:pt x="43" y="5"/>
                  </a:lnTo>
                  <a:lnTo>
                    <a:pt x="57" y="5"/>
                  </a:lnTo>
                  <a:lnTo>
                    <a:pt x="67" y="10"/>
                  </a:lnTo>
                  <a:lnTo>
                    <a:pt x="76" y="10"/>
                  </a:lnTo>
                  <a:lnTo>
                    <a:pt x="86" y="19"/>
                  </a:lnTo>
                  <a:lnTo>
                    <a:pt x="100" y="24"/>
                  </a:lnTo>
                  <a:lnTo>
                    <a:pt x="128" y="24"/>
                  </a:lnTo>
                  <a:lnTo>
                    <a:pt x="138" y="34"/>
                  </a:lnTo>
                  <a:lnTo>
                    <a:pt x="143" y="34"/>
                  </a:lnTo>
                  <a:lnTo>
                    <a:pt x="147" y="29"/>
                  </a:lnTo>
                  <a:lnTo>
                    <a:pt x="147" y="34"/>
                  </a:lnTo>
                  <a:lnTo>
                    <a:pt x="152" y="38"/>
                  </a:lnTo>
                  <a:lnTo>
                    <a:pt x="162" y="57"/>
                  </a:lnTo>
                  <a:lnTo>
                    <a:pt x="162" y="62"/>
                  </a:lnTo>
                  <a:lnTo>
                    <a:pt x="181" y="62"/>
                  </a:lnTo>
                  <a:lnTo>
                    <a:pt x="190" y="67"/>
                  </a:lnTo>
                  <a:lnTo>
                    <a:pt x="200" y="67"/>
                  </a:lnTo>
                  <a:lnTo>
                    <a:pt x="209" y="72"/>
                  </a:lnTo>
                  <a:lnTo>
                    <a:pt x="214" y="72"/>
                  </a:lnTo>
                  <a:lnTo>
                    <a:pt x="223" y="77"/>
                  </a:lnTo>
                  <a:lnTo>
                    <a:pt x="223" y="86"/>
                  </a:lnTo>
                  <a:lnTo>
                    <a:pt x="252" y="100"/>
                  </a:lnTo>
                  <a:lnTo>
                    <a:pt x="271" y="105"/>
                  </a:lnTo>
                  <a:lnTo>
                    <a:pt x="285" y="115"/>
                  </a:lnTo>
                  <a:lnTo>
                    <a:pt x="299" y="119"/>
                  </a:lnTo>
                  <a:lnTo>
                    <a:pt x="309" y="119"/>
                  </a:lnTo>
                  <a:lnTo>
                    <a:pt x="318" y="124"/>
                  </a:lnTo>
                  <a:lnTo>
                    <a:pt x="328" y="124"/>
                  </a:lnTo>
                  <a:lnTo>
                    <a:pt x="338" y="129"/>
                  </a:lnTo>
                  <a:lnTo>
                    <a:pt x="366" y="138"/>
                  </a:lnTo>
                  <a:lnTo>
                    <a:pt x="376" y="143"/>
                  </a:lnTo>
                  <a:lnTo>
                    <a:pt x="390" y="157"/>
                  </a:lnTo>
                  <a:lnTo>
                    <a:pt x="395" y="167"/>
                  </a:lnTo>
                  <a:lnTo>
                    <a:pt x="395" y="176"/>
                  </a:lnTo>
                  <a:lnTo>
                    <a:pt x="399" y="181"/>
                  </a:lnTo>
                  <a:lnTo>
                    <a:pt x="437" y="181"/>
                  </a:lnTo>
                  <a:lnTo>
                    <a:pt x="442" y="186"/>
                  </a:lnTo>
                  <a:lnTo>
                    <a:pt x="447" y="195"/>
                  </a:lnTo>
                  <a:lnTo>
                    <a:pt x="456" y="210"/>
                  </a:lnTo>
                  <a:lnTo>
                    <a:pt x="461" y="214"/>
                  </a:lnTo>
                  <a:lnTo>
                    <a:pt x="466" y="224"/>
                  </a:lnTo>
                  <a:lnTo>
                    <a:pt x="471" y="229"/>
                  </a:lnTo>
                  <a:lnTo>
                    <a:pt x="490" y="229"/>
                  </a:lnTo>
                  <a:lnTo>
                    <a:pt x="494" y="224"/>
                  </a:lnTo>
                  <a:lnTo>
                    <a:pt x="504" y="229"/>
                  </a:lnTo>
                  <a:lnTo>
                    <a:pt x="532" y="238"/>
                  </a:lnTo>
                  <a:lnTo>
                    <a:pt x="551" y="248"/>
                  </a:lnTo>
                  <a:lnTo>
                    <a:pt x="556" y="252"/>
                  </a:lnTo>
                  <a:lnTo>
                    <a:pt x="599" y="252"/>
                  </a:lnTo>
                  <a:lnTo>
                    <a:pt x="613" y="248"/>
                  </a:lnTo>
                  <a:lnTo>
                    <a:pt x="623" y="248"/>
                  </a:lnTo>
                  <a:lnTo>
                    <a:pt x="632" y="252"/>
                  </a:lnTo>
                  <a:lnTo>
                    <a:pt x="647" y="267"/>
                  </a:lnTo>
                  <a:lnTo>
                    <a:pt x="651" y="276"/>
                  </a:lnTo>
                  <a:lnTo>
                    <a:pt x="661" y="281"/>
                  </a:lnTo>
                  <a:lnTo>
                    <a:pt x="670" y="281"/>
                  </a:lnTo>
                  <a:lnTo>
                    <a:pt x="675" y="286"/>
                  </a:lnTo>
                  <a:lnTo>
                    <a:pt x="689" y="286"/>
                  </a:lnTo>
                  <a:lnTo>
                    <a:pt x="694" y="290"/>
                  </a:lnTo>
                  <a:lnTo>
                    <a:pt x="704" y="295"/>
                  </a:lnTo>
                  <a:lnTo>
                    <a:pt x="708" y="300"/>
                  </a:lnTo>
                  <a:lnTo>
                    <a:pt x="718" y="305"/>
                  </a:lnTo>
                  <a:lnTo>
                    <a:pt x="723" y="305"/>
                  </a:lnTo>
                  <a:lnTo>
                    <a:pt x="732" y="314"/>
                  </a:lnTo>
                  <a:lnTo>
                    <a:pt x="742" y="314"/>
                  </a:lnTo>
                  <a:lnTo>
                    <a:pt x="746" y="319"/>
                  </a:lnTo>
                  <a:lnTo>
                    <a:pt x="756" y="324"/>
                  </a:lnTo>
                  <a:lnTo>
                    <a:pt x="761" y="324"/>
                  </a:lnTo>
                  <a:lnTo>
                    <a:pt x="765" y="328"/>
                  </a:lnTo>
                  <a:lnTo>
                    <a:pt x="765" y="343"/>
                  </a:lnTo>
                  <a:lnTo>
                    <a:pt x="780" y="357"/>
                  </a:lnTo>
                  <a:lnTo>
                    <a:pt x="789" y="357"/>
                  </a:lnTo>
                  <a:lnTo>
                    <a:pt x="799" y="362"/>
                  </a:lnTo>
                  <a:lnTo>
                    <a:pt x="803" y="362"/>
                  </a:lnTo>
                  <a:lnTo>
                    <a:pt x="808" y="367"/>
                  </a:lnTo>
                  <a:lnTo>
                    <a:pt x="808" y="395"/>
                  </a:lnTo>
                  <a:lnTo>
                    <a:pt x="818" y="400"/>
                  </a:lnTo>
                  <a:lnTo>
                    <a:pt x="856" y="400"/>
                  </a:lnTo>
                  <a:lnTo>
                    <a:pt x="870" y="395"/>
                  </a:lnTo>
                  <a:lnTo>
                    <a:pt x="889" y="395"/>
                  </a:lnTo>
                  <a:lnTo>
                    <a:pt x="903" y="409"/>
                  </a:lnTo>
                  <a:lnTo>
                    <a:pt x="908" y="409"/>
                  </a:lnTo>
                  <a:lnTo>
                    <a:pt x="918" y="414"/>
                  </a:lnTo>
                  <a:lnTo>
                    <a:pt x="932" y="414"/>
                  </a:lnTo>
                  <a:lnTo>
                    <a:pt x="932" y="409"/>
                  </a:lnTo>
                  <a:lnTo>
                    <a:pt x="937" y="414"/>
                  </a:lnTo>
                  <a:lnTo>
                    <a:pt x="941" y="414"/>
                  </a:lnTo>
                  <a:lnTo>
                    <a:pt x="951" y="433"/>
                  </a:lnTo>
                  <a:lnTo>
                    <a:pt x="956" y="438"/>
                  </a:lnTo>
                  <a:lnTo>
                    <a:pt x="956" y="443"/>
                  </a:lnTo>
                  <a:lnTo>
                    <a:pt x="960" y="443"/>
                  </a:lnTo>
                  <a:lnTo>
                    <a:pt x="965" y="447"/>
                  </a:lnTo>
                  <a:lnTo>
                    <a:pt x="994" y="447"/>
                  </a:lnTo>
                  <a:lnTo>
                    <a:pt x="998" y="452"/>
                  </a:lnTo>
                  <a:lnTo>
                    <a:pt x="1013" y="457"/>
                  </a:lnTo>
                  <a:lnTo>
                    <a:pt x="1022" y="462"/>
                  </a:lnTo>
                  <a:lnTo>
                    <a:pt x="1036" y="462"/>
                  </a:lnTo>
                  <a:lnTo>
                    <a:pt x="1046" y="466"/>
                  </a:lnTo>
                  <a:lnTo>
                    <a:pt x="1070" y="466"/>
                  </a:lnTo>
                  <a:lnTo>
                    <a:pt x="1079" y="462"/>
                  </a:lnTo>
                  <a:lnTo>
                    <a:pt x="1084" y="466"/>
                  </a:lnTo>
                  <a:lnTo>
                    <a:pt x="1093" y="485"/>
                  </a:lnTo>
                  <a:lnTo>
                    <a:pt x="1098" y="490"/>
                  </a:lnTo>
                  <a:lnTo>
                    <a:pt x="1108" y="490"/>
                  </a:lnTo>
                  <a:lnTo>
                    <a:pt x="1117" y="500"/>
                  </a:lnTo>
                  <a:lnTo>
                    <a:pt x="1122" y="509"/>
                  </a:lnTo>
                  <a:lnTo>
                    <a:pt x="1141" y="519"/>
                  </a:lnTo>
                  <a:lnTo>
                    <a:pt x="1155" y="523"/>
                  </a:lnTo>
                  <a:lnTo>
                    <a:pt x="1165" y="528"/>
                  </a:lnTo>
                  <a:lnTo>
                    <a:pt x="1174" y="538"/>
                  </a:lnTo>
                  <a:lnTo>
                    <a:pt x="1203" y="552"/>
                  </a:lnTo>
                  <a:lnTo>
                    <a:pt x="1217" y="566"/>
                  </a:lnTo>
                  <a:lnTo>
                    <a:pt x="1217" y="585"/>
                  </a:lnTo>
                  <a:lnTo>
                    <a:pt x="1222" y="590"/>
                  </a:lnTo>
                  <a:lnTo>
                    <a:pt x="1227" y="599"/>
                  </a:lnTo>
                  <a:lnTo>
                    <a:pt x="1231" y="604"/>
                  </a:lnTo>
                  <a:lnTo>
                    <a:pt x="1250" y="614"/>
                  </a:lnTo>
                  <a:lnTo>
                    <a:pt x="1255" y="619"/>
                  </a:lnTo>
                  <a:lnTo>
                    <a:pt x="1265" y="623"/>
                  </a:lnTo>
                  <a:lnTo>
                    <a:pt x="1269" y="633"/>
                  </a:lnTo>
                  <a:lnTo>
                    <a:pt x="1284" y="647"/>
                  </a:lnTo>
                  <a:lnTo>
                    <a:pt x="1293" y="647"/>
                  </a:lnTo>
                  <a:lnTo>
                    <a:pt x="1303" y="652"/>
                  </a:lnTo>
                  <a:lnTo>
                    <a:pt x="1312" y="652"/>
                  </a:lnTo>
                  <a:lnTo>
                    <a:pt x="1312" y="666"/>
                  </a:lnTo>
                  <a:lnTo>
                    <a:pt x="1317" y="671"/>
                  </a:lnTo>
                  <a:lnTo>
                    <a:pt x="1322" y="671"/>
                  </a:lnTo>
                  <a:lnTo>
                    <a:pt x="1379" y="699"/>
                  </a:lnTo>
                  <a:lnTo>
                    <a:pt x="1393" y="699"/>
                  </a:lnTo>
                  <a:lnTo>
                    <a:pt x="1402" y="704"/>
                  </a:lnTo>
                  <a:lnTo>
                    <a:pt x="1412" y="704"/>
                  </a:lnTo>
                  <a:lnTo>
                    <a:pt x="1421" y="709"/>
                  </a:lnTo>
                  <a:lnTo>
                    <a:pt x="1436" y="714"/>
                  </a:lnTo>
                  <a:lnTo>
                    <a:pt x="1445" y="714"/>
                  </a:lnTo>
                  <a:lnTo>
                    <a:pt x="1455" y="723"/>
                  </a:lnTo>
                  <a:lnTo>
                    <a:pt x="1459" y="733"/>
                  </a:lnTo>
                  <a:lnTo>
                    <a:pt x="1464" y="737"/>
                  </a:lnTo>
                  <a:lnTo>
                    <a:pt x="1483" y="747"/>
                  </a:lnTo>
                  <a:lnTo>
                    <a:pt x="1521" y="747"/>
                  </a:lnTo>
                  <a:lnTo>
                    <a:pt x="1526" y="756"/>
                  </a:lnTo>
                  <a:lnTo>
                    <a:pt x="1531" y="761"/>
                  </a:lnTo>
                  <a:lnTo>
                    <a:pt x="1531" y="771"/>
                  </a:lnTo>
                  <a:lnTo>
                    <a:pt x="1536" y="771"/>
                  </a:lnTo>
                  <a:lnTo>
                    <a:pt x="1564" y="785"/>
                  </a:lnTo>
                  <a:lnTo>
                    <a:pt x="1578" y="785"/>
                  </a:lnTo>
                  <a:lnTo>
                    <a:pt x="1578" y="790"/>
                  </a:lnTo>
                  <a:lnTo>
                    <a:pt x="1588" y="790"/>
                  </a:lnTo>
                  <a:lnTo>
                    <a:pt x="1602" y="794"/>
                  </a:lnTo>
                  <a:lnTo>
                    <a:pt x="1621" y="804"/>
                  </a:lnTo>
                  <a:lnTo>
                    <a:pt x="1635" y="809"/>
                  </a:lnTo>
                  <a:lnTo>
                    <a:pt x="1645" y="813"/>
                  </a:lnTo>
                  <a:lnTo>
                    <a:pt x="1650" y="823"/>
                  </a:lnTo>
                  <a:lnTo>
                    <a:pt x="1654" y="828"/>
                  </a:lnTo>
                  <a:lnTo>
                    <a:pt x="1664" y="832"/>
                  </a:lnTo>
                  <a:lnTo>
                    <a:pt x="1697" y="832"/>
                  </a:lnTo>
                  <a:lnTo>
                    <a:pt x="1707" y="842"/>
                  </a:lnTo>
                  <a:lnTo>
                    <a:pt x="1707" y="847"/>
                  </a:lnTo>
                  <a:lnTo>
                    <a:pt x="1711" y="847"/>
                  </a:lnTo>
                  <a:lnTo>
                    <a:pt x="1749" y="866"/>
                  </a:lnTo>
                  <a:lnTo>
                    <a:pt x="1778" y="866"/>
                  </a:lnTo>
                  <a:lnTo>
                    <a:pt x="1788" y="870"/>
                  </a:lnTo>
                  <a:lnTo>
                    <a:pt x="1811" y="875"/>
                  </a:lnTo>
                  <a:lnTo>
                    <a:pt x="1835" y="875"/>
                  </a:lnTo>
                  <a:lnTo>
                    <a:pt x="1845" y="880"/>
                  </a:lnTo>
                  <a:lnTo>
                    <a:pt x="1849" y="885"/>
                  </a:lnTo>
                  <a:lnTo>
                    <a:pt x="1859" y="890"/>
                  </a:lnTo>
                  <a:lnTo>
                    <a:pt x="1868" y="890"/>
                  </a:lnTo>
                  <a:lnTo>
                    <a:pt x="1883" y="894"/>
                  </a:lnTo>
                  <a:lnTo>
                    <a:pt x="1892" y="894"/>
                  </a:lnTo>
                  <a:lnTo>
                    <a:pt x="1902" y="899"/>
                  </a:lnTo>
                  <a:lnTo>
                    <a:pt x="1906" y="904"/>
                  </a:lnTo>
                  <a:lnTo>
                    <a:pt x="1921" y="904"/>
                  </a:lnTo>
                  <a:lnTo>
                    <a:pt x="1930" y="909"/>
                  </a:lnTo>
                  <a:lnTo>
                    <a:pt x="1940" y="909"/>
                  </a:lnTo>
                  <a:lnTo>
                    <a:pt x="1954" y="913"/>
                  </a:lnTo>
                  <a:lnTo>
                    <a:pt x="1973" y="913"/>
                  </a:lnTo>
                  <a:lnTo>
                    <a:pt x="1982" y="923"/>
                  </a:lnTo>
                  <a:lnTo>
                    <a:pt x="2001" y="932"/>
                  </a:lnTo>
                  <a:lnTo>
                    <a:pt x="2006" y="937"/>
                  </a:lnTo>
                  <a:lnTo>
                    <a:pt x="2020" y="937"/>
                  </a:lnTo>
                  <a:lnTo>
                    <a:pt x="2040" y="947"/>
                  </a:lnTo>
                  <a:lnTo>
                    <a:pt x="2082" y="961"/>
                  </a:lnTo>
                  <a:lnTo>
                    <a:pt x="2116" y="970"/>
                  </a:lnTo>
                  <a:lnTo>
                    <a:pt x="2158" y="985"/>
                  </a:lnTo>
                  <a:lnTo>
                    <a:pt x="2192" y="994"/>
                  </a:lnTo>
                  <a:lnTo>
                    <a:pt x="2211" y="1004"/>
                  </a:lnTo>
                  <a:lnTo>
                    <a:pt x="2201" y="1004"/>
                  </a:lnTo>
                  <a:lnTo>
                    <a:pt x="2192" y="999"/>
                  </a:lnTo>
                  <a:lnTo>
                    <a:pt x="2177" y="999"/>
                  </a:lnTo>
                  <a:lnTo>
                    <a:pt x="2173" y="994"/>
                  </a:lnTo>
                  <a:lnTo>
                    <a:pt x="2149" y="994"/>
                  </a:lnTo>
                  <a:lnTo>
                    <a:pt x="2149" y="989"/>
                  </a:lnTo>
                  <a:lnTo>
                    <a:pt x="2130" y="989"/>
                  </a:lnTo>
                  <a:lnTo>
                    <a:pt x="2130" y="985"/>
                  </a:lnTo>
                  <a:lnTo>
                    <a:pt x="2097" y="985"/>
                  </a:lnTo>
                  <a:lnTo>
                    <a:pt x="2097" y="980"/>
                  </a:lnTo>
                  <a:lnTo>
                    <a:pt x="2063" y="980"/>
                  </a:lnTo>
                  <a:lnTo>
                    <a:pt x="2059" y="975"/>
                  </a:lnTo>
                  <a:lnTo>
                    <a:pt x="2035" y="975"/>
                  </a:lnTo>
                  <a:lnTo>
                    <a:pt x="2030" y="970"/>
                  </a:lnTo>
                  <a:lnTo>
                    <a:pt x="2011" y="970"/>
                  </a:lnTo>
                  <a:lnTo>
                    <a:pt x="2006" y="966"/>
                  </a:lnTo>
                  <a:lnTo>
                    <a:pt x="1982" y="966"/>
                  </a:lnTo>
                  <a:lnTo>
                    <a:pt x="1982" y="961"/>
                  </a:lnTo>
                  <a:lnTo>
                    <a:pt x="1963" y="961"/>
                  </a:lnTo>
                  <a:lnTo>
                    <a:pt x="1959" y="956"/>
                  </a:lnTo>
                  <a:lnTo>
                    <a:pt x="1954" y="956"/>
                  </a:lnTo>
                  <a:lnTo>
                    <a:pt x="1954" y="951"/>
                  </a:lnTo>
                  <a:lnTo>
                    <a:pt x="1940" y="951"/>
                  </a:lnTo>
                  <a:lnTo>
                    <a:pt x="1940" y="947"/>
                  </a:lnTo>
                  <a:lnTo>
                    <a:pt x="1921" y="947"/>
                  </a:lnTo>
                  <a:lnTo>
                    <a:pt x="1921" y="942"/>
                  </a:lnTo>
                  <a:lnTo>
                    <a:pt x="1902" y="942"/>
                  </a:lnTo>
                  <a:lnTo>
                    <a:pt x="1902" y="937"/>
                  </a:lnTo>
                  <a:lnTo>
                    <a:pt x="1887" y="937"/>
                  </a:lnTo>
                  <a:lnTo>
                    <a:pt x="1887" y="932"/>
                  </a:lnTo>
                  <a:lnTo>
                    <a:pt x="1868" y="932"/>
                  </a:lnTo>
                  <a:lnTo>
                    <a:pt x="1868" y="928"/>
                  </a:lnTo>
                  <a:lnTo>
                    <a:pt x="1854" y="928"/>
                  </a:lnTo>
                  <a:lnTo>
                    <a:pt x="1854" y="923"/>
                  </a:lnTo>
                  <a:lnTo>
                    <a:pt x="1845" y="923"/>
                  </a:lnTo>
                  <a:lnTo>
                    <a:pt x="1845" y="918"/>
                  </a:lnTo>
                  <a:lnTo>
                    <a:pt x="1840" y="918"/>
                  </a:lnTo>
                  <a:lnTo>
                    <a:pt x="1840" y="913"/>
                  </a:lnTo>
                  <a:lnTo>
                    <a:pt x="1807" y="913"/>
                  </a:lnTo>
                  <a:lnTo>
                    <a:pt x="1807" y="909"/>
                  </a:lnTo>
                  <a:lnTo>
                    <a:pt x="1788" y="909"/>
                  </a:lnTo>
                  <a:lnTo>
                    <a:pt x="1788" y="904"/>
                  </a:lnTo>
                  <a:lnTo>
                    <a:pt x="1764" y="904"/>
                  </a:lnTo>
                  <a:lnTo>
                    <a:pt x="1764" y="899"/>
                  </a:lnTo>
                  <a:lnTo>
                    <a:pt x="1735" y="899"/>
                  </a:lnTo>
                  <a:lnTo>
                    <a:pt x="1735" y="894"/>
                  </a:lnTo>
                  <a:lnTo>
                    <a:pt x="1707" y="894"/>
                  </a:lnTo>
                  <a:lnTo>
                    <a:pt x="1707" y="890"/>
                  </a:lnTo>
                  <a:lnTo>
                    <a:pt x="1692" y="890"/>
                  </a:lnTo>
                  <a:lnTo>
                    <a:pt x="1692" y="885"/>
                  </a:lnTo>
                  <a:lnTo>
                    <a:pt x="1683" y="885"/>
                  </a:lnTo>
                  <a:lnTo>
                    <a:pt x="1683" y="880"/>
                  </a:lnTo>
                  <a:lnTo>
                    <a:pt x="1673" y="880"/>
                  </a:lnTo>
                  <a:lnTo>
                    <a:pt x="1669" y="875"/>
                  </a:lnTo>
                  <a:lnTo>
                    <a:pt x="1664" y="875"/>
                  </a:lnTo>
                  <a:lnTo>
                    <a:pt x="1659" y="870"/>
                  </a:lnTo>
                  <a:lnTo>
                    <a:pt x="1654" y="870"/>
                  </a:lnTo>
                  <a:lnTo>
                    <a:pt x="1654" y="866"/>
                  </a:lnTo>
                  <a:lnTo>
                    <a:pt x="1640" y="866"/>
                  </a:lnTo>
                  <a:lnTo>
                    <a:pt x="1640" y="861"/>
                  </a:lnTo>
                  <a:lnTo>
                    <a:pt x="1626" y="861"/>
                  </a:lnTo>
                  <a:lnTo>
                    <a:pt x="1621" y="856"/>
                  </a:lnTo>
                  <a:lnTo>
                    <a:pt x="1612" y="856"/>
                  </a:lnTo>
                  <a:lnTo>
                    <a:pt x="1612" y="851"/>
                  </a:lnTo>
                  <a:lnTo>
                    <a:pt x="1607" y="851"/>
                  </a:lnTo>
                  <a:lnTo>
                    <a:pt x="1607" y="847"/>
                  </a:lnTo>
                  <a:lnTo>
                    <a:pt x="1597" y="847"/>
                  </a:lnTo>
                  <a:lnTo>
                    <a:pt x="1597" y="851"/>
                  </a:lnTo>
                  <a:lnTo>
                    <a:pt x="1593" y="847"/>
                  </a:lnTo>
                  <a:lnTo>
                    <a:pt x="1593" y="837"/>
                  </a:lnTo>
                  <a:lnTo>
                    <a:pt x="1588" y="842"/>
                  </a:lnTo>
                  <a:lnTo>
                    <a:pt x="1578" y="842"/>
                  </a:lnTo>
                  <a:lnTo>
                    <a:pt x="1578" y="837"/>
                  </a:lnTo>
                  <a:lnTo>
                    <a:pt x="1555" y="837"/>
                  </a:lnTo>
                  <a:lnTo>
                    <a:pt x="1555" y="832"/>
                  </a:lnTo>
                  <a:lnTo>
                    <a:pt x="1545" y="832"/>
                  </a:lnTo>
                  <a:lnTo>
                    <a:pt x="1545" y="828"/>
                  </a:lnTo>
                  <a:lnTo>
                    <a:pt x="1531" y="828"/>
                  </a:lnTo>
                  <a:lnTo>
                    <a:pt x="1531" y="823"/>
                  </a:lnTo>
                  <a:lnTo>
                    <a:pt x="1517" y="823"/>
                  </a:lnTo>
                  <a:lnTo>
                    <a:pt x="1517" y="818"/>
                  </a:lnTo>
                  <a:lnTo>
                    <a:pt x="1507" y="818"/>
                  </a:lnTo>
                  <a:lnTo>
                    <a:pt x="1502" y="813"/>
                  </a:lnTo>
                  <a:lnTo>
                    <a:pt x="1493" y="813"/>
                  </a:lnTo>
                  <a:lnTo>
                    <a:pt x="1493" y="809"/>
                  </a:lnTo>
                  <a:lnTo>
                    <a:pt x="1488" y="809"/>
                  </a:lnTo>
                  <a:lnTo>
                    <a:pt x="1488" y="804"/>
                  </a:lnTo>
                  <a:lnTo>
                    <a:pt x="1469" y="804"/>
                  </a:lnTo>
                  <a:lnTo>
                    <a:pt x="1464" y="799"/>
                  </a:lnTo>
                  <a:lnTo>
                    <a:pt x="1455" y="794"/>
                  </a:lnTo>
                  <a:lnTo>
                    <a:pt x="1450" y="790"/>
                  </a:lnTo>
                  <a:lnTo>
                    <a:pt x="1445" y="790"/>
                  </a:lnTo>
                  <a:lnTo>
                    <a:pt x="1445" y="785"/>
                  </a:lnTo>
                  <a:lnTo>
                    <a:pt x="1426" y="785"/>
                  </a:lnTo>
                  <a:lnTo>
                    <a:pt x="1421" y="780"/>
                  </a:lnTo>
                  <a:lnTo>
                    <a:pt x="1421" y="775"/>
                  </a:lnTo>
                  <a:lnTo>
                    <a:pt x="1417" y="775"/>
                  </a:lnTo>
                  <a:lnTo>
                    <a:pt x="1417" y="771"/>
                  </a:lnTo>
                  <a:lnTo>
                    <a:pt x="1407" y="771"/>
                  </a:lnTo>
                  <a:lnTo>
                    <a:pt x="1407" y="766"/>
                  </a:lnTo>
                  <a:lnTo>
                    <a:pt x="1402" y="766"/>
                  </a:lnTo>
                  <a:lnTo>
                    <a:pt x="1402" y="761"/>
                  </a:lnTo>
                  <a:lnTo>
                    <a:pt x="1398" y="761"/>
                  </a:lnTo>
                  <a:lnTo>
                    <a:pt x="1398" y="756"/>
                  </a:lnTo>
                  <a:lnTo>
                    <a:pt x="1374" y="756"/>
                  </a:lnTo>
                  <a:lnTo>
                    <a:pt x="1374" y="752"/>
                  </a:lnTo>
                  <a:lnTo>
                    <a:pt x="1360" y="752"/>
                  </a:lnTo>
                  <a:lnTo>
                    <a:pt x="1355" y="747"/>
                  </a:lnTo>
                  <a:lnTo>
                    <a:pt x="1350" y="747"/>
                  </a:lnTo>
                  <a:lnTo>
                    <a:pt x="1345" y="742"/>
                  </a:lnTo>
                  <a:lnTo>
                    <a:pt x="1341" y="742"/>
                  </a:lnTo>
                  <a:lnTo>
                    <a:pt x="1341" y="737"/>
                  </a:lnTo>
                  <a:lnTo>
                    <a:pt x="1331" y="737"/>
                  </a:lnTo>
                  <a:lnTo>
                    <a:pt x="1326" y="733"/>
                  </a:lnTo>
                  <a:lnTo>
                    <a:pt x="1317" y="733"/>
                  </a:lnTo>
                  <a:lnTo>
                    <a:pt x="1303" y="718"/>
                  </a:lnTo>
                  <a:lnTo>
                    <a:pt x="1288" y="718"/>
                  </a:lnTo>
                  <a:lnTo>
                    <a:pt x="1284" y="714"/>
                  </a:lnTo>
                  <a:lnTo>
                    <a:pt x="1279" y="714"/>
                  </a:lnTo>
                  <a:lnTo>
                    <a:pt x="1274" y="709"/>
                  </a:lnTo>
                  <a:lnTo>
                    <a:pt x="1265" y="709"/>
                  </a:lnTo>
                  <a:lnTo>
                    <a:pt x="1255" y="699"/>
                  </a:lnTo>
                  <a:lnTo>
                    <a:pt x="1246" y="699"/>
                  </a:lnTo>
                  <a:lnTo>
                    <a:pt x="1241" y="695"/>
                  </a:lnTo>
                  <a:lnTo>
                    <a:pt x="1236" y="695"/>
                  </a:lnTo>
                  <a:lnTo>
                    <a:pt x="1231" y="690"/>
                  </a:lnTo>
                  <a:lnTo>
                    <a:pt x="1222" y="690"/>
                  </a:lnTo>
                  <a:lnTo>
                    <a:pt x="1222" y="685"/>
                  </a:lnTo>
                  <a:lnTo>
                    <a:pt x="1217" y="685"/>
                  </a:lnTo>
                  <a:lnTo>
                    <a:pt x="1212" y="680"/>
                  </a:lnTo>
                  <a:lnTo>
                    <a:pt x="1212" y="676"/>
                  </a:lnTo>
                  <a:lnTo>
                    <a:pt x="1208" y="676"/>
                  </a:lnTo>
                  <a:lnTo>
                    <a:pt x="1208" y="680"/>
                  </a:lnTo>
                  <a:lnTo>
                    <a:pt x="1198" y="680"/>
                  </a:lnTo>
                  <a:lnTo>
                    <a:pt x="1193" y="676"/>
                  </a:lnTo>
                  <a:lnTo>
                    <a:pt x="1184" y="676"/>
                  </a:lnTo>
                  <a:lnTo>
                    <a:pt x="1184" y="671"/>
                  </a:lnTo>
                  <a:lnTo>
                    <a:pt x="1169" y="671"/>
                  </a:lnTo>
                  <a:lnTo>
                    <a:pt x="1169" y="661"/>
                  </a:lnTo>
                  <a:lnTo>
                    <a:pt x="1155" y="661"/>
                  </a:lnTo>
                  <a:lnTo>
                    <a:pt x="1150" y="657"/>
                  </a:lnTo>
                  <a:lnTo>
                    <a:pt x="1150" y="652"/>
                  </a:lnTo>
                  <a:lnTo>
                    <a:pt x="1146" y="652"/>
                  </a:lnTo>
                  <a:lnTo>
                    <a:pt x="1141" y="657"/>
                  </a:lnTo>
                  <a:lnTo>
                    <a:pt x="1131" y="657"/>
                  </a:lnTo>
                  <a:lnTo>
                    <a:pt x="1127" y="652"/>
                  </a:lnTo>
                  <a:lnTo>
                    <a:pt x="1108" y="642"/>
                  </a:lnTo>
                  <a:lnTo>
                    <a:pt x="1103" y="642"/>
                  </a:lnTo>
                  <a:lnTo>
                    <a:pt x="1093" y="633"/>
                  </a:lnTo>
                  <a:lnTo>
                    <a:pt x="1093" y="619"/>
                  </a:lnTo>
                  <a:lnTo>
                    <a:pt x="1089" y="614"/>
                  </a:lnTo>
                  <a:lnTo>
                    <a:pt x="1074" y="614"/>
                  </a:lnTo>
                  <a:lnTo>
                    <a:pt x="1065" y="604"/>
                  </a:lnTo>
                  <a:lnTo>
                    <a:pt x="1041" y="604"/>
                  </a:lnTo>
                  <a:lnTo>
                    <a:pt x="1022" y="595"/>
                  </a:lnTo>
                  <a:lnTo>
                    <a:pt x="1022" y="576"/>
                  </a:lnTo>
                  <a:lnTo>
                    <a:pt x="1017" y="576"/>
                  </a:lnTo>
                  <a:lnTo>
                    <a:pt x="1013" y="571"/>
                  </a:lnTo>
                  <a:lnTo>
                    <a:pt x="1008" y="571"/>
                  </a:lnTo>
                  <a:lnTo>
                    <a:pt x="1003" y="566"/>
                  </a:lnTo>
                  <a:lnTo>
                    <a:pt x="998" y="566"/>
                  </a:lnTo>
                  <a:lnTo>
                    <a:pt x="994" y="561"/>
                  </a:lnTo>
                  <a:lnTo>
                    <a:pt x="994" y="533"/>
                  </a:lnTo>
                  <a:lnTo>
                    <a:pt x="989" y="533"/>
                  </a:lnTo>
                  <a:lnTo>
                    <a:pt x="989" y="538"/>
                  </a:lnTo>
                  <a:lnTo>
                    <a:pt x="946" y="538"/>
                  </a:lnTo>
                  <a:lnTo>
                    <a:pt x="937" y="547"/>
                  </a:lnTo>
                  <a:lnTo>
                    <a:pt x="922" y="547"/>
                  </a:lnTo>
                  <a:lnTo>
                    <a:pt x="913" y="538"/>
                  </a:lnTo>
                  <a:lnTo>
                    <a:pt x="889" y="538"/>
                  </a:lnTo>
                  <a:lnTo>
                    <a:pt x="875" y="533"/>
                  </a:lnTo>
                  <a:lnTo>
                    <a:pt x="865" y="523"/>
                  </a:lnTo>
                  <a:lnTo>
                    <a:pt x="865" y="519"/>
                  </a:lnTo>
                  <a:lnTo>
                    <a:pt x="846" y="519"/>
                  </a:lnTo>
                  <a:lnTo>
                    <a:pt x="846" y="514"/>
                  </a:lnTo>
                  <a:lnTo>
                    <a:pt x="837" y="509"/>
                  </a:lnTo>
                  <a:lnTo>
                    <a:pt x="827" y="500"/>
                  </a:lnTo>
                  <a:lnTo>
                    <a:pt x="818" y="500"/>
                  </a:lnTo>
                  <a:lnTo>
                    <a:pt x="803" y="485"/>
                  </a:lnTo>
                  <a:lnTo>
                    <a:pt x="799" y="485"/>
                  </a:lnTo>
                  <a:lnTo>
                    <a:pt x="789" y="476"/>
                  </a:lnTo>
                  <a:lnTo>
                    <a:pt x="780" y="476"/>
                  </a:lnTo>
                  <a:lnTo>
                    <a:pt x="775" y="471"/>
                  </a:lnTo>
                  <a:lnTo>
                    <a:pt x="770" y="471"/>
                  </a:lnTo>
                  <a:lnTo>
                    <a:pt x="761" y="466"/>
                  </a:lnTo>
                  <a:lnTo>
                    <a:pt x="761" y="462"/>
                  </a:lnTo>
                  <a:lnTo>
                    <a:pt x="742" y="462"/>
                  </a:lnTo>
                  <a:lnTo>
                    <a:pt x="723" y="443"/>
                  </a:lnTo>
                  <a:lnTo>
                    <a:pt x="718" y="443"/>
                  </a:lnTo>
                  <a:lnTo>
                    <a:pt x="713" y="447"/>
                  </a:lnTo>
                  <a:lnTo>
                    <a:pt x="704" y="447"/>
                  </a:lnTo>
                  <a:lnTo>
                    <a:pt x="675" y="419"/>
                  </a:lnTo>
                  <a:lnTo>
                    <a:pt x="670" y="409"/>
                  </a:lnTo>
                  <a:lnTo>
                    <a:pt x="666" y="405"/>
                  </a:lnTo>
                  <a:lnTo>
                    <a:pt x="651" y="405"/>
                  </a:lnTo>
                  <a:lnTo>
                    <a:pt x="647" y="400"/>
                  </a:lnTo>
                  <a:lnTo>
                    <a:pt x="637" y="395"/>
                  </a:lnTo>
                  <a:lnTo>
                    <a:pt x="623" y="395"/>
                  </a:lnTo>
                  <a:lnTo>
                    <a:pt x="618" y="390"/>
                  </a:lnTo>
                  <a:lnTo>
                    <a:pt x="618" y="386"/>
                  </a:lnTo>
                  <a:lnTo>
                    <a:pt x="613" y="381"/>
                  </a:lnTo>
                  <a:lnTo>
                    <a:pt x="608" y="371"/>
                  </a:lnTo>
                  <a:lnTo>
                    <a:pt x="599" y="357"/>
                  </a:lnTo>
                  <a:lnTo>
                    <a:pt x="594" y="348"/>
                  </a:lnTo>
                  <a:lnTo>
                    <a:pt x="594" y="343"/>
                  </a:lnTo>
                  <a:lnTo>
                    <a:pt x="589" y="343"/>
                  </a:lnTo>
                  <a:lnTo>
                    <a:pt x="589" y="348"/>
                  </a:lnTo>
                  <a:lnTo>
                    <a:pt x="585" y="352"/>
                  </a:lnTo>
                  <a:lnTo>
                    <a:pt x="575" y="352"/>
                  </a:lnTo>
                  <a:lnTo>
                    <a:pt x="566" y="348"/>
                  </a:lnTo>
                  <a:lnTo>
                    <a:pt x="556" y="338"/>
                  </a:lnTo>
                  <a:lnTo>
                    <a:pt x="556" y="328"/>
                  </a:lnTo>
                  <a:lnTo>
                    <a:pt x="551" y="319"/>
                  </a:lnTo>
                  <a:lnTo>
                    <a:pt x="542" y="314"/>
                  </a:lnTo>
                  <a:lnTo>
                    <a:pt x="537" y="314"/>
                  </a:lnTo>
                  <a:lnTo>
                    <a:pt x="528" y="309"/>
                  </a:lnTo>
                  <a:lnTo>
                    <a:pt x="523" y="305"/>
                  </a:lnTo>
                  <a:lnTo>
                    <a:pt x="513" y="300"/>
                  </a:lnTo>
                  <a:lnTo>
                    <a:pt x="509" y="295"/>
                  </a:lnTo>
                  <a:lnTo>
                    <a:pt x="509" y="286"/>
                  </a:lnTo>
                  <a:lnTo>
                    <a:pt x="499" y="286"/>
                  </a:lnTo>
                  <a:lnTo>
                    <a:pt x="494" y="281"/>
                  </a:lnTo>
                  <a:lnTo>
                    <a:pt x="466" y="267"/>
                  </a:lnTo>
                  <a:lnTo>
                    <a:pt x="466" y="252"/>
                  </a:lnTo>
                  <a:lnTo>
                    <a:pt x="461" y="248"/>
                  </a:lnTo>
                  <a:lnTo>
                    <a:pt x="461" y="252"/>
                  </a:lnTo>
                  <a:lnTo>
                    <a:pt x="456" y="257"/>
                  </a:lnTo>
                  <a:lnTo>
                    <a:pt x="433" y="257"/>
                  </a:lnTo>
                  <a:lnTo>
                    <a:pt x="423" y="252"/>
                  </a:lnTo>
                  <a:lnTo>
                    <a:pt x="414" y="243"/>
                  </a:lnTo>
                  <a:lnTo>
                    <a:pt x="376" y="243"/>
                  </a:lnTo>
                  <a:lnTo>
                    <a:pt x="366" y="238"/>
                  </a:lnTo>
                  <a:lnTo>
                    <a:pt x="361" y="238"/>
                  </a:lnTo>
                  <a:lnTo>
                    <a:pt x="352" y="233"/>
                  </a:lnTo>
                  <a:lnTo>
                    <a:pt x="342" y="214"/>
                  </a:lnTo>
                  <a:lnTo>
                    <a:pt x="328" y="214"/>
                  </a:lnTo>
                  <a:lnTo>
                    <a:pt x="314" y="200"/>
                  </a:lnTo>
                  <a:lnTo>
                    <a:pt x="304" y="200"/>
                  </a:lnTo>
                  <a:lnTo>
                    <a:pt x="299" y="195"/>
                  </a:lnTo>
                  <a:lnTo>
                    <a:pt x="299" y="186"/>
                  </a:lnTo>
                  <a:lnTo>
                    <a:pt x="295" y="181"/>
                  </a:lnTo>
                  <a:lnTo>
                    <a:pt x="271" y="181"/>
                  </a:lnTo>
                  <a:lnTo>
                    <a:pt x="261" y="176"/>
                  </a:lnTo>
                  <a:lnTo>
                    <a:pt x="252" y="167"/>
                  </a:lnTo>
                  <a:lnTo>
                    <a:pt x="247" y="167"/>
                  </a:lnTo>
                  <a:lnTo>
                    <a:pt x="242" y="162"/>
                  </a:lnTo>
                  <a:lnTo>
                    <a:pt x="242" y="157"/>
                  </a:lnTo>
                  <a:lnTo>
                    <a:pt x="238" y="153"/>
                  </a:lnTo>
                  <a:lnTo>
                    <a:pt x="233" y="153"/>
                  </a:lnTo>
                  <a:lnTo>
                    <a:pt x="228" y="148"/>
                  </a:lnTo>
                  <a:lnTo>
                    <a:pt x="223" y="138"/>
                  </a:lnTo>
                  <a:lnTo>
                    <a:pt x="223" y="134"/>
                  </a:lnTo>
                  <a:lnTo>
                    <a:pt x="195" y="134"/>
                  </a:lnTo>
                  <a:lnTo>
                    <a:pt x="185" y="129"/>
                  </a:lnTo>
                  <a:lnTo>
                    <a:pt x="181" y="129"/>
                  </a:lnTo>
                  <a:lnTo>
                    <a:pt x="181" y="124"/>
                  </a:lnTo>
                  <a:lnTo>
                    <a:pt x="176" y="115"/>
                  </a:lnTo>
                  <a:lnTo>
                    <a:pt x="171" y="100"/>
                  </a:lnTo>
                  <a:lnTo>
                    <a:pt x="162" y="100"/>
                  </a:lnTo>
                  <a:lnTo>
                    <a:pt x="152" y="96"/>
                  </a:lnTo>
                  <a:lnTo>
                    <a:pt x="143" y="96"/>
                  </a:lnTo>
                  <a:lnTo>
                    <a:pt x="133" y="91"/>
                  </a:lnTo>
                  <a:lnTo>
                    <a:pt x="128" y="91"/>
                  </a:lnTo>
                  <a:lnTo>
                    <a:pt x="114" y="81"/>
                  </a:lnTo>
                  <a:lnTo>
                    <a:pt x="100" y="67"/>
                  </a:lnTo>
                  <a:lnTo>
                    <a:pt x="95" y="57"/>
                  </a:lnTo>
                  <a:lnTo>
                    <a:pt x="86" y="57"/>
                  </a:lnTo>
                  <a:lnTo>
                    <a:pt x="81" y="53"/>
                  </a:lnTo>
                  <a:lnTo>
                    <a:pt x="76" y="53"/>
                  </a:lnTo>
                  <a:lnTo>
                    <a:pt x="62" y="38"/>
                  </a:lnTo>
                  <a:lnTo>
                    <a:pt x="62" y="34"/>
                  </a:lnTo>
                  <a:lnTo>
                    <a:pt x="57" y="29"/>
                  </a:lnTo>
                  <a:lnTo>
                    <a:pt x="57" y="24"/>
                  </a:lnTo>
                  <a:lnTo>
                    <a:pt x="52" y="24"/>
                  </a:lnTo>
                  <a:lnTo>
                    <a:pt x="43" y="34"/>
                  </a:lnTo>
                  <a:lnTo>
                    <a:pt x="33" y="38"/>
                  </a:lnTo>
                  <a:lnTo>
                    <a:pt x="24" y="38"/>
                  </a:lnTo>
                  <a:lnTo>
                    <a:pt x="14" y="29"/>
                  </a:lnTo>
                  <a:lnTo>
                    <a:pt x="0" y="29"/>
                  </a:lnTo>
                  <a:lnTo>
                    <a:pt x="14" y="24"/>
                  </a:lnTo>
                  <a:lnTo>
                    <a:pt x="24" y="15"/>
                  </a:lnTo>
                  <a:lnTo>
                    <a:pt x="28" y="15"/>
                  </a:lnTo>
                  <a:lnTo>
                    <a:pt x="33" y="10"/>
                  </a:lnTo>
                  <a:lnTo>
                    <a:pt x="33" y="5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8" name="Freeform 14"/>
            <p:cNvSpPr>
              <a:spLocks noEditPoints="1"/>
            </p:cNvSpPr>
            <p:nvPr/>
          </p:nvSpPr>
          <p:spPr bwMode="auto">
            <a:xfrm>
              <a:off x="13265151" y="3929063"/>
              <a:ext cx="860425" cy="1154113"/>
            </a:xfrm>
            <a:custGeom>
              <a:avLst/>
              <a:gdLst/>
              <a:ahLst/>
              <a:cxnLst>
                <a:cxn ang="0">
                  <a:pos x="28" y="4"/>
                </a:cxn>
                <a:cxn ang="0">
                  <a:pos x="57" y="33"/>
                </a:cxn>
                <a:cxn ang="0">
                  <a:pos x="90" y="52"/>
                </a:cxn>
                <a:cxn ang="0">
                  <a:pos x="119" y="76"/>
                </a:cxn>
                <a:cxn ang="0">
                  <a:pos x="138" y="90"/>
                </a:cxn>
                <a:cxn ang="0">
                  <a:pos x="166" y="133"/>
                </a:cxn>
                <a:cxn ang="0">
                  <a:pos x="195" y="157"/>
                </a:cxn>
                <a:cxn ang="0">
                  <a:pos x="219" y="185"/>
                </a:cxn>
                <a:cxn ang="0">
                  <a:pos x="252" y="214"/>
                </a:cxn>
                <a:cxn ang="0">
                  <a:pos x="276" y="242"/>
                </a:cxn>
                <a:cxn ang="0">
                  <a:pos x="290" y="256"/>
                </a:cxn>
                <a:cxn ang="0">
                  <a:pos x="314" y="280"/>
                </a:cxn>
                <a:cxn ang="0">
                  <a:pos x="333" y="318"/>
                </a:cxn>
                <a:cxn ang="0">
                  <a:pos x="356" y="356"/>
                </a:cxn>
                <a:cxn ang="0">
                  <a:pos x="375" y="390"/>
                </a:cxn>
                <a:cxn ang="0">
                  <a:pos x="399" y="409"/>
                </a:cxn>
                <a:cxn ang="0">
                  <a:pos x="409" y="428"/>
                </a:cxn>
                <a:cxn ang="0">
                  <a:pos x="428" y="466"/>
                </a:cxn>
                <a:cxn ang="0">
                  <a:pos x="447" y="499"/>
                </a:cxn>
                <a:cxn ang="0">
                  <a:pos x="461" y="513"/>
                </a:cxn>
                <a:cxn ang="0">
                  <a:pos x="480" y="546"/>
                </a:cxn>
                <a:cxn ang="0">
                  <a:pos x="499" y="580"/>
                </a:cxn>
                <a:cxn ang="0">
                  <a:pos x="523" y="656"/>
                </a:cxn>
                <a:cxn ang="0">
                  <a:pos x="537" y="718"/>
                </a:cxn>
                <a:cxn ang="0">
                  <a:pos x="523" y="699"/>
                </a:cxn>
                <a:cxn ang="0">
                  <a:pos x="504" y="680"/>
                </a:cxn>
                <a:cxn ang="0">
                  <a:pos x="494" y="661"/>
                </a:cxn>
                <a:cxn ang="0">
                  <a:pos x="470" y="632"/>
                </a:cxn>
                <a:cxn ang="0">
                  <a:pos x="461" y="618"/>
                </a:cxn>
                <a:cxn ang="0">
                  <a:pos x="437" y="594"/>
                </a:cxn>
                <a:cxn ang="0">
                  <a:pos x="423" y="570"/>
                </a:cxn>
                <a:cxn ang="0">
                  <a:pos x="409" y="551"/>
                </a:cxn>
                <a:cxn ang="0">
                  <a:pos x="394" y="513"/>
                </a:cxn>
                <a:cxn ang="0">
                  <a:pos x="385" y="494"/>
                </a:cxn>
                <a:cxn ang="0">
                  <a:pos x="375" y="480"/>
                </a:cxn>
                <a:cxn ang="0">
                  <a:pos x="361" y="461"/>
                </a:cxn>
                <a:cxn ang="0">
                  <a:pos x="347" y="447"/>
                </a:cxn>
                <a:cxn ang="0">
                  <a:pos x="328" y="428"/>
                </a:cxn>
                <a:cxn ang="0">
                  <a:pos x="318" y="404"/>
                </a:cxn>
                <a:cxn ang="0">
                  <a:pos x="299" y="390"/>
                </a:cxn>
                <a:cxn ang="0">
                  <a:pos x="285" y="375"/>
                </a:cxn>
                <a:cxn ang="0">
                  <a:pos x="271" y="356"/>
                </a:cxn>
                <a:cxn ang="0">
                  <a:pos x="261" y="337"/>
                </a:cxn>
                <a:cxn ang="0">
                  <a:pos x="242" y="323"/>
                </a:cxn>
                <a:cxn ang="0">
                  <a:pos x="233" y="294"/>
                </a:cxn>
                <a:cxn ang="0">
                  <a:pos x="214" y="275"/>
                </a:cxn>
                <a:cxn ang="0">
                  <a:pos x="195" y="256"/>
                </a:cxn>
                <a:cxn ang="0">
                  <a:pos x="185" y="233"/>
                </a:cxn>
                <a:cxn ang="0">
                  <a:pos x="166" y="214"/>
                </a:cxn>
                <a:cxn ang="0">
                  <a:pos x="157" y="195"/>
                </a:cxn>
                <a:cxn ang="0">
                  <a:pos x="142" y="157"/>
                </a:cxn>
                <a:cxn ang="0">
                  <a:pos x="133" y="133"/>
                </a:cxn>
                <a:cxn ang="0">
                  <a:pos x="104" y="119"/>
                </a:cxn>
                <a:cxn ang="0">
                  <a:pos x="85" y="100"/>
                </a:cxn>
                <a:cxn ang="0">
                  <a:pos x="57" y="76"/>
                </a:cxn>
                <a:cxn ang="0">
                  <a:pos x="47" y="57"/>
                </a:cxn>
                <a:cxn ang="0">
                  <a:pos x="28" y="28"/>
                </a:cxn>
                <a:cxn ang="0">
                  <a:pos x="0" y="0"/>
                </a:cxn>
              </a:cxnLst>
              <a:rect l="0" t="0" r="r" b="b"/>
              <a:pathLst>
                <a:path w="542" h="727">
                  <a:moveTo>
                    <a:pt x="542" y="722"/>
                  </a:moveTo>
                  <a:lnTo>
                    <a:pt x="542" y="727"/>
                  </a:lnTo>
                  <a:lnTo>
                    <a:pt x="542" y="722"/>
                  </a:lnTo>
                  <a:close/>
                  <a:moveTo>
                    <a:pt x="14" y="4"/>
                  </a:moveTo>
                  <a:lnTo>
                    <a:pt x="28" y="4"/>
                  </a:lnTo>
                  <a:lnTo>
                    <a:pt x="33" y="9"/>
                  </a:lnTo>
                  <a:lnTo>
                    <a:pt x="43" y="14"/>
                  </a:lnTo>
                  <a:lnTo>
                    <a:pt x="47" y="14"/>
                  </a:lnTo>
                  <a:lnTo>
                    <a:pt x="57" y="23"/>
                  </a:lnTo>
                  <a:lnTo>
                    <a:pt x="57" y="33"/>
                  </a:lnTo>
                  <a:lnTo>
                    <a:pt x="62" y="38"/>
                  </a:lnTo>
                  <a:lnTo>
                    <a:pt x="81" y="38"/>
                  </a:lnTo>
                  <a:lnTo>
                    <a:pt x="81" y="47"/>
                  </a:lnTo>
                  <a:lnTo>
                    <a:pt x="85" y="52"/>
                  </a:lnTo>
                  <a:lnTo>
                    <a:pt x="90" y="52"/>
                  </a:lnTo>
                  <a:lnTo>
                    <a:pt x="90" y="57"/>
                  </a:lnTo>
                  <a:lnTo>
                    <a:pt x="95" y="57"/>
                  </a:lnTo>
                  <a:lnTo>
                    <a:pt x="104" y="66"/>
                  </a:lnTo>
                  <a:lnTo>
                    <a:pt x="109" y="66"/>
                  </a:lnTo>
                  <a:lnTo>
                    <a:pt x="119" y="76"/>
                  </a:lnTo>
                  <a:lnTo>
                    <a:pt x="123" y="76"/>
                  </a:lnTo>
                  <a:lnTo>
                    <a:pt x="123" y="81"/>
                  </a:lnTo>
                  <a:lnTo>
                    <a:pt x="133" y="81"/>
                  </a:lnTo>
                  <a:lnTo>
                    <a:pt x="133" y="85"/>
                  </a:lnTo>
                  <a:lnTo>
                    <a:pt x="138" y="90"/>
                  </a:lnTo>
                  <a:lnTo>
                    <a:pt x="142" y="90"/>
                  </a:lnTo>
                  <a:lnTo>
                    <a:pt x="142" y="100"/>
                  </a:lnTo>
                  <a:lnTo>
                    <a:pt x="161" y="119"/>
                  </a:lnTo>
                  <a:lnTo>
                    <a:pt x="161" y="133"/>
                  </a:lnTo>
                  <a:lnTo>
                    <a:pt x="166" y="133"/>
                  </a:lnTo>
                  <a:lnTo>
                    <a:pt x="166" y="138"/>
                  </a:lnTo>
                  <a:lnTo>
                    <a:pt x="171" y="147"/>
                  </a:lnTo>
                  <a:lnTo>
                    <a:pt x="176" y="152"/>
                  </a:lnTo>
                  <a:lnTo>
                    <a:pt x="190" y="152"/>
                  </a:lnTo>
                  <a:lnTo>
                    <a:pt x="195" y="157"/>
                  </a:lnTo>
                  <a:lnTo>
                    <a:pt x="195" y="161"/>
                  </a:lnTo>
                  <a:lnTo>
                    <a:pt x="200" y="166"/>
                  </a:lnTo>
                  <a:lnTo>
                    <a:pt x="200" y="176"/>
                  </a:lnTo>
                  <a:lnTo>
                    <a:pt x="209" y="185"/>
                  </a:lnTo>
                  <a:lnTo>
                    <a:pt x="219" y="185"/>
                  </a:lnTo>
                  <a:lnTo>
                    <a:pt x="223" y="195"/>
                  </a:lnTo>
                  <a:lnTo>
                    <a:pt x="223" y="199"/>
                  </a:lnTo>
                  <a:lnTo>
                    <a:pt x="228" y="204"/>
                  </a:lnTo>
                  <a:lnTo>
                    <a:pt x="242" y="204"/>
                  </a:lnTo>
                  <a:lnTo>
                    <a:pt x="252" y="214"/>
                  </a:lnTo>
                  <a:lnTo>
                    <a:pt x="252" y="223"/>
                  </a:lnTo>
                  <a:lnTo>
                    <a:pt x="257" y="228"/>
                  </a:lnTo>
                  <a:lnTo>
                    <a:pt x="261" y="228"/>
                  </a:lnTo>
                  <a:lnTo>
                    <a:pt x="261" y="242"/>
                  </a:lnTo>
                  <a:lnTo>
                    <a:pt x="276" y="242"/>
                  </a:lnTo>
                  <a:lnTo>
                    <a:pt x="276" y="247"/>
                  </a:lnTo>
                  <a:lnTo>
                    <a:pt x="280" y="252"/>
                  </a:lnTo>
                  <a:lnTo>
                    <a:pt x="285" y="252"/>
                  </a:lnTo>
                  <a:lnTo>
                    <a:pt x="285" y="256"/>
                  </a:lnTo>
                  <a:lnTo>
                    <a:pt x="290" y="256"/>
                  </a:lnTo>
                  <a:lnTo>
                    <a:pt x="290" y="261"/>
                  </a:lnTo>
                  <a:lnTo>
                    <a:pt x="295" y="266"/>
                  </a:lnTo>
                  <a:lnTo>
                    <a:pt x="309" y="266"/>
                  </a:lnTo>
                  <a:lnTo>
                    <a:pt x="309" y="275"/>
                  </a:lnTo>
                  <a:lnTo>
                    <a:pt x="314" y="280"/>
                  </a:lnTo>
                  <a:lnTo>
                    <a:pt x="314" y="290"/>
                  </a:lnTo>
                  <a:lnTo>
                    <a:pt x="318" y="294"/>
                  </a:lnTo>
                  <a:lnTo>
                    <a:pt x="328" y="309"/>
                  </a:lnTo>
                  <a:lnTo>
                    <a:pt x="333" y="313"/>
                  </a:lnTo>
                  <a:lnTo>
                    <a:pt x="333" y="318"/>
                  </a:lnTo>
                  <a:lnTo>
                    <a:pt x="337" y="318"/>
                  </a:lnTo>
                  <a:lnTo>
                    <a:pt x="337" y="323"/>
                  </a:lnTo>
                  <a:lnTo>
                    <a:pt x="342" y="323"/>
                  </a:lnTo>
                  <a:lnTo>
                    <a:pt x="342" y="342"/>
                  </a:lnTo>
                  <a:lnTo>
                    <a:pt x="356" y="356"/>
                  </a:lnTo>
                  <a:lnTo>
                    <a:pt x="356" y="361"/>
                  </a:lnTo>
                  <a:lnTo>
                    <a:pt x="366" y="371"/>
                  </a:lnTo>
                  <a:lnTo>
                    <a:pt x="371" y="380"/>
                  </a:lnTo>
                  <a:lnTo>
                    <a:pt x="371" y="390"/>
                  </a:lnTo>
                  <a:lnTo>
                    <a:pt x="375" y="390"/>
                  </a:lnTo>
                  <a:lnTo>
                    <a:pt x="385" y="394"/>
                  </a:lnTo>
                  <a:lnTo>
                    <a:pt x="390" y="399"/>
                  </a:lnTo>
                  <a:lnTo>
                    <a:pt x="390" y="404"/>
                  </a:lnTo>
                  <a:lnTo>
                    <a:pt x="394" y="409"/>
                  </a:lnTo>
                  <a:lnTo>
                    <a:pt x="399" y="409"/>
                  </a:lnTo>
                  <a:lnTo>
                    <a:pt x="399" y="418"/>
                  </a:lnTo>
                  <a:lnTo>
                    <a:pt x="404" y="418"/>
                  </a:lnTo>
                  <a:lnTo>
                    <a:pt x="404" y="423"/>
                  </a:lnTo>
                  <a:lnTo>
                    <a:pt x="409" y="423"/>
                  </a:lnTo>
                  <a:lnTo>
                    <a:pt x="409" y="428"/>
                  </a:lnTo>
                  <a:lnTo>
                    <a:pt x="413" y="432"/>
                  </a:lnTo>
                  <a:lnTo>
                    <a:pt x="413" y="442"/>
                  </a:lnTo>
                  <a:lnTo>
                    <a:pt x="418" y="447"/>
                  </a:lnTo>
                  <a:lnTo>
                    <a:pt x="428" y="451"/>
                  </a:lnTo>
                  <a:lnTo>
                    <a:pt x="428" y="466"/>
                  </a:lnTo>
                  <a:lnTo>
                    <a:pt x="437" y="475"/>
                  </a:lnTo>
                  <a:lnTo>
                    <a:pt x="437" y="480"/>
                  </a:lnTo>
                  <a:lnTo>
                    <a:pt x="442" y="489"/>
                  </a:lnTo>
                  <a:lnTo>
                    <a:pt x="442" y="494"/>
                  </a:lnTo>
                  <a:lnTo>
                    <a:pt x="447" y="499"/>
                  </a:lnTo>
                  <a:lnTo>
                    <a:pt x="451" y="499"/>
                  </a:lnTo>
                  <a:lnTo>
                    <a:pt x="451" y="504"/>
                  </a:lnTo>
                  <a:lnTo>
                    <a:pt x="456" y="508"/>
                  </a:lnTo>
                  <a:lnTo>
                    <a:pt x="456" y="513"/>
                  </a:lnTo>
                  <a:lnTo>
                    <a:pt x="461" y="513"/>
                  </a:lnTo>
                  <a:lnTo>
                    <a:pt x="461" y="518"/>
                  </a:lnTo>
                  <a:lnTo>
                    <a:pt x="466" y="523"/>
                  </a:lnTo>
                  <a:lnTo>
                    <a:pt x="470" y="532"/>
                  </a:lnTo>
                  <a:lnTo>
                    <a:pt x="475" y="537"/>
                  </a:lnTo>
                  <a:lnTo>
                    <a:pt x="480" y="546"/>
                  </a:lnTo>
                  <a:lnTo>
                    <a:pt x="475" y="546"/>
                  </a:lnTo>
                  <a:lnTo>
                    <a:pt x="475" y="551"/>
                  </a:lnTo>
                  <a:lnTo>
                    <a:pt x="490" y="565"/>
                  </a:lnTo>
                  <a:lnTo>
                    <a:pt x="499" y="570"/>
                  </a:lnTo>
                  <a:lnTo>
                    <a:pt x="499" y="580"/>
                  </a:lnTo>
                  <a:lnTo>
                    <a:pt x="509" y="608"/>
                  </a:lnTo>
                  <a:lnTo>
                    <a:pt x="513" y="613"/>
                  </a:lnTo>
                  <a:lnTo>
                    <a:pt x="513" y="637"/>
                  </a:lnTo>
                  <a:lnTo>
                    <a:pt x="518" y="642"/>
                  </a:lnTo>
                  <a:lnTo>
                    <a:pt x="523" y="656"/>
                  </a:lnTo>
                  <a:lnTo>
                    <a:pt x="532" y="680"/>
                  </a:lnTo>
                  <a:lnTo>
                    <a:pt x="537" y="708"/>
                  </a:lnTo>
                  <a:lnTo>
                    <a:pt x="542" y="722"/>
                  </a:lnTo>
                  <a:lnTo>
                    <a:pt x="537" y="722"/>
                  </a:lnTo>
                  <a:lnTo>
                    <a:pt x="537" y="718"/>
                  </a:lnTo>
                  <a:lnTo>
                    <a:pt x="532" y="718"/>
                  </a:lnTo>
                  <a:lnTo>
                    <a:pt x="532" y="713"/>
                  </a:lnTo>
                  <a:lnTo>
                    <a:pt x="528" y="708"/>
                  </a:lnTo>
                  <a:lnTo>
                    <a:pt x="523" y="708"/>
                  </a:lnTo>
                  <a:lnTo>
                    <a:pt x="523" y="699"/>
                  </a:lnTo>
                  <a:lnTo>
                    <a:pt x="518" y="699"/>
                  </a:lnTo>
                  <a:lnTo>
                    <a:pt x="518" y="694"/>
                  </a:lnTo>
                  <a:lnTo>
                    <a:pt x="513" y="694"/>
                  </a:lnTo>
                  <a:lnTo>
                    <a:pt x="513" y="680"/>
                  </a:lnTo>
                  <a:lnTo>
                    <a:pt x="504" y="680"/>
                  </a:lnTo>
                  <a:lnTo>
                    <a:pt x="504" y="675"/>
                  </a:lnTo>
                  <a:lnTo>
                    <a:pt x="499" y="675"/>
                  </a:lnTo>
                  <a:lnTo>
                    <a:pt x="499" y="665"/>
                  </a:lnTo>
                  <a:lnTo>
                    <a:pt x="494" y="665"/>
                  </a:lnTo>
                  <a:lnTo>
                    <a:pt x="494" y="661"/>
                  </a:lnTo>
                  <a:lnTo>
                    <a:pt x="490" y="661"/>
                  </a:lnTo>
                  <a:lnTo>
                    <a:pt x="490" y="651"/>
                  </a:lnTo>
                  <a:lnTo>
                    <a:pt x="485" y="651"/>
                  </a:lnTo>
                  <a:lnTo>
                    <a:pt x="485" y="646"/>
                  </a:lnTo>
                  <a:lnTo>
                    <a:pt x="470" y="632"/>
                  </a:lnTo>
                  <a:lnTo>
                    <a:pt x="470" y="627"/>
                  </a:lnTo>
                  <a:lnTo>
                    <a:pt x="466" y="627"/>
                  </a:lnTo>
                  <a:lnTo>
                    <a:pt x="466" y="623"/>
                  </a:lnTo>
                  <a:lnTo>
                    <a:pt x="461" y="623"/>
                  </a:lnTo>
                  <a:lnTo>
                    <a:pt x="461" y="618"/>
                  </a:lnTo>
                  <a:lnTo>
                    <a:pt x="456" y="618"/>
                  </a:lnTo>
                  <a:lnTo>
                    <a:pt x="456" y="608"/>
                  </a:lnTo>
                  <a:lnTo>
                    <a:pt x="451" y="603"/>
                  </a:lnTo>
                  <a:lnTo>
                    <a:pt x="447" y="603"/>
                  </a:lnTo>
                  <a:lnTo>
                    <a:pt x="437" y="594"/>
                  </a:lnTo>
                  <a:lnTo>
                    <a:pt x="437" y="589"/>
                  </a:lnTo>
                  <a:lnTo>
                    <a:pt x="432" y="584"/>
                  </a:lnTo>
                  <a:lnTo>
                    <a:pt x="428" y="584"/>
                  </a:lnTo>
                  <a:lnTo>
                    <a:pt x="423" y="580"/>
                  </a:lnTo>
                  <a:lnTo>
                    <a:pt x="423" y="570"/>
                  </a:lnTo>
                  <a:lnTo>
                    <a:pt x="418" y="565"/>
                  </a:lnTo>
                  <a:lnTo>
                    <a:pt x="413" y="565"/>
                  </a:lnTo>
                  <a:lnTo>
                    <a:pt x="413" y="561"/>
                  </a:lnTo>
                  <a:lnTo>
                    <a:pt x="409" y="556"/>
                  </a:lnTo>
                  <a:lnTo>
                    <a:pt x="409" y="551"/>
                  </a:lnTo>
                  <a:lnTo>
                    <a:pt x="404" y="551"/>
                  </a:lnTo>
                  <a:lnTo>
                    <a:pt x="404" y="532"/>
                  </a:lnTo>
                  <a:lnTo>
                    <a:pt x="399" y="532"/>
                  </a:lnTo>
                  <a:lnTo>
                    <a:pt x="399" y="513"/>
                  </a:lnTo>
                  <a:lnTo>
                    <a:pt x="394" y="513"/>
                  </a:lnTo>
                  <a:lnTo>
                    <a:pt x="394" y="508"/>
                  </a:lnTo>
                  <a:lnTo>
                    <a:pt x="390" y="508"/>
                  </a:lnTo>
                  <a:lnTo>
                    <a:pt x="390" y="504"/>
                  </a:lnTo>
                  <a:lnTo>
                    <a:pt x="385" y="499"/>
                  </a:lnTo>
                  <a:lnTo>
                    <a:pt x="385" y="494"/>
                  </a:lnTo>
                  <a:lnTo>
                    <a:pt x="380" y="494"/>
                  </a:lnTo>
                  <a:lnTo>
                    <a:pt x="380" y="485"/>
                  </a:lnTo>
                  <a:lnTo>
                    <a:pt x="371" y="485"/>
                  </a:lnTo>
                  <a:lnTo>
                    <a:pt x="371" y="480"/>
                  </a:lnTo>
                  <a:lnTo>
                    <a:pt x="375" y="480"/>
                  </a:lnTo>
                  <a:lnTo>
                    <a:pt x="375" y="475"/>
                  </a:lnTo>
                  <a:lnTo>
                    <a:pt x="366" y="475"/>
                  </a:lnTo>
                  <a:lnTo>
                    <a:pt x="366" y="470"/>
                  </a:lnTo>
                  <a:lnTo>
                    <a:pt x="361" y="466"/>
                  </a:lnTo>
                  <a:lnTo>
                    <a:pt x="361" y="461"/>
                  </a:lnTo>
                  <a:lnTo>
                    <a:pt x="356" y="456"/>
                  </a:lnTo>
                  <a:lnTo>
                    <a:pt x="356" y="451"/>
                  </a:lnTo>
                  <a:lnTo>
                    <a:pt x="352" y="451"/>
                  </a:lnTo>
                  <a:lnTo>
                    <a:pt x="352" y="447"/>
                  </a:lnTo>
                  <a:lnTo>
                    <a:pt x="347" y="447"/>
                  </a:lnTo>
                  <a:lnTo>
                    <a:pt x="347" y="442"/>
                  </a:lnTo>
                  <a:lnTo>
                    <a:pt x="342" y="437"/>
                  </a:lnTo>
                  <a:lnTo>
                    <a:pt x="337" y="437"/>
                  </a:lnTo>
                  <a:lnTo>
                    <a:pt x="337" y="428"/>
                  </a:lnTo>
                  <a:lnTo>
                    <a:pt x="328" y="428"/>
                  </a:lnTo>
                  <a:lnTo>
                    <a:pt x="328" y="423"/>
                  </a:lnTo>
                  <a:lnTo>
                    <a:pt x="323" y="423"/>
                  </a:lnTo>
                  <a:lnTo>
                    <a:pt x="323" y="413"/>
                  </a:lnTo>
                  <a:lnTo>
                    <a:pt x="318" y="409"/>
                  </a:lnTo>
                  <a:lnTo>
                    <a:pt x="318" y="404"/>
                  </a:lnTo>
                  <a:lnTo>
                    <a:pt x="314" y="404"/>
                  </a:lnTo>
                  <a:lnTo>
                    <a:pt x="314" y="399"/>
                  </a:lnTo>
                  <a:lnTo>
                    <a:pt x="309" y="394"/>
                  </a:lnTo>
                  <a:lnTo>
                    <a:pt x="299" y="394"/>
                  </a:lnTo>
                  <a:lnTo>
                    <a:pt x="299" y="390"/>
                  </a:lnTo>
                  <a:lnTo>
                    <a:pt x="295" y="390"/>
                  </a:lnTo>
                  <a:lnTo>
                    <a:pt x="295" y="385"/>
                  </a:lnTo>
                  <a:lnTo>
                    <a:pt x="290" y="380"/>
                  </a:lnTo>
                  <a:lnTo>
                    <a:pt x="290" y="375"/>
                  </a:lnTo>
                  <a:lnTo>
                    <a:pt x="285" y="375"/>
                  </a:lnTo>
                  <a:lnTo>
                    <a:pt x="280" y="371"/>
                  </a:lnTo>
                  <a:lnTo>
                    <a:pt x="280" y="366"/>
                  </a:lnTo>
                  <a:lnTo>
                    <a:pt x="276" y="366"/>
                  </a:lnTo>
                  <a:lnTo>
                    <a:pt x="276" y="361"/>
                  </a:lnTo>
                  <a:lnTo>
                    <a:pt x="271" y="356"/>
                  </a:lnTo>
                  <a:lnTo>
                    <a:pt x="271" y="352"/>
                  </a:lnTo>
                  <a:lnTo>
                    <a:pt x="266" y="352"/>
                  </a:lnTo>
                  <a:lnTo>
                    <a:pt x="266" y="347"/>
                  </a:lnTo>
                  <a:lnTo>
                    <a:pt x="261" y="342"/>
                  </a:lnTo>
                  <a:lnTo>
                    <a:pt x="261" y="337"/>
                  </a:lnTo>
                  <a:lnTo>
                    <a:pt x="257" y="332"/>
                  </a:lnTo>
                  <a:lnTo>
                    <a:pt x="252" y="332"/>
                  </a:lnTo>
                  <a:lnTo>
                    <a:pt x="252" y="328"/>
                  </a:lnTo>
                  <a:lnTo>
                    <a:pt x="247" y="328"/>
                  </a:lnTo>
                  <a:lnTo>
                    <a:pt x="242" y="323"/>
                  </a:lnTo>
                  <a:lnTo>
                    <a:pt x="242" y="318"/>
                  </a:lnTo>
                  <a:lnTo>
                    <a:pt x="238" y="318"/>
                  </a:lnTo>
                  <a:lnTo>
                    <a:pt x="238" y="304"/>
                  </a:lnTo>
                  <a:lnTo>
                    <a:pt x="233" y="299"/>
                  </a:lnTo>
                  <a:lnTo>
                    <a:pt x="233" y="294"/>
                  </a:lnTo>
                  <a:lnTo>
                    <a:pt x="223" y="285"/>
                  </a:lnTo>
                  <a:lnTo>
                    <a:pt x="219" y="285"/>
                  </a:lnTo>
                  <a:lnTo>
                    <a:pt x="219" y="280"/>
                  </a:lnTo>
                  <a:lnTo>
                    <a:pt x="214" y="280"/>
                  </a:lnTo>
                  <a:lnTo>
                    <a:pt x="214" y="275"/>
                  </a:lnTo>
                  <a:lnTo>
                    <a:pt x="209" y="275"/>
                  </a:lnTo>
                  <a:lnTo>
                    <a:pt x="209" y="271"/>
                  </a:lnTo>
                  <a:lnTo>
                    <a:pt x="204" y="271"/>
                  </a:lnTo>
                  <a:lnTo>
                    <a:pt x="204" y="256"/>
                  </a:lnTo>
                  <a:lnTo>
                    <a:pt x="195" y="256"/>
                  </a:lnTo>
                  <a:lnTo>
                    <a:pt x="195" y="252"/>
                  </a:lnTo>
                  <a:lnTo>
                    <a:pt x="190" y="247"/>
                  </a:lnTo>
                  <a:lnTo>
                    <a:pt x="190" y="242"/>
                  </a:lnTo>
                  <a:lnTo>
                    <a:pt x="185" y="242"/>
                  </a:lnTo>
                  <a:lnTo>
                    <a:pt x="185" y="233"/>
                  </a:lnTo>
                  <a:lnTo>
                    <a:pt x="180" y="228"/>
                  </a:lnTo>
                  <a:lnTo>
                    <a:pt x="180" y="223"/>
                  </a:lnTo>
                  <a:lnTo>
                    <a:pt x="176" y="223"/>
                  </a:lnTo>
                  <a:lnTo>
                    <a:pt x="176" y="214"/>
                  </a:lnTo>
                  <a:lnTo>
                    <a:pt x="166" y="214"/>
                  </a:lnTo>
                  <a:lnTo>
                    <a:pt x="166" y="209"/>
                  </a:lnTo>
                  <a:lnTo>
                    <a:pt x="161" y="209"/>
                  </a:lnTo>
                  <a:lnTo>
                    <a:pt x="161" y="199"/>
                  </a:lnTo>
                  <a:lnTo>
                    <a:pt x="157" y="199"/>
                  </a:lnTo>
                  <a:lnTo>
                    <a:pt x="157" y="195"/>
                  </a:lnTo>
                  <a:lnTo>
                    <a:pt x="152" y="195"/>
                  </a:lnTo>
                  <a:lnTo>
                    <a:pt x="152" y="176"/>
                  </a:lnTo>
                  <a:lnTo>
                    <a:pt x="147" y="176"/>
                  </a:lnTo>
                  <a:lnTo>
                    <a:pt x="147" y="157"/>
                  </a:lnTo>
                  <a:lnTo>
                    <a:pt x="142" y="157"/>
                  </a:lnTo>
                  <a:lnTo>
                    <a:pt x="142" y="152"/>
                  </a:lnTo>
                  <a:lnTo>
                    <a:pt x="138" y="152"/>
                  </a:lnTo>
                  <a:lnTo>
                    <a:pt x="138" y="147"/>
                  </a:lnTo>
                  <a:lnTo>
                    <a:pt x="133" y="147"/>
                  </a:lnTo>
                  <a:lnTo>
                    <a:pt x="133" y="133"/>
                  </a:lnTo>
                  <a:lnTo>
                    <a:pt x="128" y="133"/>
                  </a:lnTo>
                  <a:lnTo>
                    <a:pt x="128" y="128"/>
                  </a:lnTo>
                  <a:lnTo>
                    <a:pt x="109" y="128"/>
                  </a:lnTo>
                  <a:lnTo>
                    <a:pt x="109" y="119"/>
                  </a:lnTo>
                  <a:lnTo>
                    <a:pt x="104" y="119"/>
                  </a:lnTo>
                  <a:lnTo>
                    <a:pt x="100" y="114"/>
                  </a:lnTo>
                  <a:lnTo>
                    <a:pt x="95" y="114"/>
                  </a:lnTo>
                  <a:lnTo>
                    <a:pt x="95" y="104"/>
                  </a:lnTo>
                  <a:lnTo>
                    <a:pt x="90" y="104"/>
                  </a:lnTo>
                  <a:lnTo>
                    <a:pt x="85" y="100"/>
                  </a:lnTo>
                  <a:lnTo>
                    <a:pt x="81" y="90"/>
                  </a:lnTo>
                  <a:lnTo>
                    <a:pt x="76" y="90"/>
                  </a:lnTo>
                  <a:lnTo>
                    <a:pt x="76" y="81"/>
                  </a:lnTo>
                  <a:lnTo>
                    <a:pt x="62" y="81"/>
                  </a:lnTo>
                  <a:lnTo>
                    <a:pt x="57" y="76"/>
                  </a:lnTo>
                  <a:lnTo>
                    <a:pt x="57" y="71"/>
                  </a:lnTo>
                  <a:lnTo>
                    <a:pt x="52" y="66"/>
                  </a:lnTo>
                  <a:lnTo>
                    <a:pt x="52" y="61"/>
                  </a:lnTo>
                  <a:lnTo>
                    <a:pt x="47" y="61"/>
                  </a:lnTo>
                  <a:lnTo>
                    <a:pt x="47" y="57"/>
                  </a:lnTo>
                  <a:lnTo>
                    <a:pt x="43" y="57"/>
                  </a:lnTo>
                  <a:lnTo>
                    <a:pt x="33" y="47"/>
                  </a:lnTo>
                  <a:lnTo>
                    <a:pt x="33" y="42"/>
                  </a:lnTo>
                  <a:lnTo>
                    <a:pt x="28" y="33"/>
                  </a:lnTo>
                  <a:lnTo>
                    <a:pt x="28" y="28"/>
                  </a:lnTo>
                  <a:lnTo>
                    <a:pt x="24" y="23"/>
                  </a:lnTo>
                  <a:lnTo>
                    <a:pt x="19" y="23"/>
                  </a:lnTo>
                  <a:lnTo>
                    <a:pt x="19" y="9"/>
                  </a:lnTo>
                  <a:lnTo>
                    <a:pt x="14" y="4"/>
                  </a:lnTo>
                  <a:close/>
                  <a:moveTo>
                    <a:pt x="0" y="0"/>
                  </a:moveTo>
                  <a:lnTo>
                    <a:pt x="9" y="0"/>
                  </a:lnTo>
                  <a:lnTo>
                    <a:pt x="14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12215813" y="-3309938"/>
              <a:ext cx="844550" cy="5910263"/>
            </a:xfrm>
            <a:custGeom>
              <a:avLst/>
              <a:gdLst/>
              <a:ahLst/>
              <a:cxnLst>
                <a:cxn ang="0">
                  <a:pos x="518" y="181"/>
                </a:cxn>
                <a:cxn ang="0">
                  <a:pos x="513" y="314"/>
                </a:cxn>
                <a:cxn ang="0">
                  <a:pos x="456" y="433"/>
                </a:cxn>
                <a:cxn ang="0">
                  <a:pos x="428" y="504"/>
                </a:cxn>
                <a:cxn ang="0">
                  <a:pos x="395" y="594"/>
                </a:cxn>
                <a:cxn ang="0">
                  <a:pos x="338" y="723"/>
                </a:cxn>
                <a:cxn ang="0">
                  <a:pos x="304" y="823"/>
                </a:cxn>
                <a:cxn ang="0">
                  <a:pos x="257" y="937"/>
                </a:cxn>
                <a:cxn ang="0">
                  <a:pos x="223" y="1018"/>
                </a:cxn>
                <a:cxn ang="0">
                  <a:pos x="200" y="1198"/>
                </a:cxn>
                <a:cxn ang="0">
                  <a:pos x="166" y="1322"/>
                </a:cxn>
                <a:cxn ang="0">
                  <a:pos x="133" y="1436"/>
                </a:cxn>
                <a:cxn ang="0">
                  <a:pos x="109" y="1560"/>
                </a:cxn>
                <a:cxn ang="0">
                  <a:pos x="105" y="1707"/>
                </a:cxn>
                <a:cxn ang="0">
                  <a:pos x="95" y="1840"/>
                </a:cxn>
                <a:cxn ang="0">
                  <a:pos x="81" y="2026"/>
                </a:cxn>
                <a:cxn ang="0">
                  <a:pos x="109" y="2121"/>
                </a:cxn>
                <a:cxn ang="0">
                  <a:pos x="100" y="2178"/>
                </a:cxn>
                <a:cxn ang="0">
                  <a:pos x="90" y="2287"/>
                </a:cxn>
                <a:cxn ang="0">
                  <a:pos x="95" y="2496"/>
                </a:cxn>
                <a:cxn ang="0">
                  <a:pos x="95" y="2658"/>
                </a:cxn>
                <a:cxn ang="0">
                  <a:pos x="128" y="2810"/>
                </a:cxn>
                <a:cxn ang="0">
                  <a:pos x="162" y="3228"/>
                </a:cxn>
                <a:cxn ang="0">
                  <a:pos x="214" y="3276"/>
                </a:cxn>
                <a:cxn ang="0">
                  <a:pos x="276" y="3461"/>
                </a:cxn>
                <a:cxn ang="0">
                  <a:pos x="280" y="3647"/>
                </a:cxn>
                <a:cxn ang="0">
                  <a:pos x="261" y="3685"/>
                </a:cxn>
                <a:cxn ang="0">
                  <a:pos x="238" y="3618"/>
                </a:cxn>
                <a:cxn ang="0">
                  <a:pos x="214" y="3552"/>
                </a:cxn>
                <a:cxn ang="0">
                  <a:pos x="185" y="3447"/>
                </a:cxn>
                <a:cxn ang="0">
                  <a:pos x="157" y="3357"/>
                </a:cxn>
                <a:cxn ang="0">
                  <a:pos x="138" y="3281"/>
                </a:cxn>
                <a:cxn ang="0">
                  <a:pos x="128" y="3233"/>
                </a:cxn>
                <a:cxn ang="0">
                  <a:pos x="109" y="3176"/>
                </a:cxn>
                <a:cxn ang="0">
                  <a:pos x="95" y="3072"/>
                </a:cxn>
                <a:cxn ang="0">
                  <a:pos x="81" y="2991"/>
                </a:cxn>
                <a:cxn ang="0">
                  <a:pos x="33" y="2763"/>
                </a:cxn>
                <a:cxn ang="0">
                  <a:pos x="24" y="2577"/>
                </a:cxn>
                <a:cxn ang="0">
                  <a:pos x="14" y="2401"/>
                </a:cxn>
                <a:cxn ang="0">
                  <a:pos x="5" y="2316"/>
                </a:cxn>
                <a:cxn ang="0">
                  <a:pos x="14" y="2144"/>
                </a:cxn>
                <a:cxn ang="0">
                  <a:pos x="10" y="2035"/>
                </a:cxn>
                <a:cxn ang="0">
                  <a:pos x="5" y="1873"/>
                </a:cxn>
                <a:cxn ang="0">
                  <a:pos x="57" y="1579"/>
                </a:cxn>
                <a:cxn ang="0">
                  <a:pos x="57" y="1474"/>
                </a:cxn>
                <a:cxn ang="0">
                  <a:pos x="90" y="1384"/>
                </a:cxn>
                <a:cxn ang="0">
                  <a:pos x="124" y="1170"/>
                </a:cxn>
                <a:cxn ang="0">
                  <a:pos x="152" y="1056"/>
                </a:cxn>
                <a:cxn ang="0">
                  <a:pos x="171" y="956"/>
                </a:cxn>
                <a:cxn ang="0">
                  <a:pos x="204" y="870"/>
                </a:cxn>
                <a:cxn ang="0">
                  <a:pos x="242" y="804"/>
                </a:cxn>
                <a:cxn ang="0">
                  <a:pos x="266" y="690"/>
                </a:cxn>
                <a:cxn ang="0">
                  <a:pos x="290" y="599"/>
                </a:cxn>
                <a:cxn ang="0">
                  <a:pos x="333" y="533"/>
                </a:cxn>
                <a:cxn ang="0">
                  <a:pos x="371" y="438"/>
                </a:cxn>
                <a:cxn ang="0">
                  <a:pos x="423" y="328"/>
                </a:cxn>
                <a:cxn ang="0">
                  <a:pos x="466" y="200"/>
                </a:cxn>
                <a:cxn ang="0">
                  <a:pos x="480" y="152"/>
                </a:cxn>
                <a:cxn ang="0">
                  <a:pos x="499" y="67"/>
                </a:cxn>
                <a:cxn ang="0">
                  <a:pos x="509" y="14"/>
                </a:cxn>
              </a:cxnLst>
              <a:rect l="0" t="0" r="r" b="b"/>
              <a:pathLst>
                <a:path w="532" h="3723">
                  <a:moveTo>
                    <a:pt x="509" y="0"/>
                  </a:moveTo>
                  <a:lnTo>
                    <a:pt x="518" y="24"/>
                  </a:lnTo>
                  <a:lnTo>
                    <a:pt x="523" y="57"/>
                  </a:lnTo>
                  <a:lnTo>
                    <a:pt x="532" y="110"/>
                  </a:lnTo>
                  <a:lnTo>
                    <a:pt x="523" y="114"/>
                  </a:lnTo>
                  <a:lnTo>
                    <a:pt x="518" y="114"/>
                  </a:lnTo>
                  <a:lnTo>
                    <a:pt x="518" y="119"/>
                  </a:lnTo>
                  <a:lnTo>
                    <a:pt x="523" y="124"/>
                  </a:lnTo>
                  <a:lnTo>
                    <a:pt x="523" y="181"/>
                  </a:lnTo>
                  <a:lnTo>
                    <a:pt x="518" y="181"/>
                  </a:lnTo>
                  <a:lnTo>
                    <a:pt x="518" y="195"/>
                  </a:lnTo>
                  <a:lnTo>
                    <a:pt x="523" y="200"/>
                  </a:lnTo>
                  <a:lnTo>
                    <a:pt x="523" y="214"/>
                  </a:lnTo>
                  <a:lnTo>
                    <a:pt x="518" y="214"/>
                  </a:lnTo>
                  <a:lnTo>
                    <a:pt x="518" y="285"/>
                  </a:lnTo>
                  <a:lnTo>
                    <a:pt x="513" y="290"/>
                  </a:lnTo>
                  <a:lnTo>
                    <a:pt x="513" y="300"/>
                  </a:lnTo>
                  <a:lnTo>
                    <a:pt x="518" y="309"/>
                  </a:lnTo>
                  <a:lnTo>
                    <a:pt x="518" y="314"/>
                  </a:lnTo>
                  <a:lnTo>
                    <a:pt x="513" y="314"/>
                  </a:lnTo>
                  <a:lnTo>
                    <a:pt x="504" y="323"/>
                  </a:lnTo>
                  <a:lnTo>
                    <a:pt x="504" y="338"/>
                  </a:lnTo>
                  <a:lnTo>
                    <a:pt x="490" y="352"/>
                  </a:lnTo>
                  <a:lnTo>
                    <a:pt x="490" y="366"/>
                  </a:lnTo>
                  <a:lnTo>
                    <a:pt x="485" y="371"/>
                  </a:lnTo>
                  <a:lnTo>
                    <a:pt x="485" y="376"/>
                  </a:lnTo>
                  <a:lnTo>
                    <a:pt x="480" y="381"/>
                  </a:lnTo>
                  <a:lnTo>
                    <a:pt x="480" y="395"/>
                  </a:lnTo>
                  <a:lnTo>
                    <a:pt x="471" y="404"/>
                  </a:lnTo>
                  <a:lnTo>
                    <a:pt x="456" y="433"/>
                  </a:lnTo>
                  <a:lnTo>
                    <a:pt x="452" y="438"/>
                  </a:lnTo>
                  <a:lnTo>
                    <a:pt x="447" y="438"/>
                  </a:lnTo>
                  <a:lnTo>
                    <a:pt x="437" y="442"/>
                  </a:lnTo>
                  <a:lnTo>
                    <a:pt x="437" y="452"/>
                  </a:lnTo>
                  <a:lnTo>
                    <a:pt x="442" y="461"/>
                  </a:lnTo>
                  <a:lnTo>
                    <a:pt x="437" y="461"/>
                  </a:lnTo>
                  <a:lnTo>
                    <a:pt x="437" y="490"/>
                  </a:lnTo>
                  <a:lnTo>
                    <a:pt x="433" y="495"/>
                  </a:lnTo>
                  <a:lnTo>
                    <a:pt x="433" y="499"/>
                  </a:lnTo>
                  <a:lnTo>
                    <a:pt x="428" y="504"/>
                  </a:lnTo>
                  <a:lnTo>
                    <a:pt x="428" y="509"/>
                  </a:lnTo>
                  <a:lnTo>
                    <a:pt x="423" y="514"/>
                  </a:lnTo>
                  <a:lnTo>
                    <a:pt x="423" y="523"/>
                  </a:lnTo>
                  <a:lnTo>
                    <a:pt x="414" y="533"/>
                  </a:lnTo>
                  <a:lnTo>
                    <a:pt x="414" y="561"/>
                  </a:lnTo>
                  <a:lnTo>
                    <a:pt x="409" y="566"/>
                  </a:lnTo>
                  <a:lnTo>
                    <a:pt x="404" y="566"/>
                  </a:lnTo>
                  <a:lnTo>
                    <a:pt x="404" y="590"/>
                  </a:lnTo>
                  <a:lnTo>
                    <a:pt x="399" y="594"/>
                  </a:lnTo>
                  <a:lnTo>
                    <a:pt x="395" y="594"/>
                  </a:lnTo>
                  <a:lnTo>
                    <a:pt x="385" y="599"/>
                  </a:lnTo>
                  <a:lnTo>
                    <a:pt x="380" y="604"/>
                  </a:lnTo>
                  <a:lnTo>
                    <a:pt x="380" y="614"/>
                  </a:lnTo>
                  <a:lnTo>
                    <a:pt x="361" y="633"/>
                  </a:lnTo>
                  <a:lnTo>
                    <a:pt x="361" y="661"/>
                  </a:lnTo>
                  <a:lnTo>
                    <a:pt x="357" y="671"/>
                  </a:lnTo>
                  <a:lnTo>
                    <a:pt x="357" y="680"/>
                  </a:lnTo>
                  <a:lnTo>
                    <a:pt x="352" y="685"/>
                  </a:lnTo>
                  <a:lnTo>
                    <a:pt x="338" y="713"/>
                  </a:lnTo>
                  <a:lnTo>
                    <a:pt x="338" y="723"/>
                  </a:lnTo>
                  <a:lnTo>
                    <a:pt x="333" y="732"/>
                  </a:lnTo>
                  <a:lnTo>
                    <a:pt x="333" y="766"/>
                  </a:lnTo>
                  <a:lnTo>
                    <a:pt x="328" y="770"/>
                  </a:lnTo>
                  <a:lnTo>
                    <a:pt x="323" y="770"/>
                  </a:lnTo>
                  <a:lnTo>
                    <a:pt x="319" y="775"/>
                  </a:lnTo>
                  <a:lnTo>
                    <a:pt x="314" y="785"/>
                  </a:lnTo>
                  <a:lnTo>
                    <a:pt x="314" y="799"/>
                  </a:lnTo>
                  <a:lnTo>
                    <a:pt x="309" y="804"/>
                  </a:lnTo>
                  <a:lnTo>
                    <a:pt x="304" y="813"/>
                  </a:lnTo>
                  <a:lnTo>
                    <a:pt x="304" y="823"/>
                  </a:lnTo>
                  <a:lnTo>
                    <a:pt x="300" y="827"/>
                  </a:lnTo>
                  <a:lnTo>
                    <a:pt x="290" y="846"/>
                  </a:lnTo>
                  <a:lnTo>
                    <a:pt x="290" y="856"/>
                  </a:lnTo>
                  <a:lnTo>
                    <a:pt x="285" y="856"/>
                  </a:lnTo>
                  <a:lnTo>
                    <a:pt x="285" y="880"/>
                  </a:lnTo>
                  <a:lnTo>
                    <a:pt x="280" y="885"/>
                  </a:lnTo>
                  <a:lnTo>
                    <a:pt x="280" y="899"/>
                  </a:lnTo>
                  <a:lnTo>
                    <a:pt x="276" y="908"/>
                  </a:lnTo>
                  <a:lnTo>
                    <a:pt x="266" y="918"/>
                  </a:lnTo>
                  <a:lnTo>
                    <a:pt x="257" y="937"/>
                  </a:lnTo>
                  <a:lnTo>
                    <a:pt x="247" y="946"/>
                  </a:lnTo>
                  <a:lnTo>
                    <a:pt x="247" y="951"/>
                  </a:lnTo>
                  <a:lnTo>
                    <a:pt x="242" y="961"/>
                  </a:lnTo>
                  <a:lnTo>
                    <a:pt x="238" y="965"/>
                  </a:lnTo>
                  <a:lnTo>
                    <a:pt x="238" y="989"/>
                  </a:lnTo>
                  <a:lnTo>
                    <a:pt x="242" y="994"/>
                  </a:lnTo>
                  <a:lnTo>
                    <a:pt x="247" y="994"/>
                  </a:lnTo>
                  <a:lnTo>
                    <a:pt x="238" y="1003"/>
                  </a:lnTo>
                  <a:lnTo>
                    <a:pt x="233" y="1013"/>
                  </a:lnTo>
                  <a:lnTo>
                    <a:pt x="223" y="1018"/>
                  </a:lnTo>
                  <a:lnTo>
                    <a:pt x="219" y="1018"/>
                  </a:lnTo>
                  <a:lnTo>
                    <a:pt x="219" y="1070"/>
                  </a:lnTo>
                  <a:lnTo>
                    <a:pt x="209" y="1089"/>
                  </a:lnTo>
                  <a:lnTo>
                    <a:pt x="204" y="1103"/>
                  </a:lnTo>
                  <a:lnTo>
                    <a:pt x="204" y="1108"/>
                  </a:lnTo>
                  <a:lnTo>
                    <a:pt x="200" y="1108"/>
                  </a:lnTo>
                  <a:lnTo>
                    <a:pt x="200" y="1160"/>
                  </a:lnTo>
                  <a:lnTo>
                    <a:pt x="195" y="1165"/>
                  </a:lnTo>
                  <a:lnTo>
                    <a:pt x="195" y="1194"/>
                  </a:lnTo>
                  <a:lnTo>
                    <a:pt x="200" y="1198"/>
                  </a:lnTo>
                  <a:lnTo>
                    <a:pt x="200" y="1222"/>
                  </a:lnTo>
                  <a:lnTo>
                    <a:pt x="195" y="1232"/>
                  </a:lnTo>
                  <a:lnTo>
                    <a:pt x="195" y="1255"/>
                  </a:lnTo>
                  <a:lnTo>
                    <a:pt x="200" y="1265"/>
                  </a:lnTo>
                  <a:lnTo>
                    <a:pt x="200" y="1279"/>
                  </a:lnTo>
                  <a:lnTo>
                    <a:pt x="195" y="1284"/>
                  </a:lnTo>
                  <a:lnTo>
                    <a:pt x="190" y="1284"/>
                  </a:lnTo>
                  <a:lnTo>
                    <a:pt x="185" y="1289"/>
                  </a:lnTo>
                  <a:lnTo>
                    <a:pt x="176" y="1303"/>
                  </a:lnTo>
                  <a:lnTo>
                    <a:pt x="166" y="1322"/>
                  </a:lnTo>
                  <a:lnTo>
                    <a:pt x="166" y="1360"/>
                  </a:lnTo>
                  <a:lnTo>
                    <a:pt x="162" y="1365"/>
                  </a:lnTo>
                  <a:lnTo>
                    <a:pt x="157" y="1374"/>
                  </a:lnTo>
                  <a:lnTo>
                    <a:pt x="152" y="1379"/>
                  </a:lnTo>
                  <a:lnTo>
                    <a:pt x="147" y="1379"/>
                  </a:lnTo>
                  <a:lnTo>
                    <a:pt x="147" y="1384"/>
                  </a:lnTo>
                  <a:lnTo>
                    <a:pt x="143" y="1388"/>
                  </a:lnTo>
                  <a:lnTo>
                    <a:pt x="143" y="1422"/>
                  </a:lnTo>
                  <a:lnTo>
                    <a:pt x="138" y="1431"/>
                  </a:lnTo>
                  <a:lnTo>
                    <a:pt x="133" y="1436"/>
                  </a:lnTo>
                  <a:lnTo>
                    <a:pt x="128" y="1436"/>
                  </a:lnTo>
                  <a:lnTo>
                    <a:pt x="124" y="1441"/>
                  </a:lnTo>
                  <a:lnTo>
                    <a:pt x="124" y="1488"/>
                  </a:lnTo>
                  <a:lnTo>
                    <a:pt x="119" y="1493"/>
                  </a:lnTo>
                  <a:lnTo>
                    <a:pt x="119" y="1498"/>
                  </a:lnTo>
                  <a:lnTo>
                    <a:pt x="114" y="1512"/>
                  </a:lnTo>
                  <a:lnTo>
                    <a:pt x="114" y="1536"/>
                  </a:lnTo>
                  <a:lnTo>
                    <a:pt x="119" y="1536"/>
                  </a:lnTo>
                  <a:lnTo>
                    <a:pt x="119" y="1541"/>
                  </a:lnTo>
                  <a:lnTo>
                    <a:pt x="109" y="1560"/>
                  </a:lnTo>
                  <a:lnTo>
                    <a:pt x="105" y="1564"/>
                  </a:lnTo>
                  <a:lnTo>
                    <a:pt x="105" y="1574"/>
                  </a:lnTo>
                  <a:lnTo>
                    <a:pt x="109" y="1579"/>
                  </a:lnTo>
                  <a:lnTo>
                    <a:pt x="109" y="1617"/>
                  </a:lnTo>
                  <a:lnTo>
                    <a:pt x="114" y="1621"/>
                  </a:lnTo>
                  <a:lnTo>
                    <a:pt x="114" y="1645"/>
                  </a:lnTo>
                  <a:lnTo>
                    <a:pt x="109" y="1655"/>
                  </a:lnTo>
                  <a:lnTo>
                    <a:pt x="109" y="1659"/>
                  </a:lnTo>
                  <a:lnTo>
                    <a:pt x="105" y="1659"/>
                  </a:lnTo>
                  <a:lnTo>
                    <a:pt x="105" y="1707"/>
                  </a:lnTo>
                  <a:lnTo>
                    <a:pt x="95" y="1726"/>
                  </a:lnTo>
                  <a:lnTo>
                    <a:pt x="95" y="1750"/>
                  </a:lnTo>
                  <a:lnTo>
                    <a:pt x="90" y="1759"/>
                  </a:lnTo>
                  <a:lnTo>
                    <a:pt x="90" y="1788"/>
                  </a:lnTo>
                  <a:lnTo>
                    <a:pt x="95" y="1802"/>
                  </a:lnTo>
                  <a:lnTo>
                    <a:pt x="95" y="1816"/>
                  </a:lnTo>
                  <a:lnTo>
                    <a:pt x="100" y="1821"/>
                  </a:lnTo>
                  <a:lnTo>
                    <a:pt x="105" y="1821"/>
                  </a:lnTo>
                  <a:lnTo>
                    <a:pt x="100" y="1826"/>
                  </a:lnTo>
                  <a:lnTo>
                    <a:pt x="95" y="1840"/>
                  </a:lnTo>
                  <a:lnTo>
                    <a:pt x="90" y="1845"/>
                  </a:lnTo>
                  <a:lnTo>
                    <a:pt x="86" y="1854"/>
                  </a:lnTo>
                  <a:lnTo>
                    <a:pt x="86" y="1964"/>
                  </a:lnTo>
                  <a:lnTo>
                    <a:pt x="81" y="1969"/>
                  </a:lnTo>
                  <a:lnTo>
                    <a:pt x="81" y="1978"/>
                  </a:lnTo>
                  <a:lnTo>
                    <a:pt x="76" y="1988"/>
                  </a:lnTo>
                  <a:lnTo>
                    <a:pt x="76" y="2002"/>
                  </a:lnTo>
                  <a:lnTo>
                    <a:pt x="71" y="2011"/>
                  </a:lnTo>
                  <a:lnTo>
                    <a:pt x="81" y="2021"/>
                  </a:lnTo>
                  <a:lnTo>
                    <a:pt x="81" y="2026"/>
                  </a:lnTo>
                  <a:lnTo>
                    <a:pt x="86" y="2030"/>
                  </a:lnTo>
                  <a:lnTo>
                    <a:pt x="86" y="2045"/>
                  </a:lnTo>
                  <a:lnTo>
                    <a:pt x="90" y="2049"/>
                  </a:lnTo>
                  <a:lnTo>
                    <a:pt x="90" y="2054"/>
                  </a:lnTo>
                  <a:lnTo>
                    <a:pt x="95" y="2059"/>
                  </a:lnTo>
                  <a:lnTo>
                    <a:pt x="95" y="2073"/>
                  </a:lnTo>
                  <a:lnTo>
                    <a:pt x="100" y="2078"/>
                  </a:lnTo>
                  <a:lnTo>
                    <a:pt x="105" y="2092"/>
                  </a:lnTo>
                  <a:lnTo>
                    <a:pt x="105" y="2111"/>
                  </a:lnTo>
                  <a:lnTo>
                    <a:pt x="109" y="2121"/>
                  </a:lnTo>
                  <a:lnTo>
                    <a:pt x="119" y="2130"/>
                  </a:lnTo>
                  <a:lnTo>
                    <a:pt x="119" y="2135"/>
                  </a:lnTo>
                  <a:lnTo>
                    <a:pt x="124" y="2140"/>
                  </a:lnTo>
                  <a:lnTo>
                    <a:pt x="119" y="2144"/>
                  </a:lnTo>
                  <a:lnTo>
                    <a:pt x="119" y="2154"/>
                  </a:lnTo>
                  <a:lnTo>
                    <a:pt x="114" y="2159"/>
                  </a:lnTo>
                  <a:lnTo>
                    <a:pt x="114" y="2173"/>
                  </a:lnTo>
                  <a:lnTo>
                    <a:pt x="105" y="2173"/>
                  </a:lnTo>
                  <a:lnTo>
                    <a:pt x="105" y="2178"/>
                  </a:lnTo>
                  <a:lnTo>
                    <a:pt x="100" y="2178"/>
                  </a:lnTo>
                  <a:lnTo>
                    <a:pt x="95" y="2182"/>
                  </a:lnTo>
                  <a:lnTo>
                    <a:pt x="95" y="2192"/>
                  </a:lnTo>
                  <a:lnTo>
                    <a:pt x="90" y="2201"/>
                  </a:lnTo>
                  <a:lnTo>
                    <a:pt x="90" y="2211"/>
                  </a:lnTo>
                  <a:lnTo>
                    <a:pt x="86" y="2216"/>
                  </a:lnTo>
                  <a:lnTo>
                    <a:pt x="86" y="2225"/>
                  </a:lnTo>
                  <a:lnTo>
                    <a:pt x="81" y="2230"/>
                  </a:lnTo>
                  <a:lnTo>
                    <a:pt x="81" y="2254"/>
                  </a:lnTo>
                  <a:lnTo>
                    <a:pt x="90" y="2273"/>
                  </a:lnTo>
                  <a:lnTo>
                    <a:pt x="90" y="2287"/>
                  </a:lnTo>
                  <a:lnTo>
                    <a:pt x="86" y="2297"/>
                  </a:lnTo>
                  <a:lnTo>
                    <a:pt x="81" y="2311"/>
                  </a:lnTo>
                  <a:lnTo>
                    <a:pt x="81" y="2368"/>
                  </a:lnTo>
                  <a:lnTo>
                    <a:pt x="86" y="2377"/>
                  </a:lnTo>
                  <a:lnTo>
                    <a:pt x="86" y="2406"/>
                  </a:lnTo>
                  <a:lnTo>
                    <a:pt x="81" y="2420"/>
                  </a:lnTo>
                  <a:lnTo>
                    <a:pt x="81" y="2439"/>
                  </a:lnTo>
                  <a:lnTo>
                    <a:pt x="86" y="2439"/>
                  </a:lnTo>
                  <a:lnTo>
                    <a:pt x="86" y="2468"/>
                  </a:lnTo>
                  <a:lnTo>
                    <a:pt x="95" y="2496"/>
                  </a:lnTo>
                  <a:lnTo>
                    <a:pt x="100" y="2506"/>
                  </a:lnTo>
                  <a:lnTo>
                    <a:pt x="95" y="2515"/>
                  </a:lnTo>
                  <a:lnTo>
                    <a:pt x="86" y="2525"/>
                  </a:lnTo>
                  <a:lnTo>
                    <a:pt x="86" y="2539"/>
                  </a:lnTo>
                  <a:lnTo>
                    <a:pt x="90" y="2558"/>
                  </a:lnTo>
                  <a:lnTo>
                    <a:pt x="90" y="2601"/>
                  </a:lnTo>
                  <a:lnTo>
                    <a:pt x="100" y="2620"/>
                  </a:lnTo>
                  <a:lnTo>
                    <a:pt x="105" y="2634"/>
                  </a:lnTo>
                  <a:lnTo>
                    <a:pt x="100" y="2644"/>
                  </a:lnTo>
                  <a:lnTo>
                    <a:pt x="95" y="2658"/>
                  </a:lnTo>
                  <a:lnTo>
                    <a:pt x="95" y="2672"/>
                  </a:lnTo>
                  <a:lnTo>
                    <a:pt x="90" y="2682"/>
                  </a:lnTo>
                  <a:lnTo>
                    <a:pt x="90" y="2696"/>
                  </a:lnTo>
                  <a:lnTo>
                    <a:pt x="95" y="2701"/>
                  </a:lnTo>
                  <a:lnTo>
                    <a:pt x="95" y="2710"/>
                  </a:lnTo>
                  <a:lnTo>
                    <a:pt x="105" y="2729"/>
                  </a:lnTo>
                  <a:lnTo>
                    <a:pt x="105" y="2734"/>
                  </a:lnTo>
                  <a:lnTo>
                    <a:pt x="109" y="2739"/>
                  </a:lnTo>
                  <a:lnTo>
                    <a:pt x="109" y="2753"/>
                  </a:lnTo>
                  <a:lnTo>
                    <a:pt x="128" y="2810"/>
                  </a:lnTo>
                  <a:lnTo>
                    <a:pt x="128" y="2834"/>
                  </a:lnTo>
                  <a:lnTo>
                    <a:pt x="133" y="2877"/>
                  </a:lnTo>
                  <a:lnTo>
                    <a:pt x="133" y="2938"/>
                  </a:lnTo>
                  <a:lnTo>
                    <a:pt x="143" y="3072"/>
                  </a:lnTo>
                  <a:lnTo>
                    <a:pt x="143" y="3129"/>
                  </a:lnTo>
                  <a:lnTo>
                    <a:pt x="147" y="3167"/>
                  </a:lnTo>
                  <a:lnTo>
                    <a:pt x="147" y="3181"/>
                  </a:lnTo>
                  <a:lnTo>
                    <a:pt x="152" y="3200"/>
                  </a:lnTo>
                  <a:lnTo>
                    <a:pt x="166" y="3224"/>
                  </a:lnTo>
                  <a:lnTo>
                    <a:pt x="162" y="3228"/>
                  </a:lnTo>
                  <a:lnTo>
                    <a:pt x="162" y="3233"/>
                  </a:lnTo>
                  <a:lnTo>
                    <a:pt x="166" y="3233"/>
                  </a:lnTo>
                  <a:lnTo>
                    <a:pt x="171" y="3238"/>
                  </a:lnTo>
                  <a:lnTo>
                    <a:pt x="181" y="3243"/>
                  </a:lnTo>
                  <a:lnTo>
                    <a:pt x="185" y="3243"/>
                  </a:lnTo>
                  <a:lnTo>
                    <a:pt x="195" y="3252"/>
                  </a:lnTo>
                  <a:lnTo>
                    <a:pt x="195" y="3257"/>
                  </a:lnTo>
                  <a:lnTo>
                    <a:pt x="200" y="3266"/>
                  </a:lnTo>
                  <a:lnTo>
                    <a:pt x="209" y="3276"/>
                  </a:lnTo>
                  <a:lnTo>
                    <a:pt x="214" y="3276"/>
                  </a:lnTo>
                  <a:lnTo>
                    <a:pt x="219" y="3281"/>
                  </a:lnTo>
                  <a:lnTo>
                    <a:pt x="219" y="3357"/>
                  </a:lnTo>
                  <a:lnTo>
                    <a:pt x="223" y="3371"/>
                  </a:lnTo>
                  <a:lnTo>
                    <a:pt x="238" y="3400"/>
                  </a:lnTo>
                  <a:lnTo>
                    <a:pt x="242" y="3404"/>
                  </a:lnTo>
                  <a:lnTo>
                    <a:pt x="242" y="3409"/>
                  </a:lnTo>
                  <a:lnTo>
                    <a:pt x="252" y="3428"/>
                  </a:lnTo>
                  <a:lnTo>
                    <a:pt x="261" y="3438"/>
                  </a:lnTo>
                  <a:lnTo>
                    <a:pt x="271" y="3457"/>
                  </a:lnTo>
                  <a:lnTo>
                    <a:pt x="276" y="3461"/>
                  </a:lnTo>
                  <a:lnTo>
                    <a:pt x="280" y="3476"/>
                  </a:lnTo>
                  <a:lnTo>
                    <a:pt x="280" y="3585"/>
                  </a:lnTo>
                  <a:lnTo>
                    <a:pt x="285" y="3595"/>
                  </a:lnTo>
                  <a:lnTo>
                    <a:pt x="285" y="3604"/>
                  </a:lnTo>
                  <a:lnTo>
                    <a:pt x="290" y="3609"/>
                  </a:lnTo>
                  <a:lnTo>
                    <a:pt x="290" y="3614"/>
                  </a:lnTo>
                  <a:lnTo>
                    <a:pt x="285" y="3623"/>
                  </a:lnTo>
                  <a:lnTo>
                    <a:pt x="285" y="3628"/>
                  </a:lnTo>
                  <a:lnTo>
                    <a:pt x="280" y="3637"/>
                  </a:lnTo>
                  <a:lnTo>
                    <a:pt x="280" y="3647"/>
                  </a:lnTo>
                  <a:lnTo>
                    <a:pt x="276" y="3656"/>
                  </a:lnTo>
                  <a:lnTo>
                    <a:pt x="280" y="3661"/>
                  </a:lnTo>
                  <a:lnTo>
                    <a:pt x="280" y="3685"/>
                  </a:lnTo>
                  <a:lnTo>
                    <a:pt x="276" y="3690"/>
                  </a:lnTo>
                  <a:lnTo>
                    <a:pt x="276" y="3713"/>
                  </a:lnTo>
                  <a:lnTo>
                    <a:pt x="271" y="3723"/>
                  </a:lnTo>
                  <a:lnTo>
                    <a:pt x="271" y="3718"/>
                  </a:lnTo>
                  <a:lnTo>
                    <a:pt x="266" y="3718"/>
                  </a:lnTo>
                  <a:lnTo>
                    <a:pt x="266" y="3685"/>
                  </a:lnTo>
                  <a:lnTo>
                    <a:pt x="261" y="3685"/>
                  </a:lnTo>
                  <a:lnTo>
                    <a:pt x="261" y="3680"/>
                  </a:lnTo>
                  <a:lnTo>
                    <a:pt x="257" y="3675"/>
                  </a:lnTo>
                  <a:lnTo>
                    <a:pt x="257" y="3666"/>
                  </a:lnTo>
                  <a:lnTo>
                    <a:pt x="252" y="3666"/>
                  </a:lnTo>
                  <a:lnTo>
                    <a:pt x="252" y="3652"/>
                  </a:lnTo>
                  <a:lnTo>
                    <a:pt x="247" y="3647"/>
                  </a:lnTo>
                  <a:lnTo>
                    <a:pt x="247" y="3637"/>
                  </a:lnTo>
                  <a:lnTo>
                    <a:pt x="242" y="3637"/>
                  </a:lnTo>
                  <a:lnTo>
                    <a:pt x="242" y="3618"/>
                  </a:lnTo>
                  <a:lnTo>
                    <a:pt x="238" y="3618"/>
                  </a:lnTo>
                  <a:lnTo>
                    <a:pt x="238" y="3604"/>
                  </a:lnTo>
                  <a:lnTo>
                    <a:pt x="233" y="3604"/>
                  </a:lnTo>
                  <a:lnTo>
                    <a:pt x="233" y="3595"/>
                  </a:lnTo>
                  <a:lnTo>
                    <a:pt x="228" y="3595"/>
                  </a:lnTo>
                  <a:lnTo>
                    <a:pt x="228" y="3576"/>
                  </a:lnTo>
                  <a:lnTo>
                    <a:pt x="223" y="3571"/>
                  </a:lnTo>
                  <a:lnTo>
                    <a:pt x="223" y="3561"/>
                  </a:lnTo>
                  <a:lnTo>
                    <a:pt x="219" y="3561"/>
                  </a:lnTo>
                  <a:lnTo>
                    <a:pt x="219" y="3552"/>
                  </a:lnTo>
                  <a:lnTo>
                    <a:pt x="214" y="3552"/>
                  </a:lnTo>
                  <a:lnTo>
                    <a:pt x="214" y="3528"/>
                  </a:lnTo>
                  <a:lnTo>
                    <a:pt x="209" y="3528"/>
                  </a:lnTo>
                  <a:lnTo>
                    <a:pt x="200" y="3518"/>
                  </a:lnTo>
                  <a:lnTo>
                    <a:pt x="200" y="3495"/>
                  </a:lnTo>
                  <a:lnTo>
                    <a:pt x="195" y="3490"/>
                  </a:lnTo>
                  <a:lnTo>
                    <a:pt x="195" y="3480"/>
                  </a:lnTo>
                  <a:lnTo>
                    <a:pt x="190" y="3476"/>
                  </a:lnTo>
                  <a:lnTo>
                    <a:pt x="190" y="3457"/>
                  </a:lnTo>
                  <a:lnTo>
                    <a:pt x="185" y="3457"/>
                  </a:lnTo>
                  <a:lnTo>
                    <a:pt x="185" y="3447"/>
                  </a:lnTo>
                  <a:lnTo>
                    <a:pt x="181" y="3438"/>
                  </a:lnTo>
                  <a:lnTo>
                    <a:pt x="176" y="3438"/>
                  </a:lnTo>
                  <a:lnTo>
                    <a:pt x="176" y="3414"/>
                  </a:lnTo>
                  <a:lnTo>
                    <a:pt x="171" y="3409"/>
                  </a:lnTo>
                  <a:lnTo>
                    <a:pt x="171" y="3400"/>
                  </a:lnTo>
                  <a:lnTo>
                    <a:pt x="166" y="3395"/>
                  </a:lnTo>
                  <a:lnTo>
                    <a:pt x="162" y="3395"/>
                  </a:lnTo>
                  <a:lnTo>
                    <a:pt x="162" y="3376"/>
                  </a:lnTo>
                  <a:lnTo>
                    <a:pt x="157" y="3376"/>
                  </a:lnTo>
                  <a:lnTo>
                    <a:pt x="157" y="3357"/>
                  </a:lnTo>
                  <a:lnTo>
                    <a:pt x="162" y="3352"/>
                  </a:lnTo>
                  <a:lnTo>
                    <a:pt x="162" y="3343"/>
                  </a:lnTo>
                  <a:lnTo>
                    <a:pt x="157" y="3338"/>
                  </a:lnTo>
                  <a:lnTo>
                    <a:pt x="157" y="3333"/>
                  </a:lnTo>
                  <a:lnTo>
                    <a:pt x="147" y="3324"/>
                  </a:lnTo>
                  <a:lnTo>
                    <a:pt x="147" y="3305"/>
                  </a:lnTo>
                  <a:lnTo>
                    <a:pt x="143" y="3300"/>
                  </a:lnTo>
                  <a:lnTo>
                    <a:pt x="143" y="3290"/>
                  </a:lnTo>
                  <a:lnTo>
                    <a:pt x="138" y="3290"/>
                  </a:lnTo>
                  <a:lnTo>
                    <a:pt x="138" y="3281"/>
                  </a:lnTo>
                  <a:lnTo>
                    <a:pt x="133" y="3276"/>
                  </a:lnTo>
                  <a:lnTo>
                    <a:pt x="133" y="3257"/>
                  </a:lnTo>
                  <a:lnTo>
                    <a:pt x="128" y="3257"/>
                  </a:lnTo>
                  <a:lnTo>
                    <a:pt x="133" y="3252"/>
                  </a:lnTo>
                  <a:lnTo>
                    <a:pt x="133" y="3247"/>
                  </a:lnTo>
                  <a:lnTo>
                    <a:pt x="128" y="3247"/>
                  </a:lnTo>
                  <a:lnTo>
                    <a:pt x="128" y="3243"/>
                  </a:lnTo>
                  <a:lnTo>
                    <a:pt x="124" y="3238"/>
                  </a:lnTo>
                  <a:lnTo>
                    <a:pt x="124" y="3233"/>
                  </a:lnTo>
                  <a:lnTo>
                    <a:pt x="128" y="3233"/>
                  </a:lnTo>
                  <a:lnTo>
                    <a:pt x="128" y="3228"/>
                  </a:lnTo>
                  <a:lnTo>
                    <a:pt x="124" y="3224"/>
                  </a:lnTo>
                  <a:lnTo>
                    <a:pt x="124" y="3209"/>
                  </a:lnTo>
                  <a:lnTo>
                    <a:pt x="119" y="3205"/>
                  </a:lnTo>
                  <a:lnTo>
                    <a:pt x="119" y="3190"/>
                  </a:lnTo>
                  <a:lnTo>
                    <a:pt x="114" y="3190"/>
                  </a:lnTo>
                  <a:lnTo>
                    <a:pt x="119" y="3186"/>
                  </a:lnTo>
                  <a:lnTo>
                    <a:pt x="119" y="3181"/>
                  </a:lnTo>
                  <a:lnTo>
                    <a:pt x="114" y="3181"/>
                  </a:lnTo>
                  <a:lnTo>
                    <a:pt x="109" y="3176"/>
                  </a:lnTo>
                  <a:lnTo>
                    <a:pt x="109" y="3162"/>
                  </a:lnTo>
                  <a:lnTo>
                    <a:pt x="114" y="3148"/>
                  </a:lnTo>
                  <a:lnTo>
                    <a:pt x="114" y="3143"/>
                  </a:lnTo>
                  <a:lnTo>
                    <a:pt x="109" y="3143"/>
                  </a:lnTo>
                  <a:lnTo>
                    <a:pt x="109" y="3110"/>
                  </a:lnTo>
                  <a:lnTo>
                    <a:pt x="105" y="3100"/>
                  </a:lnTo>
                  <a:lnTo>
                    <a:pt x="105" y="3091"/>
                  </a:lnTo>
                  <a:lnTo>
                    <a:pt x="100" y="3081"/>
                  </a:lnTo>
                  <a:lnTo>
                    <a:pt x="100" y="3072"/>
                  </a:lnTo>
                  <a:lnTo>
                    <a:pt x="95" y="3072"/>
                  </a:lnTo>
                  <a:lnTo>
                    <a:pt x="95" y="3048"/>
                  </a:lnTo>
                  <a:lnTo>
                    <a:pt x="90" y="3043"/>
                  </a:lnTo>
                  <a:lnTo>
                    <a:pt x="90" y="3038"/>
                  </a:lnTo>
                  <a:lnTo>
                    <a:pt x="86" y="3038"/>
                  </a:lnTo>
                  <a:lnTo>
                    <a:pt x="86" y="3019"/>
                  </a:lnTo>
                  <a:lnTo>
                    <a:pt x="81" y="3024"/>
                  </a:lnTo>
                  <a:lnTo>
                    <a:pt x="76" y="3019"/>
                  </a:lnTo>
                  <a:lnTo>
                    <a:pt x="76" y="3000"/>
                  </a:lnTo>
                  <a:lnTo>
                    <a:pt x="81" y="2995"/>
                  </a:lnTo>
                  <a:lnTo>
                    <a:pt x="81" y="2991"/>
                  </a:lnTo>
                  <a:lnTo>
                    <a:pt x="76" y="2986"/>
                  </a:lnTo>
                  <a:lnTo>
                    <a:pt x="71" y="2976"/>
                  </a:lnTo>
                  <a:lnTo>
                    <a:pt x="71" y="2938"/>
                  </a:lnTo>
                  <a:lnTo>
                    <a:pt x="67" y="2938"/>
                  </a:lnTo>
                  <a:lnTo>
                    <a:pt x="57" y="2929"/>
                  </a:lnTo>
                  <a:lnTo>
                    <a:pt x="57" y="2919"/>
                  </a:lnTo>
                  <a:lnTo>
                    <a:pt x="52" y="2905"/>
                  </a:lnTo>
                  <a:lnTo>
                    <a:pt x="48" y="2862"/>
                  </a:lnTo>
                  <a:lnTo>
                    <a:pt x="38" y="2815"/>
                  </a:lnTo>
                  <a:lnTo>
                    <a:pt x="33" y="2763"/>
                  </a:lnTo>
                  <a:lnTo>
                    <a:pt x="24" y="2720"/>
                  </a:lnTo>
                  <a:lnTo>
                    <a:pt x="24" y="2672"/>
                  </a:lnTo>
                  <a:lnTo>
                    <a:pt x="33" y="2653"/>
                  </a:lnTo>
                  <a:lnTo>
                    <a:pt x="38" y="2648"/>
                  </a:lnTo>
                  <a:lnTo>
                    <a:pt x="38" y="2615"/>
                  </a:lnTo>
                  <a:lnTo>
                    <a:pt x="33" y="2610"/>
                  </a:lnTo>
                  <a:lnTo>
                    <a:pt x="24" y="2591"/>
                  </a:lnTo>
                  <a:lnTo>
                    <a:pt x="19" y="2587"/>
                  </a:lnTo>
                  <a:lnTo>
                    <a:pt x="19" y="2582"/>
                  </a:lnTo>
                  <a:lnTo>
                    <a:pt x="24" y="2577"/>
                  </a:lnTo>
                  <a:lnTo>
                    <a:pt x="24" y="2572"/>
                  </a:lnTo>
                  <a:lnTo>
                    <a:pt x="19" y="2563"/>
                  </a:lnTo>
                  <a:lnTo>
                    <a:pt x="14" y="2558"/>
                  </a:lnTo>
                  <a:lnTo>
                    <a:pt x="10" y="2558"/>
                  </a:lnTo>
                  <a:lnTo>
                    <a:pt x="10" y="2539"/>
                  </a:lnTo>
                  <a:lnTo>
                    <a:pt x="5" y="2534"/>
                  </a:lnTo>
                  <a:lnTo>
                    <a:pt x="5" y="2439"/>
                  </a:lnTo>
                  <a:lnTo>
                    <a:pt x="10" y="2434"/>
                  </a:lnTo>
                  <a:lnTo>
                    <a:pt x="10" y="2415"/>
                  </a:lnTo>
                  <a:lnTo>
                    <a:pt x="14" y="2401"/>
                  </a:lnTo>
                  <a:lnTo>
                    <a:pt x="14" y="2373"/>
                  </a:lnTo>
                  <a:lnTo>
                    <a:pt x="10" y="2363"/>
                  </a:lnTo>
                  <a:lnTo>
                    <a:pt x="5" y="2358"/>
                  </a:lnTo>
                  <a:lnTo>
                    <a:pt x="5" y="2344"/>
                  </a:lnTo>
                  <a:lnTo>
                    <a:pt x="14" y="2335"/>
                  </a:lnTo>
                  <a:lnTo>
                    <a:pt x="14" y="2330"/>
                  </a:lnTo>
                  <a:lnTo>
                    <a:pt x="10" y="2330"/>
                  </a:lnTo>
                  <a:lnTo>
                    <a:pt x="10" y="2325"/>
                  </a:lnTo>
                  <a:lnTo>
                    <a:pt x="5" y="2320"/>
                  </a:lnTo>
                  <a:lnTo>
                    <a:pt x="5" y="2316"/>
                  </a:lnTo>
                  <a:lnTo>
                    <a:pt x="10" y="2311"/>
                  </a:lnTo>
                  <a:lnTo>
                    <a:pt x="10" y="2301"/>
                  </a:lnTo>
                  <a:lnTo>
                    <a:pt x="5" y="2292"/>
                  </a:lnTo>
                  <a:lnTo>
                    <a:pt x="5" y="2273"/>
                  </a:lnTo>
                  <a:lnTo>
                    <a:pt x="0" y="2263"/>
                  </a:lnTo>
                  <a:lnTo>
                    <a:pt x="0" y="2240"/>
                  </a:lnTo>
                  <a:lnTo>
                    <a:pt x="5" y="2230"/>
                  </a:lnTo>
                  <a:lnTo>
                    <a:pt x="5" y="2149"/>
                  </a:lnTo>
                  <a:lnTo>
                    <a:pt x="10" y="2144"/>
                  </a:lnTo>
                  <a:lnTo>
                    <a:pt x="14" y="2144"/>
                  </a:lnTo>
                  <a:lnTo>
                    <a:pt x="14" y="2135"/>
                  </a:lnTo>
                  <a:lnTo>
                    <a:pt x="19" y="2121"/>
                  </a:lnTo>
                  <a:lnTo>
                    <a:pt x="19" y="2078"/>
                  </a:lnTo>
                  <a:lnTo>
                    <a:pt x="14" y="2073"/>
                  </a:lnTo>
                  <a:lnTo>
                    <a:pt x="14" y="2068"/>
                  </a:lnTo>
                  <a:lnTo>
                    <a:pt x="10" y="2064"/>
                  </a:lnTo>
                  <a:lnTo>
                    <a:pt x="10" y="2059"/>
                  </a:lnTo>
                  <a:lnTo>
                    <a:pt x="5" y="2054"/>
                  </a:lnTo>
                  <a:lnTo>
                    <a:pt x="5" y="2045"/>
                  </a:lnTo>
                  <a:lnTo>
                    <a:pt x="10" y="2035"/>
                  </a:lnTo>
                  <a:lnTo>
                    <a:pt x="10" y="2011"/>
                  </a:lnTo>
                  <a:lnTo>
                    <a:pt x="5" y="2007"/>
                  </a:lnTo>
                  <a:lnTo>
                    <a:pt x="5" y="1988"/>
                  </a:lnTo>
                  <a:lnTo>
                    <a:pt x="10" y="1983"/>
                  </a:lnTo>
                  <a:lnTo>
                    <a:pt x="10" y="1949"/>
                  </a:lnTo>
                  <a:lnTo>
                    <a:pt x="14" y="1945"/>
                  </a:lnTo>
                  <a:lnTo>
                    <a:pt x="14" y="1916"/>
                  </a:lnTo>
                  <a:lnTo>
                    <a:pt x="10" y="1911"/>
                  </a:lnTo>
                  <a:lnTo>
                    <a:pt x="10" y="1878"/>
                  </a:lnTo>
                  <a:lnTo>
                    <a:pt x="5" y="1873"/>
                  </a:lnTo>
                  <a:lnTo>
                    <a:pt x="5" y="1864"/>
                  </a:lnTo>
                  <a:lnTo>
                    <a:pt x="14" y="1831"/>
                  </a:lnTo>
                  <a:lnTo>
                    <a:pt x="19" y="1793"/>
                  </a:lnTo>
                  <a:lnTo>
                    <a:pt x="29" y="1745"/>
                  </a:lnTo>
                  <a:lnTo>
                    <a:pt x="33" y="1702"/>
                  </a:lnTo>
                  <a:lnTo>
                    <a:pt x="43" y="1669"/>
                  </a:lnTo>
                  <a:lnTo>
                    <a:pt x="43" y="1650"/>
                  </a:lnTo>
                  <a:lnTo>
                    <a:pt x="52" y="1621"/>
                  </a:lnTo>
                  <a:lnTo>
                    <a:pt x="52" y="1593"/>
                  </a:lnTo>
                  <a:lnTo>
                    <a:pt x="57" y="1579"/>
                  </a:lnTo>
                  <a:lnTo>
                    <a:pt x="57" y="1555"/>
                  </a:lnTo>
                  <a:lnTo>
                    <a:pt x="52" y="1545"/>
                  </a:lnTo>
                  <a:lnTo>
                    <a:pt x="57" y="1536"/>
                  </a:lnTo>
                  <a:lnTo>
                    <a:pt x="62" y="1531"/>
                  </a:lnTo>
                  <a:lnTo>
                    <a:pt x="62" y="1517"/>
                  </a:lnTo>
                  <a:lnTo>
                    <a:pt x="57" y="1512"/>
                  </a:lnTo>
                  <a:lnTo>
                    <a:pt x="57" y="1498"/>
                  </a:lnTo>
                  <a:lnTo>
                    <a:pt x="62" y="1493"/>
                  </a:lnTo>
                  <a:lnTo>
                    <a:pt x="62" y="1479"/>
                  </a:lnTo>
                  <a:lnTo>
                    <a:pt x="57" y="1474"/>
                  </a:lnTo>
                  <a:lnTo>
                    <a:pt x="57" y="1469"/>
                  </a:lnTo>
                  <a:lnTo>
                    <a:pt x="67" y="1450"/>
                  </a:lnTo>
                  <a:lnTo>
                    <a:pt x="67" y="1446"/>
                  </a:lnTo>
                  <a:lnTo>
                    <a:pt x="71" y="1436"/>
                  </a:lnTo>
                  <a:lnTo>
                    <a:pt x="71" y="1422"/>
                  </a:lnTo>
                  <a:lnTo>
                    <a:pt x="76" y="1412"/>
                  </a:lnTo>
                  <a:lnTo>
                    <a:pt x="76" y="1393"/>
                  </a:lnTo>
                  <a:lnTo>
                    <a:pt x="81" y="1388"/>
                  </a:lnTo>
                  <a:lnTo>
                    <a:pt x="86" y="1388"/>
                  </a:lnTo>
                  <a:lnTo>
                    <a:pt x="90" y="1384"/>
                  </a:lnTo>
                  <a:lnTo>
                    <a:pt x="90" y="1350"/>
                  </a:lnTo>
                  <a:lnTo>
                    <a:pt x="100" y="1331"/>
                  </a:lnTo>
                  <a:lnTo>
                    <a:pt x="100" y="1279"/>
                  </a:lnTo>
                  <a:lnTo>
                    <a:pt x="109" y="1279"/>
                  </a:lnTo>
                  <a:lnTo>
                    <a:pt x="109" y="1241"/>
                  </a:lnTo>
                  <a:lnTo>
                    <a:pt x="114" y="1236"/>
                  </a:lnTo>
                  <a:lnTo>
                    <a:pt x="114" y="1189"/>
                  </a:lnTo>
                  <a:lnTo>
                    <a:pt x="119" y="1184"/>
                  </a:lnTo>
                  <a:lnTo>
                    <a:pt x="119" y="1179"/>
                  </a:lnTo>
                  <a:lnTo>
                    <a:pt x="124" y="1170"/>
                  </a:lnTo>
                  <a:lnTo>
                    <a:pt x="124" y="1160"/>
                  </a:lnTo>
                  <a:lnTo>
                    <a:pt x="119" y="1156"/>
                  </a:lnTo>
                  <a:lnTo>
                    <a:pt x="119" y="1141"/>
                  </a:lnTo>
                  <a:lnTo>
                    <a:pt x="128" y="1132"/>
                  </a:lnTo>
                  <a:lnTo>
                    <a:pt x="128" y="1122"/>
                  </a:lnTo>
                  <a:lnTo>
                    <a:pt x="133" y="1098"/>
                  </a:lnTo>
                  <a:lnTo>
                    <a:pt x="133" y="1089"/>
                  </a:lnTo>
                  <a:lnTo>
                    <a:pt x="147" y="1075"/>
                  </a:lnTo>
                  <a:lnTo>
                    <a:pt x="152" y="1065"/>
                  </a:lnTo>
                  <a:lnTo>
                    <a:pt x="152" y="1056"/>
                  </a:lnTo>
                  <a:lnTo>
                    <a:pt x="157" y="1051"/>
                  </a:lnTo>
                  <a:lnTo>
                    <a:pt x="152" y="1041"/>
                  </a:lnTo>
                  <a:lnTo>
                    <a:pt x="152" y="1032"/>
                  </a:lnTo>
                  <a:lnTo>
                    <a:pt x="157" y="1027"/>
                  </a:lnTo>
                  <a:lnTo>
                    <a:pt x="157" y="1008"/>
                  </a:lnTo>
                  <a:lnTo>
                    <a:pt x="162" y="1008"/>
                  </a:lnTo>
                  <a:lnTo>
                    <a:pt x="162" y="994"/>
                  </a:lnTo>
                  <a:lnTo>
                    <a:pt x="166" y="989"/>
                  </a:lnTo>
                  <a:lnTo>
                    <a:pt x="166" y="961"/>
                  </a:lnTo>
                  <a:lnTo>
                    <a:pt x="171" y="956"/>
                  </a:lnTo>
                  <a:lnTo>
                    <a:pt x="176" y="946"/>
                  </a:lnTo>
                  <a:lnTo>
                    <a:pt x="181" y="942"/>
                  </a:lnTo>
                  <a:lnTo>
                    <a:pt x="181" y="932"/>
                  </a:lnTo>
                  <a:lnTo>
                    <a:pt x="185" y="927"/>
                  </a:lnTo>
                  <a:lnTo>
                    <a:pt x="185" y="923"/>
                  </a:lnTo>
                  <a:lnTo>
                    <a:pt x="190" y="913"/>
                  </a:lnTo>
                  <a:lnTo>
                    <a:pt x="190" y="894"/>
                  </a:lnTo>
                  <a:lnTo>
                    <a:pt x="200" y="885"/>
                  </a:lnTo>
                  <a:lnTo>
                    <a:pt x="200" y="880"/>
                  </a:lnTo>
                  <a:lnTo>
                    <a:pt x="204" y="870"/>
                  </a:lnTo>
                  <a:lnTo>
                    <a:pt x="204" y="861"/>
                  </a:lnTo>
                  <a:lnTo>
                    <a:pt x="209" y="851"/>
                  </a:lnTo>
                  <a:lnTo>
                    <a:pt x="214" y="846"/>
                  </a:lnTo>
                  <a:lnTo>
                    <a:pt x="214" y="832"/>
                  </a:lnTo>
                  <a:lnTo>
                    <a:pt x="219" y="827"/>
                  </a:lnTo>
                  <a:lnTo>
                    <a:pt x="219" y="818"/>
                  </a:lnTo>
                  <a:lnTo>
                    <a:pt x="223" y="813"/>
                  </a:lnTo>
                  <a:lnTo>
                    <a:pt x="228" y="813"/>
                  </a:lnTo>
                  <a:lnTo>
                    <a:pt x="238" y="804"/>
                  </a:lnTo>
                  <a:lnTo>
                    <a:pt x="242" y="804"/>
                  </a:lnTo>
                  <a:lnTo>
                    <a:pt x="242" y="770"/>
                  </a:lnTo>
                  <a:lnTo>
                    <a:pt x="247" y="770"/>
                  </a:lnTo>
                  <a:lnTo>
                    <a:pt x="242" y="761"/>
                  </a:lnTo>
                  <a:lnTo>
                    <a:pt x="242" y="751"/>
                  </a:lnTo>
                  <a:lnTo>
                    <a:pt x="247" y="747"/>
                  </a:lnTo>
                  <a:lnTo>
                    <a:pt x="252" y="737"/>
                  </a:lnTo>
                  <a:lnTo>
                    <a:pt x="252" y="728"/>
                  </a:lnTo>
                  <a:lnTo>
                    <a:pt x="261" y="718"/>
                  </a:lnTo>
                  <a:lnTo>
                    <a:pt x="261" y="694"/>
                  </a:lnTo>
                  <a:lnTo>
                    <a:pt x="266" y="690"/>
                  </a:lnTo>
                  <a:lnTo>
                    <a:pt x="266" y="675"/>
                  </a:lnTo>
                  <a:lnTo>
                    <a:pt x="271" y="671"/>
                  </a:lnTo>
                  <a:lnTo>
                    <a:pt x="271" y="661"/>
                  </a:lnTo>
                  <a:lnTo>
                    <a:pt x="276" y="652"/>
                  </a:lnTo>
                  <a:lnTo>
                    <a:pt x="280" y="647"/>
                  </a:lnTo>
                  <a:lnTo>
                    <a:pt x="280" y="628"/>
                  </a:lnTo>
                  <a:lnTo>
                    <a:pt x="285" y="623"/>
                  </a:lnTo>
                  <a:lnTo>
                    <a:pt x="285" y="618"/>
                  </a:lnTo>
                  <a:lnTo>
                    <a:pt x="290" y="618"/>
                  </a:lnTo>
                  <a:lnTo>
                    <a:pt x="290" y="599"/>
                  </a:lnTo>
                  <a:lnTo>
                    <a:pt x="300" y="599"/>
                  </a:lnTo>
                  <a:lnTo>
                    <a:pt x="304" y="594"/>
                  </a:lnTo>
                  <a:lnTo>
                    <a:pt x="304" y="585"/>
                  </a:lnTo>
                  <a:lnTo>
                    <a:pt x="309" y="575"/>
                  </a:lnTo>
                  <a:lnTo>
                    <a:pt x="319" y="566"/>
                  </a:lnTo>
                  <a:lnTo>
                    <a:pt x="323" y="566"/>
                  </a:lnTo>
                  <a:lnTo>
                    <a:pt x="323" y="561"/>
                  </a:lnTo>
                  <a:lnTo>
                    <a:pt x="328" y="552"/>
                  </a:lnTo>
                  <a:lnTo>
                    <a:pt x="328" y="537"/>
                  </a:lnTo>
                  <a:lnTo>
                    <a:pt x="333" y="533"/>
                  </a:lnTo>
                  <a:lnTo>
                    <a:pt x="338" y="523"/>
                  </a:lnTo>
                  <a:lnTo>
                    <a:pt x="347" y="514"/>
                  </a:lnTo>
                  <a:lnTo>
                    <a:pt x="347" y="504"/>
                  </a:lnTo>
                  <a:lnTo>
                    <a:pt x="352" y="504"/>
                  </a:lnTo>
                  <a:lnTo>
                    <a:pt x="352" y="485"/>
                  </a:lnTo>
                  <a:lnTo>
                    <a:pt x="357" y="480"/>
                  </a:lnTo>
                  <a:lnTo>
                    <a:pt x="357" y="471"/>
                  </a:lnTo>
                  <a:lnTo>
                    <a:pt x="361" y="466"/>
                  </a:lnTo>
                  <a:lnTo>
                    <a:pt x="371" y="447"/>
                  </a:lnTo>
                  <a:lnTo>
                    <a:pt x="371" y="438"/>
                  </a:lnTo>
                  <a:lnTo>
                    <a:pt x="376" y="438"/>
                  </a:lnTo>
                  <a:lnTo>
                    <a:pt x="380" y="433"/>
                  </a:lnTo>
                  <a:lnTo>
                    <a:pt x="385" y="423"/>
                  </a:lnTo>
                  <a:lnTo>
                    <a:pt x="395" y="409"/>
                  </a:lnTo>
                  <a:lnTo>
                    <a:pt x="399" y="400"/>
                  </a:lnTo>
                  <a:lnTo>
                    <a:pt x="399" y="385"/>
                  </a:lnTo>
                  <a:lnTo>
                    <a:pt x="404" y="376"/>
                  </a:lnTo>
                  <a:lnTo>
                    <a:pt x="404" y="362"/>
                  </a:lnTo>
                  <a:lnTo>
                    <a:pt x="418" y="333"/>
                  </a:lnTo>
                  <a:lnTo>
                    <a:pt x="423" y="328"/>
                  </a:lnTo>
                  <a:lnTo>
                    <a:pt x="423" y="314"/>
                  </a:lnTo>
                  <a:lnTo>
                    <a:pt x="433" y="304"/>
                  </a:lnTo>
                  <a:lnTo>
                    <a:pt x="433" y="290"/>
                  </a:lnTo>
                  <a:lnTo>
                    <a:pt x="447" y="290"/>
                  </a:lnTo>
                  <a:lnTo>
                    <a:pt x="447" y="252"/>
                  </a:lnTo>
                  <a:lnTo>
                    <a:pt x="452" y="247"/>
                  </a:lnTo>
                  <a:lnTo>
                    <a:pt x="452" y="238"/>
                  </a:lnTo>
                  <a:lnTo>
                    <a:pt x="461" y="228"/>
                  </a:lnTo>
                  <a:lnTo>
                    <a:pt x="461" y="205"/>
                  </a:lnTo>
                  <a:lnTo>
                    <a:pt x="466" y="200"/>
                  </a:lnTo>
                  <a:lnTo>
                    <a:pt x="466" y="190"/>
                  </a:lnTo>
                  <a:lnTo>
                    <a:pt x="471" y="181"/>
                  </a:lnTo>
                  <a:lnTo>
                    <a:pt x="475" y="176"/>
                  </a:lnTo>
                  <a:lnTo>
                    <a:pt x="475" y="171"/>
                  </a:lnTo>
                  <a:lnTo>
                    <a:pt x="480" y="167"/>
                  </a:lnTo>
                  <a:lnTo>
                    <a:pt x="480" y="162"/>
                  </a:lnTo>
                  <a:lnTo>
                    <a:pt x="475" y="162"/>
                  </a:lnTo>
                  <a:lnTo>
                    <a:pt x="475" y="157"/>
                  </a:lnTo>
                  <a:lnTo>
                    <a:pt x="480" y="157"/>
                  </a:lnTo>
                  <a:lnTo>
                    <a:pt x="480" y="152"/>
                  </a:lnTo>
                  <a:lnTo>
                    <a:pt x="475" y="148"/>
                  </a:lnTo>
                  <a:lnTo>
                    <a:pt x="475" y="143"/>
                  </a:lnTo>
                  <a:lnTo>
                    <a:pt x="480" y="143"/>
                  </a:lnTo>
                  <a:lnTo>
                    <a:pt x="480" y="100"/>
                  </a:lnTo>
                  <a:lnTo>
                    <a:pt x="485" y="100"/>
                  </a:lnTo>
                  <a:lnTo>
                    <a:pt x="490" y="95"/>
                  </a:lnTo>
                  <a:lnTo>
                    <a:pt x="490" y="86"/>
                  </a:lnTo>
                  <a:lnTo>
                    <a:pt x="485" y="86"/>
                  </a:lnTo>
                  <a:lnTo>
                    <a:pt x="485" y="81"/>
                  </a:lnTo>
                  <a:lnTo>
                    <a:pt x="499" y="67"/>
                  </a:lnTo>
                  <a:lnTo>
                    <a:pt x="499" y="62"/>
                  </a:lnTo>
                  <a:lnTo>
                    <a:pt x="504" y="52"/>
                  </a:lnTo>
                  <a:lnTo>
                    <a:pt x="504" y="48"/>
                  </a:lnTo>
                  <a:lnTo>
                    <a:pt x="499" y="48"/>
                  </a:lnTo>
                  <a:lnTo>
                    <a:pt x="499" y="43"/>
                  </a:lnTo>
                  <a:lnTo>
                    <a:pt x="509" y="43"/>
                  </a:lnTo>
                  <a:lnTo>
                    <a:pt x="509" y="29"/>
                  </a:lnTo>
                  <a:lnTo>
                    <a:pt x="504" y="29"/>
                  </a:lnTo>
                  <a:lnTo>
                    <a:pt x="504" y="19"/>
                  </a:lnTo>
                  <a:lnTo>
                    <a:pt x="509" y="14"/>
                  </a:lnTo>
                  <a:lnTo>
                    <a:pt x="509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325045" y="1304910"/>
            <a:ext cx="6285430" cy="4338668"/>
            <a:chOff x="1325045" y="1304910"/>
            <a:chExt cx="6285430" cy="4338668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1876424" y="2268555"/>
              <a:ext cx="5162551" cy="227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515612" y="2750377"/>
              <a:ext cx="5884281" cy="227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362075" y="3232199"/>
              <a:ext cx="6248400" cy="227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325045" y="3714022"/>
              <a:ext cx="6240023" cy="227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400175" y="4195844"/>
              <a:ext cx="6000750" cy="227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584668" y="4677666"/>
              <a:ext cx="5614125" cy="227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962150" y="5159489"/>
              <a:ext cx="5429250" cy="227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733661" y="1786732"/>
              <a:ext cx="3619513" cy="227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634833" y="1304910"/>
              <a:ext cx="2346867" cy="227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2981325" y="5641308"/>
              <a:ext cx="2486025" cy="227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5808916" y="5641308"/>
              <a:ext cx="1763480" cy="227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Прямоугольник 121"/>
          <p:cNvSpPr/>
          <p:nvPr/>
        </p:nvSpPr>
        <p:spPr>
          <a:xfrm>
            <a:off x="1828781" y="2447918"/>
            <a:ext cx="521497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This is an example text.</a:t>
            </a:r>
            <a:r>
              <a:rPr lang="ru-RU" sz="12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Go ahead and replace it with your own text. Go ahead and replace it with your own text. This is an example text. 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This is an example text.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Go ahead and replace it with your own text. </a:t>
            </a:r>
          </a:p>
          <a:p>
            <a:pPr algn="ctr"/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Go ahead and replace it with your own text. Go ahead and replace it with your own text. This is an example text. 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This is an example text.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Go ahead and replace it with your own text. </a:t>
            </a:r>
          </a:p>
          <a:p>
            <a:pPr algn="ctr"/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Go ahead and replace it with your own text. Go ahead and replace it with your own text. This is an example text.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2500298" y="1857364"/>
            <a:ext cx="627284" cy="360012"/>
            <a:chOff x="1164846" y="3552825"/>
            <a:chExt cx="416327" cy="238940"/>
          </a:xfrm>
          <a:solidFill>
            <a:schemeClr val="accent2"/>
          </a:solidFill>
        </p:grpSpPr>
        <p:grpSp>
          <p:nvGrpSpPr>
            <p:cNvPr id="31" name="Group 90"/>
            <p:cNvGrpSpPr/>
            <p:nvPr/>
          </p:nvGrpSpPr>
          <p:grpSpPr>
            <a:xfrm>
              <a:off x="1164846" y="3552825"/>
              <a:ext cx="121006" cy="238940"/>
              <a:chOff x="285720" y="2566525"/>
              <a:chExt cx="174065" cy="343714"/>
            </a:xfrm>
            <a:grpFill/>
          </p:grpSpPr>
          <p:sp>
            <p:nvSpPr>
              <p:cNvPr id="38" name="Freeform 7"/>
              <p:cNvSpPr>
                <a:spLocks/>
              </p:cNvSpPr>
              <p:nvPr/>
            </p:nvSpPr>
            <p:spPr bwMode="auto">
              <a:xfrm>
                <a:off x="336663" y="2566525"/>
                <a:ext cx="65100" cy="65161"/>
              </a:xfrm>
              <a:custGeom>
                <a:avLst/>
                <a:gdLst/>
                <a:ahLst/>
                <a:cxnLst>
                  <a:cxn ang="0">
                    <a:pos x="3228" y="0"/>
                  </a:cxn>
                  <a:cxn ang="0">
                    <a:pos x="3582" y="18"/>
                  </a:cxn>
                  <a:cxn ang="0">
                    <a:pos x="3918" y="72"/>
                  </a:cxn>
                  <a:cxn ang="0">
                    <a:pos x="4248" y="162"/>
                  </a:cxn>
                  <a:cxn ang="0">
                    <a:pos x="4560" y="288"/>
                  </a:cxn>
                  <a:cxn ang="0">
                    <a:pos x="4854" y="444"/>
                  </a:cxn>
                  <a:cxn ang="0">
                    <a:pos x="5136" y="624"/>
                  </a:cxn>
                  <a:cxn ang="0">
                    <a:pos x="5388" y="834"/>
                  </a:cxn>
                  <a:cxn ang="0">
                    <a:pos x="5622" y="1068"/>
                  </a:cxn>
                  <a:cxn ang="0">
                    <a:pos x="5832" y="1326"/>
                  </a:cxn>
                  <a:cxn ang="0">
                    <a:pos x="6018" y="1602"/>
                  </a:cxn>
                  <a:cxn ang="0">
                    <a:pos x="6168" y="1896"/>
                  </a:cxn>
                  <a:cxn ang="0">
                    <a:pos x="6294" y="2214"/>
                  </a:cxn>
                  <a:cxn ang="0">
                    <a:pos x="6384" y="2538"/>
                  </a:cxn>
                  <a:cxn ang="0">
                    <a:pos x="6438" y="2880"/>
                  </a:cxn>
                  <a:cxn ang="0">
                    <a:pos x="6456" y="3234"/>
                  </a:cxn>
                  <a:cxn ang="0">
                    <a:pos x="6438" y="3588"/>
                  </a:cxn>
                  <a:cxn ang="0">
                    <a:pos x="6384" y="3924"/>
                  </a:cxn>
                  <a:cxn ang="0">
                    <a:pos x="6294" y="4254"/>
                  </a:cxn>
                  <a:cxn ang="0">
                    <a:pos x="6168" y="4566"/>
                  </a:cxn>
                  <a:cxn ang="0">
                    <a:pos x="6018" y="4860"/>
                  </a:cxn>
                  <a:cxn ang="0">
                    <a:pos x="5832" y="5142"/>
                  </a:cxn>
                  <a:cxn ang="0">
                    <a:pos x="5622" y="5394"/>
                  </a:cxn>
                  <a:cxn ang="0">
                    <a:pos x="5388" y="5628"/>
                  </a:cxn>
                  <a:cxn ang="0">
                    <a:pos x="5136" y="5838"/>
                  </a:cxn>
                  <a:cxn ang="0">
                    <a:pos x="4854" y="6024"/>
                  </a:cxn>
                  <a:cxn ang="0">
                    <a:pos x="4560" y="6174"/>
                  </a:cxn>
                  <a:cxn ang="0">
                    <a:pos x="4248" y="6300"/>
                  </a:cxn>
                  <a:cxn ang="0">
                    <a:pos x="3918" y="6390"/>
                  </a:cxn>
                  <a:cxn ang="0">
                    <a:pos x="3582" y="6444"/>
                  </a:cxn>
                  <a:cxn ang="0">
                    <a:pos x="3228" y="6462"/>
                  </a:cxn>
                  <a:cxn ang="0">
                    <a:pos x="2874" y="6444"/>
                  </a:cxn>
                  <a:cxn ang="0">
                    <a:pos x="2538" y="6390"/>
                  </a:cxn>
                  <a:cxn ang="0">
                    <a:pos x="2208" y="6300"/>
                  </a:cxn>
                  <a:cxn ang="0">
                    <a:pos x="1896" y="6174"/>
                  </a:cxn>
                  <a:cxn ang="0">
                    <a:pos x="1602" y="6024"/>
                  </a:cxn>
                  <a:cxn ang="0">
                    <a:pos x="1320" y="5838"/>
                  </a:cxn>
                  <a:cxn ang="0">
                    <a:pos x="1068" y="5628"/>
                  </a:cxn>
                  <a:cxn ang="0">
                    <a:pos x="834" y="5394"/>
                  </a:cxn>
                  <a:cxn ang="0">
                    <a:pos x="624" y="5142"/>
                  </a:cxn>
                  <a:cxn ang="0">
                    <a:pos x="438" y="4860"/>
                  </a:cxn>
                  <a:cxn ang="0">
                    <a:pos x="288" y="4566"/>
                  </a:cxn>
                  <a:cxn ang="0">
                    <a:pos x="162" y="4254"/>
                  </a:cxn>
                  <a:cxn ang="0">
                    <a:pos x="72" y="3924"/>
                  </a:cxn>
                  <a:cxn ang="0">
                    <a:pos x="18" y="3588"/>
                  </a:cxn>
                  <a:cxn ang="0">
                    <a:pos x="0" y="3234"/>
                  </a:cxn>
                  <a:cxn ang="0">
                    <a:pos x="18" y="2880"/>
                  </a:cxn>
                  <a:cxn ang="0">
                    <a:pos x="72" y="2538"/>
                  </a:cxn>
                  <a:cxn ang="0">
                    <a:pos x="162" y="2214"/>
                  </a:cxn>
                  <a:cxn ang="0">
                    <a:pos x="288" y="1896"/>
                  </a:cxn>
                  <a:cxn ang="0">
                    <a:pos x="438" y="1602"/>
                  </a:cxn>
                  <a:cxn ang="0">
                    <a:pos x="624" y="1326"/>
                  </a:cxn>
                  <a:cxn ang="0">
                    <a:pos x="834" y="1068"/>
                  </a:cxn>
                  <a:cxn ang="0">
                    <a:pos x="1068" y="834"/>
                  </a:cxn>
                  <a:cxn ang="0">
                    <a:pos x="1320" y="624"/>
                  </a:cxn>
                  <a:cxn ang="0">
                    <a:pos x="1602" y="444"/>
                  </a:cxn>
                  <a:cxn ang="0">
                    <a:pos x="1896" y="288"/>
                  </a:cxn>
                  <a:cxn ang="0">
                    <a:pos x="2208" y="162"/>
                  </a:cxn>
                  <a:cxn ang="0">
                    <a:pos x="2538" y="72"/>
                  </a:cxn>
                  <a:cxn ang="0">
                    <a:pos x="2874" y="18"/>
                  </a:cxn>
                  <a:cxn ang="0">
                    <a:pos x="3228" y="0"/>
                  </a:cxn>
                </a:cxnLst>
                <a:rect l="0" t="0" r="r" b="b"/>
                <a:pathLst>
                  <a:path w="6456" h="6462">
                    <a:moveTo>
                      <a:pt x="3228" y="0"/>
                    </a:moveTo>
                    <a:lnTo>
                      <a:pt x="3582" y="18"/>
                    </a:lnTo>
                    <a:lnTo>
                      <a:pt x="3918" y="72"/>
                    </a:lnTo>
                    <a:lnTo>
                      <a:pt x="4248" y="162"/>
                    </a:lnTo>
                    <a:lnTo>
                      <a:pt x="4560" y="288"/>
                    </a:lnTo>
                    <a:lnTo>
                      <a:pt x="4854" y="444"/>
                    </a:lnTo>
                    <a:lnTo>
                      <a:pt x="5136" y="624"/>
                    </a:lnTo>
                    <a:lnTo>
                      <a:pt x="5388" y="834"/>
                    </a:lnTo>
                    <a:lnTo>
                      <a:pt x="5622" y="1068"/>
                    </a:lnTo>
                    <a:lnTo>
                      <a:pt x="5832" y="1326"/>
                    </a:lnTo>
                    <a:lnTo>
                      <a:pt x="6018" y="1602"/>
                    </a:lnTo>
                    <a:lnTo>
                      <a:pt x="6168" y="1896"/>
                    </a:lnTo>
                    <a:lnTo>
                      <a:pt x="6294" y="2214"/>
                    </a:lnTo>
                    <a:lnTo>
                      <a:pt x="6384" y="2538"/>
                    </a:lnTo>
                    <a:lnTo>
                      <a:pt x="6438" y="2880"/>
                    </a:lnTo>
                    <a:lnTo>
                      <a:pt x="6456" y="3234"/>
                    </a:lnTo>
                    <a:lnTo>
                      <a:pt x="6438" y="3588"/>
                    </a:lnTo>
                    <a:lnTo>
                      <a:pt x="6384" y="3924"/>
                    </a:lnTo>
                    <a:lnTo>
                      <a:pt x="6294" y="4254"/>
                    </a:lnTo>
                    <a:lnTo>
                      <a:pt x="6168" y="4566"/>
                    </a:lnTo>
                    <a:lnTo>
                      <a:pt x="6018" y="4860"/>
                    </a:lnTo>
                    <a:lnTo>
                      <a:pt x="5832" y="5142"/>
                    </a:lnTo>
                    <a:lnTo>
                      <a:pt x="5622" y="5394"/>
                    </a:lnTo>
                    <a:lnTo>
                      <a:pt x="5388" y="5628"/>
                    </a:lnTo>
                    <a:lnTo>
                      <a:pt x="5136" y="5838"/>
                    </a:lnTo>
                    <a:lnTo>
                      <a:pt x="4854" y="6024"/>
                    </a:lnTo>
                    <a:lnTo>
                      <a:pt x="4560" y="6174"/>
                    </a:lnTo>
                    <a:lnTo>
                      <a:pt x="4248" y="6300"/>
                    </a:lnTo>
                    <a:lnTo>
                      <a:pt x="3918" y="6390"/>
                    </a:lnTo>
                    <a:lnTo>
                      <a:pt x="3582" y="6444"/>
                    </a:lnTo>
                    <a:lnTo>
                      <a:pt x="3228" y="6462"/>
                    </a:lnTo>
                    <a:lnTo>
                      <a:pt x="2874" y="6444"/>
                    </a:lnTo>
                    <a:lnTo>
                      <a:pt x="2538" y="6390"/>
                    </a:lnTo>
                    <a:lnTo>
                      <a:pt x="2208" y="6300"/>
                    </a:lnTo>
                    <a:lnTo>
                      <a:pt x="1896" y="6174"/>
                    </a:lnTo>
                    <a:lnTo>
                      <a:pt x="1602" y="6024"/>
                    </a:lnTo>
                    <a:lnTo>
                      <a:pt x="1320" y="5838"/>
                    </a:lnTo>
                    <a:lnTo>
                      <a:pt x="1068" y="5628"/>
                    </a:lnTo>
                    <a:lnTo>
                      <a:pt x="834" y="5394"/>
                    </a:lnTo>
                    <a:lnTo>
                      <a:pt x="624" y="5142"/>
                    </a:lnTo>
                    <a:lnTo>
                      <a:pt x="438" y="4860"/>
                    </a:lnTo>
                    <a:lnTo>
                      <a:pt x="288" y="4566"/>
                    </a:lnTo>
                    <a:lnTo>
                      <a:pt x="162" y="4254"/>
                    </a:lnTo>
                    <a:lnTo>
                      <a:pt x="72" y="3924"/>
                    </a:lnTo>
                    <a:lnTo>
                      <a:pt x="18" y="3588"/>
                    </a:lnTo>
                    <a:lnTo>
                      <a:pt x="0" y="3234"/>
                    </a:lnTo>
                    <a:lnTo>
                      <a:pt x="18" y="2880"/>
                    </a:lnTo>
                    <a:lnTo>
                      <a:pt x="72" y="2538"/>
                    </a:lnTo>
                    <a:lnTo>
                      <a:pt x="162" y="2214"/>
                    </a:lnTo>
                    <a:lnTo>
                      <a:pt x="288" y="1896"/>
                    </a:lnTo>
                    <a:lnTo>
                      <a:pt x="438" y="1602"/>
                    </a:lnTo>
                    <a:lnTo>
                      <a:pt x="624" y="1326"/>
                    </a:lnTo>
                    <a:lnTo>
                      <a:pt x="834" y="1068"/>
                    </a:lnTo>
                    <a:lnTo>
                      <a:pt x="1068" y="834"/>
                    </a:lnTo>
                    <a:lnTo>
                      <a:pt x="1320" y="624"/>
                    </a:lnTo>
                    <a:lnTo>
                      <a:pt x="1602" y="444"/>
                    </a:lnTo>
                    <a:lnTo>
                      <a:pt x="1896" y="288"/>
                    </a:lnTo>
                    <a:lnTo>
                      <a:pt x="2208" y="162"/>
                    </a:lnTo>
                    <a:lnTo>
                      <a:pt x="2538" y="72"/>
                    </a:lnTo>
                    <a:lnTo>
                      <a:pt x="2874" y="18"/>
                    </a:lnTo>
                    <a:lnTo>
                      <a:pt x="3228" y="0"/>
                    </a:lnTo>
                    <a:close/>
                  </a:path>
                </a:pathLst>
              </a:custGeom>
              <a:grpFill/>
              <a:ln>
                <a:noFill/>
                <a:headEnd/>
                <a:tailEnd/>
              </a:ln>
              <a:effectLst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8"/>
              <p:cNvSpPr>
                <a:spLocks/>
              </p:cNvSpPr>
              <p:nvPr/>
            </p:nvSpPr>
            <p:spPr bwMode="auto">
              <a:xfrm>
                <a:off x="285720" y="2643182"/>
                <a:ext cx="174065" cy="267057"/>
              </a:xfrm>
              <a:custGeom>
                <a:avLst/>
                <a:gdLst/>
                <a:ahLst/>
                <a:cxnLst>
                  <a:cxn ang="0">
                    <a:pos x="12642" y="6"/>
                  </a:cxn>
                  <a:cxn ang="0">
                    <a:pos x="13200" y="84"/>
                  </a:cxn>
                  <a:cxn ang="0">
                    <a:pos x="13854" y="270"/>
                  </a:cxn>
                  <a:cxn ang="0">
                    <a:pos x="14520" y="618"/>
                  </a:cxn>
                  <a:cxn ang="0">
                    <a:pos x="15012" y="882"/>
                  </a:cxn>
                  <a:cxn ang="0">
                    <a:pos x="15312" y="1290"/>
                  </a:cxn>
                  <a:cxn ang="0">
                    <a:pos x="17262" y="12120"/>
                  </a:cxn>
                  <a:cxn ang="0">
                    <a:pos x="17070" y="12672"/>
                  </a:cxn>
                  <a:cxn ang="0">
                    <a:pos x="16590" y="13116"/>
                  </a:cxn>
                  <a:cxn ang="0">
                    <a:pos x="15894" y="13374"/>
                  </a:cxn>
                  <a:cxn ang="0">
                    <a:pos x="15216" y="13386"/>
                  </a:cxn>
                  <a:cxn ang="0">
                    <a:pos x="14640" y="13188"/>
                  </a:cxn>
                  <a:cxn ang="0">
                    <a:pos x="14244" y="12816"/>
                  </a:cxn>
                  <a:cxn ang="0">
                    <a:pos x="12984" y="6222"/>
                  </a:cxn>
                  <a:cxn ang="0">
                    <a:pos x="12912" y="24864"/>
                  </a:cxn>
                  <a:cxn ang="0">
                    <a:pos x="12762" y="25548"/>
                  </a:cxn>
                  <a:cxn ang="0">
                    <a:pos x="12354" y="26088"/>
                  </a:cxn>
                  <a:cxn ang="0">
                    <a:pos x="11760" y="26418"/>
                  </a:cxn>
                  <a:cxn ang="0">
                    <a:pos x="11058" y="26466"/>
                  </a:cxn>
                  <a:cxn ang="0">
                    <a:pos x="10416" y="26220"/>
                  </a:cxn>
                  <a:cxn ang="0">
                    <a:pos x="9942" y="25746"/>
                  </a:cxn>
                  <a:cxn ang="0">
                    <a:pos x="9702" y="25104"/>
                  </a:cxn>
                  <a:cxn ang="0">
                    <a:pos x="7578" y="15498"/>
                  </a:cxn>
                  <a:cxn ang="0">
                    <a:pos x="7512" y="25332"/>
                  </a:cxn>
                  <a:cxn ang="0">
                    <a:pos x="7182" y="25926"/>
                  </a:cxn>
                  <a:cxn ang="0">
                    <a:pos x="6642" y="26334"/>
                  </a:cxn>
                  <a:cxn ang="0">
                    <a:pos x="5964" y="26484"/>
                  </a:cxn>
                  <a:cxn ang="0">
                    <a:pos x="5280" y="26334"/>
                  </a:cxn>
                  <a:cxn ang="0">
                    <a:pos x="4740" y="25926"/>
                  </a:cxn>
                  <a:cxn ang="0">
                    <a:pos x="4410" y="25332"/>
                  </a:cxn>
                  <a:cxn ang="0">
                    <a:pos x="4344" y="5982"/>
                  </a:cxn>
                  <a:cxn ang="0">
                    <a:pos x="3018" y="12978"/>
                  </a:cxn>
                  <a:cxn ang="0">
                    <a:pos x="2622" y="13350"/>
                  </a:cxn>
                  <a:cxn ang="0">
                    <a:pos x="2046" y="13548"/>
                  </a:cxn>
                  <a:cxn ang="0">
                    <a:pos x="1368" y="13536"/>
                  </a:cxn>
                  <a:cxn ang="0">
                    <a:pos x="672" y="13278"/>
                  </a:cxn>
                  <a:cxn ang="0">
                    <a:pos x="192" y="12834"/>
                  </a:cxn>
                  <a:cxn ang="0">
                    <a:pos x="0" y="12282"/>
                  </a:cxn>
                  <a:cxn ang="0">
                    <a:pos x="1938" y="1476"/>
                  </a:cxn>
                  <a:cxn ang="0">
                    <a:pos x="2064" y="1230"/>
                  </a:cxn>
                  <a:cxn ang="0">
                    <a:pos x="2136" y="1146"/>
                  </a:cxn>
                  <a:cxn ang="0">
                    <a:pos x="2352" y="936"/>
                  </a:cxn>
                  <a:cxn ang="0">
                    <a:pos x="2730" y="660"/>
                  </a:cxn>
                  <a:cxn ang="0">
                    <a:pos x="3288" y="378"/>
                  </a:cxn>
                  <a:cxn ang="0">
                    <a:pos x="4044" y="138"/>
                  </a:cxn>
                  <a:cxn ang="0">
                    <a:pos x="5022" y="12"/>
                  </a:cxn>
                </a:cxnLst>
                <a:rect l="0" t="0" r="r" b="b"/>
                <a:pathLst>
                  <a:path w="17262" h="26484">
                    <a:moveTo>
                      <a:pt x="5400" y="0"/>
                    </a:moveTo>
                    <a:lnTo>
                      <a:pt x="12498" y="0"/>
                    </a:lnTo>
                    <a:lnTo>
                      <a:pt x="12642" y="6"/>
                    </a:lnTo>
                    <a:lnTo>
                      <a:pt x="12810" y="24"/>
                    </a:lnTo>
                    <a:lnTo>
                      <a:pt x="12996" y="48"/>
                    </a:lnTo>
                    <a:lnTo>
                      <a:pt x="13200" y="84"/>
                    </a:lnTo>
                    <a:lnTo>
                      <a:pt x="13410" y="132"/>
                    </a:lnTo>
                    <a:lnTo>
                      <a:pt x="13632" y="192"/>
                    </a:lnTo>
                    <a:lnTo>
                      <a:pt x="13854" y="270"/>
                    </a:lnTo>
                    <a:lnTo>
                      <a:pt x="14082" y="366"/>
                    </a:lnTo>
                    <a:lnTo>
                      <a:pt x="14304" y="480"/>
                    </a:lnTo>
                    <a:lnTo>
                      <a:pt x="14520" y="618"/>
                    </a:lnTo>
                    <a:lnTo>
                      <a:pt x="14700" y="684"/>
                    </a:lnTo>
                    <a:lnTo>
                      <a:pt x="14868" y="774"/>
                    </a:lnTo>
                    <a:lnTo>
                      <a:pt x="15012" y="882"/>
                    </a:lnTo>
                    <a:lnTo>
                      <a:pt x="15138" y="1002"/>
                    </a:lnTo>
                    <a:lnTo>
                      <a:pt x="15240" y="1140"/>
                    </a:lnTo>
                    <a:lnTo>
                      <a:pt x="15312" y="1290"/>
                    </a:lnTo>
                    <a:lnTo>
                      <a:pt x="15360" y="1452"/>
                    </a:lnTo>
                    <a:lnTo>
                      <a:pt x="17250" y="11928"/>
                    </a:lnTo>
                    <a:lnTo>
                      <a:pt x="17262" y="12120"/>
                    </a:lnTo>
                    <a:lnTo>
                      <a:pt x="17238" y="12312"/>
                    </a:lnTo>
                    <a:lnTo>
                      <a:pt x="17172" y="12498"/>
                    </a:lnTo>
                    <a:lnTo>
                      <a:pt x="17070" y="12672"/>
                    </a:lnTo>
                    <a:lnTo>
                      <a:pt x="16938" y="12834"/>
                    </a:lnTo>
                    <a:lnTo>
                      <a:pt x="16776" y="12984"/>
                    </a:lnTo>
                    <a:lnTo>
                      <a:pt x="16590" y="13116"/>
                    </a:lnTo>
                    <a:lnTo>
                      <a:pt x="16380" y="13224"/>
                    </a:lnTo>
                    <a:lnTo>
                      <a:pt x="16146" y="13314"/>
                    </a:lnTo>
                    <a:lnTo>
                      <a:pt x="15894" y="13374"/>
                    </a:lnTo>
                    <a:lnTo>
                      <a:pt x="15660" y="13404"/>
                    </a:lnTo>
                    <a:lnTo>
                      <a:pt x="15432" y="13404"/>
                    </a:lnTo>
                    <a:lnTo>
                      <a:pt x="15216" y="13386"/>
                    </a:lnTo>
                    <a:lnTo>
                      <a:pt x="15006" y="13344"/>
                    </a:lnTo>
                    <a:lnTo>
                      <a:pt x="14814" y="13278"/>
                    </a:lnTo>
                    <a:lnTo>
                      <a:pt x="14640" y="13188"/>
                    </a:lnTo>
                    <a:lnTo>
                      <a:pt x="14484" y="13080"/>
                    </a:lnTo>
                    <a:lnTo>
                      <a:pt x="14352" y="12960"/>
                    </a:lnTo>
                    <a:lnTo>
                      <a:pt x="14244" y="12816"/>
                    </a:lnTo>
                    <a:lnTo>
                      <a:pt x="14166" y="12660"/>
                    </a:lnTo>
                    <a:lnTo>
                      <a:pt x="14118" y="12492"/>
                    </a:lnTo>
                    <a:lnTo>
                      <a:pt x="12984" y="6222"/>
                    </a:lnTo>
                    <a:lnTo>
                      <a:pt x="12948" y="6288"/>
                    </a:lnTo>
                    <a:lnTo>
                      <a:pt x="12912" y="11022"/>
                    </a:lnTo>
                    <a:lnTo>
                      <a:pt x="12912" y="24864"/>
                    </a:lnTo>
                    <a:lnTo>
                      <a:pt x="12894" y="25104"/>
                    </a:lnTo>
                    <a:lnTo>
                      <a:pt x="12846" y="25332"/>
                    </a:lnTo>
                    <a:lnTo>
                      <a:pt x="12762" y="25548"/>
                    </a:lnTo>
                    <a:lnTo>
                      <a:pt x="12654" y="25746"/>
                    </a:lnTo>
                    <a:lnTo>
                      <a:pt x="12516" y="25926"/>
                    </a:lnTo>
                    <a:lnTo>
                      <a:pt x="12354" y="26088"/>
                    </a:lnTo>
                    <a:lnTo>
                      <a:pt x="12174" y="26220"/>
                    </a:lnTo>
                    <a:lnTo>
                      <a:pt x="11976" y="26334"/>
                    </a:lnTo>
                    <a:lnTo>
                      <a:pt x="11760" y="26418"/>
                    </a:lnTo>
                    <a:lnTo>
                      <a:pt x="11538" y="26466"/>
                    </a:lnTo>
                    <a:lnTo>
                      <a:pt x="11298" y="26484"/>
                    </a:lnTo>
                    <a:lnTo>
                      <a:pt x="11058" y="26466"/>
                    </a:lnTo>
                    <a:lnTo>
                      <a:pt x="10830" y="26418"/>
                    </a:lnTo>
                    <a:lnTo>
                      <a:pt x="10614" y="26334"/>
                    </a:lnTo>
                    <a:lnTo>
                      <a:pt x="10416" y="26220"/>
                    </a:lnTo>
                    <a:lnTo>
                      <a:pt x="10236" y="26088"/>
                    </a:lnTo>
                    <a:lnTo>
                      <a:pt x="10080" y="25926"/>
                    </a:lnTo>
                    <a:lnTo>
                      <a:pt x="9942" y="25746"/>
                    </a:lnTo>
                    <a:lnTo>
                      <a:pt x="9834" y="25548"/>
                    </a:lnTo>
                    <a:lnTo>
                      <a:pt x="9750" y="25332"/>
                    </a:lnTo>
                    <a:lnTo>
                      <a:pt x="9702" y="25104"/>
                    </a:lnTo>
                    <a:lnTo>
                      <a:pt x="9684" y="24864"/>
                    </a:lnTo>
                    <a:lnTo>
                      <a:pt x="9684" y="15498"/>
                    </a:lnTo>
                    <a:lnTo>
                      <a:pt x="7578" y="15498"/>
                    </a:lnTo>
                    <a:lnTo>
                      <a:pt x="7578" y="24864"/>
                    </a:lnTo>
                    <a:lnTo>
                      <a:pt x="7560" y="25104"/>
                    </a:lnTo>
                    <a:lnTo>
                      <a:pt x="7512" y="25332"/>
                    </a:lnTo>
                    <a:lnTo>
                      <a:pt x="7428" y="25548"/>
                    </a:lnTo>
                    <a:lnTo>
                      <a:pt x="7320" y="25746"/>
                    </a:lnTo>
                    <a:lnTo>
                      <a:pt x="7182" y="25926"/>
                    </a:lnTo>
                    <a:lnTo>
                      <a:pt x="7020" y="26088"/>
                    </a:lnTo>
                    <a:lnTo>
                      <a:pt x="6840" y="26220"/>
                    </a:lnTo>
                    <a:lnTo>
                      <a:pt x="6642" y="26334"/>
                    </a:lnTo>
                    <a:lnTo>
                      <a:pt x="6426" y="26418"/>
                    </a:lnTo>
                    <a:lnTo>
                      <a:pt x="6204" y="26466"/>
                    </a:lnTo>
                    <a:lnTo>
                      <a:pt x="5964" y="26484"/>
                    </a:lnTo>
                    <a:lnTo>
                      <a:pt x="5724" y="26466"/>
                    </a:lnTo>
                    <a:lnTo>
                      <a:pt x="5496" y="26418"/>
                    </a:lnTo>
                    <a:lnTo>
                      <a:pt x="5280" y="26334"/>
                    </a:lnTo>
                    <a:lnTo>
                      <a:pt x="5082" y="26220"/>
                    </a:lnTo>
                    <a:lnTo>
                      <a:pt x="4902" y="26088"/>
                    </a:lnTo>
                    <a:lnTo>
                      <a:pt x="4740" y="25926"/>
                    </a:lnTo>
                    <a:lnTo>
                      <a:pt x="4608" y="25746"/>
                    </a:lnTo>
                    <a:lnTo>
                      <a:pt x="4494" y="25548"/>
                    </a:lnTo>
                    <a:lnTo>
                      <a:pt x="4410" y="25332"/>
                    </a:lnTo>
                    <a:lnTo>
                      <a:pt x="4362" y="25104"/>
                    </a:lnTo>
                    <a:lnTo>
                      <a:pt x="4344" y="24864"/>
                    </a:lnTo>
                    <a:lnTo>
                      <a:pt x="4344" y="5982"/>
                    </a:lnTo>
                    <a:lnTo>
                      <a:pt x="3144" y="12654"/>
                    </a:lnTo>
                    <a:lnTo>
                      <a:pt x="3096" y="12822"/>
                    </a:lnTo>
                    <a:lnTo>
                      <a:pt x="3018" y="12978"/>
                    </a:lnTo>
                    <a:lnTo>
                      <a:pt x="2910" y="13116"/>
                    </a:lnTo>
                    <a:lnTo>
                      <a:pt x="2778" y="13242"/>
                    </a:lnTo>
                    <a:lnTo>
                      <a:pt x="2622" y="13350"/>
                    </a:lnTo>
                    <a:lnTo>
                      <a:pt x="2448" y="13434"/>
                    </a:lnTo>
                    <a:lnTo>
                      <a:pt x="2256" y="13500"/>
                    </a:lnTo>
                    <a:lnTo>
                      <a:pt x="2046" y="13548"/>
                    </a:lnTo>
                    <a:lnTo>
                      <a:pt x="1830" y="13566"/>
                    </a:lnTo>
                    <a:lnTo>
                      <a:pt x="1602" y="13566"/>
                    </a:lnTo>
                    <a:lnTo>
                      <a:pt x="1368" y="13536"/>
                    </a:lnTo>
                    <a:lnTo>
                      <a:pt x="1116" y="13476"/>
                    </a:lnTo>
                    <a:lnTo>
                      <a:pt x="882" y="13386"/>
                    </a:lnTo>
                    <a:lnTo>
                      <a:pt x="672" y="13278"/>
                    </a:lnTo>
                    <a:lnTo>
                      <a:pt x="486" y="13146"/>
                    </a:lnTo>
                    <a:lnTo>
                      <a:pt x="324" y="12996"/>
                    </a:lnTo>
                    <a:lnTo>
                      <a:pt x="192" y="12834"/>
                    </a:lnTo>
                    <a:lnTo>
                      <a:pt x="90" y="12654"/>
                    </a:lnTo>
                    <a:lnTo>
                      <a:pt x="24" y="12474"/>
                    </a:lnTo>
                    <a:lnTo>
                      <a:pt x="0" y="12282"/>
                    </a:lnTo>
                    <a:lnTo>
                      <a:pt x="12" y="12090"/>
                    </a:lnTo>
                    <a:lnTo>
                      <a:pt x="1902" y="1608"/>
                    </a:lnTo>
                    <a:lnTo>
                      <a:pt x="1938" y="1476"/>
                    </a:lnTo>
                    <a:lnTo>
                      <a:pt x="1992" y="1350"/>
                    </a:lnTo>
                    <a:lnTo>
                      <a:pt x="2064" y="1236"/>
                    </a:lnTo>
                    <a:lnTo>
                      <a:pt x="2064" y="1230"/>
                    </a:lnTo>
                    <a:lnTo>
                      <a:pt x="2094" y="1200"/>
                    </a:lnTo>
                    <a:lnTo>
                      <a:pt x="2112" y="1170"/>
                    </a:lnTo>
                    <a:lnTo>
                      <a:pt x="2136" y="1146"/>
                    </a:lnTo>
                    <a:lnTo>
                      <a:pt x="2190" y="1086"/>
                    </a:lnTo>
                    <a:lnTo>
                      <a:pt x="2262" y="1020"/>
                    </a:lnTo>
                    <a:lnTo>
                      <a:pt x="2352" y="936"/>
                    </a:lnTo>
                    <a:lnTo>
                      <a:pt x="2454" y="852"/>
                    </a:lnTo>
                    <a:lnTo>
                      <a:pt x="2580" y="756"/>
                    </a:lnTo>
                    <a:lnTo>
                      <a:pt x="2730" y="660"/>
                    </a:lnTo>
                    <a:lnTo>
                      <a:pt x="2892" y="564"/>
                    </a:lnTo>
                    <a:lnTo>
                      <a:pt x="3078" y="468"/>
                    </a:lnTo>
                    <a:lnTo>
                      <a:pt x="3288" y="378"/>
                    </a:lnTo>
                    <a:lnTo>
                      <a:pt x="3516" y="288"/>
                    </a:lnTo>
                    <a:lnTo>
                      <a:pt x="3768" y="210"/>
                    </a:lnTo>
                    <a:lnTo>
                      <a:pt x="4044" y="138"/>
                    </a:lnTo>
                    <a:lnTo>
                      <a:pt x="4344" y="84"/>
                    </a:lnTo>
                    <a:lnTo>
                      <a:pt x="4674" y="36"/>
                    </a:lnTo>
                    <a:lnTo>
                      <a:pt x="5022" y="12"/>
                    </a:lnTo>
                    <a:lnTo>
                      <a:pt x="5400" y="0"/>
                    </a:lnTo>
                    <a:close/>
                  </a:path>
                </a:pathLst>
              </a:custGeom>
              <a:grpFill/>
              <a:ln>
                <a:noFill/>
                <a:headEnd/>
                <a:tailEnd/>
              </a:ln>
              <a:effectLst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2" name="Group 91"/>
            <p:cNvGrpSpPr/>
            <p:nvPr/>
          </p:nvGrpSpPr>
          <p:grpSpPr>
            <a:xfrm>
              <a:off x="1307744" y="3552825"/>
              <a:ext cx="121006" cy="238940"/>
              <a:chOff x="285720" y="2566525"/>
              <a:chExt cx="174065" cy="343714"/>
            </a:xfrm>
            <a:grpFill/>
          </p:grpSpPr>
          <p:sp>
            <p:nvSpPr>
              <p:cNvPr id="36" name="Freeform 7"/>
              <p:cNvSpPr>
                <a:spLocks/>
              </p:cNvSpPr>
              <p:nvPr/>
            </p:nvSpPr>
            <p:spPr bwMode="auto">
              <a:xfrm>
                <a:off x="336663" y="2566525"/>
                <a:ext cx="65100" cy="65161"/>
              </a:xfrm>
              <a:custGeom>
                <a:avLst/>
                <a:gdLst/>
                <a:ahLst/>
                <a:cxnLst>
                  <a:cxn ang="0">
                    <a:pos x="3228" y="0"/>
                  </a:cxn>
                  <a:cxn ang="0">
                    <a:pos x="3582" y="18"/>
                  </a:cxn>
                  <a:cxn ang="0">
                    <a:pos x="3918" y="72"/>
                  </a:cxn>
                  <a:cxn ang="0">
                    <a:pos x="4248" y="162"/>
                  </a:cxn>
                  <a:cxn ang="0">
                    <a:pos x="4560" y="288"/>
                  </a:cxn>
                  <a:cxn ang="0">
                    <a:pos x="4854" y="444"/>
                  </a:cxn>
                  <a:cxn ang="0">
                    <a:pos x="5136" y="624"/>
                  </a:cxn>
                  <a:cxn ang="0">
                    <a:pos x="5388" y="834"/>
                  </a:cxn>
                  <a:cxn ang="0">
                    <a:pos x="5622" y="1068"/>
                  </a:cxn>
                  <a:cxn ang="0">
                    <a:pos x="5832" y="1326"/>
                  </a:cxn>
                  <a:cxn ang="0">
                    <a:pos x="6018" y="1602"/>
                  </a:cxn>
                  <a:cxn ang="0">
                    <a:pos x="6168" y="1896"/>
                  </a:cxn>
                  <a:cxn ang="0">
                    <a:pos x="6294" y="2214"/>
                  </a:cxn>
                  <a:cxn ang="0">
                    <a:pos x="6384" y="2538"/>
                  </a:cxn>
                  <a:cxn ang="0">
                    <a:pos x="6438" y="2880"/>
                  </a:cxn>
                  <a:cxn ang="0">
                    <a:pos x="6456" y="3234"/>
                  </a:cxn>
                  <a:cxn ang="0">
                    <a:pos x="6438" y="3588"/>
                  </a:cxn>
                  <a:cxn ang="0">
                    <a:pos x="6384" y="3924"/>
                  </a:cxn>
                  <a:cxn ang="0">
                    <a:pos x="6294" y="4254"/>
                  </a:cxn>
                  <a:cxn ang="0">
                    <a:pos x="6168" y="4566"/>
                  </a:cxn>
                  <a:cxn ang="0">
                    <a:pos x="6018" y="4860"/>
                  </a:cxn>
                  <a:cxn ang="0">
                    <a:pos x="5832" y="5142"/>
                  </a:cxn>
                  <a:cxn ang="0">
                    <a:pos x="5622" y="5394"/>
                  </a:cxn>
                  <a:cxn ang="0">
                    <a:pos x="5388" y="5628"/>
                  </a:cxn>
                  <a:cxn ang="0">
                    <a:pos x="5136" y="5838"/>
                  </a:cxn>
                  <a:cxn ang="0">
                    <a:pos x="4854" y="6024"/>
                  </a:cxn>
                  <a:cxn ang="0">
                    <a:pos x="4560" y="6174"/>
                  </a:cxn>
                  <a:cxn ang="0">
                    <a:pos x="4248" y="6300"/>
                  </a:cxn>
                  <a:cxn ang="0">
                    <a:pos x="3918" y="6390"/>
                  </a:cxn>
                  <a:cxn ang="0">
                    <a:pos x="3582" y="6444"/>
                  </a:cxn>
                  <a:cxn ang="0">
                    <a:pos x="3228" y="6462"/>
                  </a:cxn>
                  <a:cxn ang="0">
                    <a:pos x="2874" y="6444"/>
                  </a:cxn>
                  <a:cxn ang="0">
                    <a:pos x="2538" y="6390"/>
                  </a:cxn>
                  <a:cxn ang="0">
                    <a:pos x="2208" y="6300"/>
                  </a:cxn>
                  <a:cxn ang="0">
                    <a:pos x="1896" y="6174"/>
                  </a:cxn>
                  <a:cxn ang="0">
                    <a:pos x="1602" y="6024"/>
                  </a:cxn>
                  <a:cxn ang="0">
                    <a:pos x="1320" y="5838"/>
                  </a:cxn>
                  <a:cxn ang="0">
                    <a:pos x="1068" y="5628"/>
                  </a:cxn>
                  <a:cxn ang="0">
                    <a:pos x="834" y="5394"/>
                  </a:cxn>
                  <a:cxn ang="0">
                    <a:pos x="624" y="5142"/>
                  </a:cxn>
                  <a:cxn ang="0">
                    <a:pos x="438" y="4860"/>
                  </a:cxn>
                  <a:cxn ang="0">
                    <a:pos x="288" y="4566"/>
                  </a:cxn>
                  <a:cxn ang="0">
                    <a:pos x="162" y="4254"/>
                  </a:cxn>
                  <a:cxn ang="0">
                    <a:pos x="72" y="3924"/>
                  </a:cxn>
                  <a:cxn ang="0">
                    <a:pos x="18" y="3588"/>
                  </a:cxn>
                  <a:cxn ang="0">
                    <a:pos x="0" y="3234"/>
                  </a:cxn>
                  <a:cxn ang="0">
                    <a:pos x="18" y="2880"/>
                  </a:cxn>
                  <a:cxn ang="0">
                    <a:pos x="72" y="2538"/>
                  </a:cxn>
                  <a:cxn ang="0">
                    <a:pos x="162" y="2214"/>
                  </a:cxn>
                  <a:cxn ang="0">
                    <a:pos x="288" y="1896"/>
                  </a:cxn>
                  <a:cxn ang="0">
                    <a:pos x="438" y="1602"/>
                  </a:cxn>
                  <a:cxn ang="0">
                    <a:pos x="624" y="1326"/>
                  </a:cxn>
                  <a:cxn ang="0">
                    <a:pos x="834" y="1068"/>
                  </a:cxn>
                  <a:cxn ang="0">
                    <a:pos x="1068" y="834"/>
                  </a:cxn>
                  <a:cxn ang="0">
                    <a:pos x="1320" y="624"/>
                  </a:cxn>
                  <a:cxn ang="0">
                    <a:pos x="1602" y="444"/>
                  </a:cxn>
                  <a:cxn ang="0">
                    <a:pos x="1896" y="288"/>
                  </a:cxn>
                  <a:cxn ang="0">
                    <a:pos x="2208" y="162"/>
                  </a:cxn>
                  <a:cxn ang="0">
                    <a:pos x="2538" y="72"/>
                  </a:cxn>
                  <a:cxn ang="0">
                    <a:pos x="2874" y="18"/>
                  </a:cxn>
                  <a:cxn ang="0">
                    <a:pos x="3228" y="0"/>
                  </a:cxn>
                </a:cxnLst>
                <a:rect l="0" t="0" r="r" b="b"/>
                <a:pathLst>
                  <a:path w="6456" h="6462">
                    <a:moveTo>
                      <a:pt x="3228" y="0"/>
                    </a:moveTo>
                    <a:lnTo>
                      <a:pt x="3582" y="18"/>
                    </a:lnTo>
                    <a:lnTo>
                      <a:pt x="3918" y="72"/>
                    </a:lnTo>
                    <a:lnTo>
                      <a:pt x="4248" y="162"/>
                    </a:lnTo>
                    <a:lnTo>
                      <a:pt x="4560" y="288"/>
                    </a:lnTo>
                    <a:lnTo>
                      <a:pt x="4854" y="444"/>
                    </a:lnTo>
                    <a:lnTo>
                      <a:pt x="5136" y="624"/>
                    </a:lnTo>
                    <a:lnTo>
                      <a:pt x="5388" y="834"/>
                    </a:lnTo>
                    <a:lnTo>
                      <a:pt x="5622" y="1068"/>
                    </a:lnTo>
                    <a:lnTo>
                      <a:pt x="5832" y="1326"/>
                    </a:lnTo>
                    <a:lnTo>
                      <a:pt x="6018" y="1602"/>
                    </a:lnTo>
                    <a:lnTo>
                      <a:pt x="6168" y="1896"/>
                    </a:lnTo>
                    <a:lnTo>
                      <a:pt x="6294" y="2214"/>
                    </a:lnTo>
                    <a:lnTo>
                      <a:pt x="6384" y="2538"/>
                    </a:lnTo>
                    <a:lnTo>
                      <a:pt x="6438" y="2880"/>
                    </a:lnTo>
                    <a:lnTo>
                      <a:pt x="6456" y="3234"/>
                    </a:lnTo>
                    <a:lnTo>
                      <a:pt x="6438" y="3588"/>
                    </a:lnTo>
                    <a:lnTo>
                      <a:pt x="6384" y="3924"/>
                    </a:lnTo>
                    <a:lnTo>
                      <a:pt x="6294" y="4254"/>
                    </a:lnTo>
                    <a:lnTo>
                      <a:pt x="6168" y="4566"/>
                    </a:lnTo>
                    <a:lnTo>
                      <a:pt x="6018" y="4860"/>
                    </a:lnTo>
                    <a:lnTo>
                      <a:pt x="5832" y="5142"/>
                    </a:lnTo>
                    <a:lnTo>
                      <a:pt x="5622" y="5394"/>
                    </a:lnTo>
                    <a:lnTo>
                      <a:pt x="5388" y="5628"/>
                    </a:lnTo>
                    <a:lnTo>
                      <a:pt x="5136" y="5838"/>
                    </a:lnTo>
                    <a:lnTo>
                      <a:pt x="4854" y="6024"/>
                    </a:lnTo>
                    <a:lnTo>
                      <a:pt x="4560" y="6174"/>
                    </a:lnTo>
                    <a:lnTo>
                      <a:pt x="4248" y="6300"/>
                    </a:lnTo>
                    <a:lnTo>
                      <a:pt x="3918" y="6390"/>
                    </a:lnTo>
                    <a:lnTo>
                      <a:pt x="3582" y="6444"/>
                    </a:lnTo>
                    <a:lnTo>
                      <a:pt x="3228" y="6462"/>
                    </a:lnTo>
                    <a:lnTo>
                      <a:pt x="2874" y="6444"/>
                    </a:lnTo>
                    <a:lnTo>
                      <a:pt x="2538" y="6390"/>
                    </a:lnTo>
                    <a:lnTo>
                      <a:pt x="2208" y="6300"/>
                    </a:lnTo>
                    <a:lnTo>
                      <a:pt x="1896" y="6174"/>
                    </a:lnTo>
                    <a:lnTo>
                      <a:pt x="1602" y="6024"/>
                    </a:lnTo>
                    <a:lnTo>
                      <a:pt x="1320" y="5838"/>
                    </a:lnTo>
                    <a:lnTo>
                      <a:pt x="1068" y="5628"/>
                    </a:lnTo>
                    <a:lnTo>
                      <a:pt x="834" y="5394"/>
                    </a:lnTo>
                    <a:lnTo>
                      <a:pt x="624" y="5142"/>
                    </a:lnTo>
                    <a:lnTo>
                      <a:pt x="438" y="4860"/>
                    </a:lnTo>
                    <a:lnTo>
                      <a:pt x="288" y="4566"/>
                    </a:lnTo>
                    <a:lnTo>
                      <a:pt x="162" y="4254"/>
                    </a:lnTo>
                    <a:lnTo>
                      <a:pt x="72" y="3924"/>
                    </a:lnTo>
                    <a:lnTo>
                      <a:pt x="18" y="3588"/>
                    </a:lnTo>
                    <a:lnTo>
                      <a:pt x="0" y="3234"/>
                    </a:lnTo>
                    <a:lnTo>
                      <a:pt x="18" y="2880"/>
                    </a:lnTo>
                    <a:lnTo>
                      <a:pt x="72" y="2538"/>
                    </a:lnTo>
                    <a:lnTo>
                      <a:pt x="162" y="2214"/>
                    </a:lnTo>
                    <a:lnTo>
                      <a:pt x="288" y="1896"/>
                    </a:lnTo>
                    <a:lnTo>
                      <a:pt x="438" y="1602"/>
                    </a:lnTo>
                    <a:lnTo>
                      <a:pt x="624" y="1326"/>
                    </a:lnTo>
                    <a:lnTo>
                      <a:pt x="834" y="1068"/>
                    </a:lnTo>
                    <a:lnTo>
                      <a:pt x="1068" y="834"/>
                    </a:lnTo>
                    <a:lnTo>
                      <a:pt x="1320" y="624"/>
                    </a:lnTo>
                    <a:lnTo>
                      <a:pt x="1602" y="444"/>
                    </a:lnTo>
                    <a:lnTo>
                      <a:pt x="1896" y="288"/>
                    </a:lnTo>
                    <a:lnTo>
                      <a:pt x="2208" y="162"/>
                    </a:lnTo>
                    <a:lnTo>
                      <a:pt x="2538" y="72"/>
                    </a:lnTo>
                    <a:lnTo>
                      <a:pt x="2874" y="18"/>
                    </a:lnTo>
                    <a:lnTo>
                      <a:pt x="3228" y="0"/>
                    </a:lnTo>
                    <a:close/>
                  </a:path>
                </a:pathLst>
              </a:custGeom>
              <a:grpFill/>
              <a:ln>
                <a:noFill/>
                <a:headEnd/>
                <a:tailEnd/>
              </a:ln>
              <a:effectLst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8"/>
              <p:cNvSpPr>
                <a:spLocks/>
              </p:cNvSpPr>
              <p:nvPr/>
            </p:nvSpPr>
            <p:spPr bwMode="auto">
              <a:xfrm>
                <a:off x="285720" y="2643182"/>
                <a:ext cx="174065" cy="267057"/>
              </a:xfrm>
              <a:custGeom>
                <a:avLst/>
                <a:gdLst/>
                <a:ahLst/>
                <a:cxnLst>
                  <a:cxn ang="0">
                    <a:pos x="12642" y="6"/>
                  </a:cxn>
                  <a:cxn ang="0">
                    <a:pos x="13200" y="84"/>
                  </a:cxn>
                  <a:cxn ang="0">
                    <a:pos x="13854" y="270"/>
                  </a:cxn>
                  <a:cxn ang="0">
                    <a:pos x="14520" y="618"/>
                  </a:cxn>
                  <a:cxn ang="0">
                    <a:pos x="15012" y="882"/>
                  </a:cxn>
                  <a:cxn ang="0">
                    <a:pos x="15312" y="1290"/>
                  </a:cxn>
                  <a:cxn ang="0">
                    <a:pos x="17262" y="12120"/>
                  </a:cxn>
                  <a:cxn ang="0">
                    <a:pos x="17070" y="12672"/>
                  </a:cxn>
                  <a:cxn ang="0">
                    <a:pos x="16590" y="13116"/>
                  </a:cxn>
                  <a:cxn ang="0">
                    <a:pos x="15894" y="13374"/>
                  </a:cxn>
                  <a:cxn ang="0">
                    <a:pos x="15216" y="13386"/>
                  </a:cxn>
                  <a:cxn ang="0">
                    <a:pos x="14640" y="13188"/>
                  </a:cxn>
                  <a:cxn ang="0">
                    <a:pos x="14244" y="12816"/>
                  </a:cxn>
                  <a:cxn ang="0">
                    <a:pos x="12984" y="6222"/>
                  </a:cxn>
                  <a:cxn ang="0">
                    <a:pos x="12912" y="24864"/>
                  </a:cxn>
                  <a:cxn ang="0">
                    <a:pos x="12762" y="25548"/>
                  </a:cxn>
                  <a:cxn ang="0">
                    <a:pos x="12354" y="26088"/>
                  </a:cxn>
                  <a:cxn ang="0">
                    <a:pos x="11760" y="26418"/>
                  </a:cxn>
                  <a:cxn ang="0">
                    <a:pos x="11058" y="26466"/>
                  </a:cxn>
                  <a:cxn ang="0">
                    <a:pos x="10416" y="26220"/>
                  </a:cxn>
                  <a:cxn ang="0">
                    <a:pos x="9942" y="25746"/>
                  </a:cxn>
                  <a:cxn ang="0">
                    <a:pos x="9702" y="25104"/>
                  </a:cxn>
                  <a:cxn ang="0">
                    <a:pos x="7578" y="15498"/>
                  </a:cxn>
                  <a:cxn ang="0">
                    <a:pos x="7512" y="25332"/>
                  </a:cxn>
                  <a:cxn ang="0">
                    <a:pos x="7182" y="25926"/>
                  </a:cxn>
                  <a:cxn ang="0">
                    <a:pos x="6642" y="26334"/>
                  </a:cxn>
                  <a:cxn ang="0">
                    <a:pos x="5964" y="26484"/>
                  </a:cxn>
                  <a:cxn ang="0">
                    <a:pos x="5280" y="26334"/>
                  </a:cxn>
                  <a:cxn ang="0">
                    <a:pos x="4740" y="25926"/>
                  </a:cxn>
                  <a:cxn ang="0">
                    <a:pos x="4410" y="25332"/>
                  </a:cxn>
                  <a:cxn ang="0">
                    <a:pos x="4344" y="5982"/>
                  </a:cxn>
                  <a:cxn ang="0">
                    <a:pos x="3018" y="12978"/>
                  </a:cxn>
                  <a:cxn ang="0">
                    <a:pos x="2622" y="13350"/>
                  </a:cxn>
                  <a:cxn ang="0">
                    <a:pos x="2046" y="13548"/>
                  </a:cxn>
                  <a:cxn ang="0">
                    <a:pos x="1368" y="13536"/>
                  </a:cxn>
                  <a:cxn ang="0">
                    <a:pos x="672" y="13278"/>
                  </a:cxn>
                  <a:cxn ang="0">
                    <a:pos x="192" y="12834"/>
                  </a:cxn>
                  <a:cxn ang="0">
                    <a:pos x="0" y="12282"/>
                  </a:cxn>
                  <a:cxn ang="0">
                    <a:pos x="1938" y="1476"/>
                  </a:cxn>
                  <a:cxn ang="0">
                    <a:pos x="2064" y="1230"/>
                  </a:cxn>
                  <a:cxn ang="0">
                    <a:pos x="2136" y="1146"/>
                  </a:cxn>
                  <a:cxn ang="0">
                    <a:pos x="2352" y="936"/>
                  </a:cxn>
                  <a:cxn ang="0">
                    <a:pos x="2730" y="660"/>
                  </a:cxn>
                  <a:cxn ang="0">
                    <a:pos x="3288" y="378"/>
                  </a:cxn>
                  <a:cxn ang="0">
                    <a:pos x="4044" y="138"/>
                  </a:cxn>
                  <a:cxn ang="0">
                    <a:pos x="5022" y="12"/>
                  </a:cxn>
                </a:cxnLst>
                <a:rect l="0" t="0" r="r" b="b"/>
                <a:pathLst>
                  <a:path w="17262" h="26484">
                    <a:moveTo>
                      <a:pt x="5400" y="0"/>
                    </a:moveTo>
                    <a:lnTo>
                      <a:pt x="12498" y="0"/>
                    </a:lnTo>
                    <a:lnTo>
                      <a:pt x="12642" y="6"/>
                    </a:lnTo>
                    <a:lnTo>
                      <a:pt x="12810" y="24"/>
                    </a:lnTo>
                    <a:lnTo>
                      <a:pt x="12996" y="48"/>
                    </a:lnTo>
                    <a:lnTo>
                      <a:pt x="13200" y="84"/>
                    </a:lnTo>
                    <a:lnTo>
                      <a:pt x="13410" y="132"/>
                    </a:lnTo>
                    <a:lnTo>
                      <a:pt x="13632" y="192"/>
                    </a:lnTo>
                    <a:lnTo>
                      <a:pt x="13854" y="270"/>
                    </a:lnTo>
                    <a:lnTo>
                      <a:pt x="14082" y="366"/>
                    </a:lnTo>
                    <a:lnTo>
                      <a:pt x="14304" y="480"/>
                    </a:lnTo>
                    <a:lnTo>
                      <a:pt x="14520" y="618"/>
                    </a:lnTo>
                    <a:lnTo>
                      <a:pt x="14700" y="684"/>
                    </a:lnTo>
                    <a:lnTo>
                      <a:pt x="14868" y="774"/>
                    </a:lnTo>
                    <a:lnTo>
                      <a:pt x="15012" y="882"/>
                    </a:lnTo>
                    <a:lnTo>
                      <a:pt x="15138" y="1002"/>
                    </a:lnTo>
                    <a:lnTo>
                      <a:pt x="15240" y="1140"/>
                    </a:lnTo>
                    <a:lnTo>
                      <a:pt x="15312" y="1290"/>
                    </a:lnTo>
                    <a:lnTo>
                      <a:pt x="15360" y="1452"/>
                    </a:lnTo>
                    <a:lnTo>
                      <a:pt x="17250" y="11928"/>
                    </a:lnTo>
                    <a:lnTo>
                      <a:pt x="17262" y="12120"/>
                    </a:lnTo>
                    <a:lnTo>
                      <a:pt x="17238" y="12312"/>
                    </a:lnTo>
                    <a:lnTo>
                      <a:pt x="17172" y="12498"/>
                    </a:lnTo>
                    <a:lnTo>
                      <a:pt x="17070" y="12672"/>
                    </a:lnTo>
                    <a:lnTo>
                      <a:pt x="16938" y="12834"/>
                    </a:lnTo>
                    <a:lnTo>
                      <a:pt x="16776" y="12984"/>
                    </a:lnTo>
                    <a:lnTo>
                      <a:pt x="16590" y="13116"/>
                    </a:lnTo>
                    <a:lnTo>
                      <a:pt x="16380" y="13224"/>
                    </a:lnTo>
                    <a:lnTo>
                      <a:pt x="16146" y="13314"/>
                    </a:lnTo>
                    <a:lnTo>
                      <a:pt x="15894" y="13374"/>
                    </a:lnTo>
                    <a:lnTo>
                      <a:pt x="15660" y="13404"/>
                    </a:lnTo>
                    <a:lnTo>
                      <a:pt x="15432" y="13404"/>
                    </a:lnTo>
                    <a:lnTo>
                      <a:pt x="15216" y="13386"/>
                    </a:lnTo>
                    <a:lnTo>
                      <a:pt x="15006" y="13344"/>
                    </a:lnTo>
                    <a:lnTo>
                      <a:pt x="14814" y="13278"/>
                    </a:lnTo>
                    <a:lnTo>
                      <a:pt x="14640" y="13188"/>
                    </a:lnTo>
                    <a:lnTo>
                      <a:pt x="14484" y="13080"/>
                    </a:lnTo>
                    <a:lnTo>
                      <a:pt x="14352" y="12960"/>
                    </a:lnTo>
                    <a:lnTo>
                      <a:pt x="14244" y="12816"/>
                    </a:lnTo>
                    <a:lnTo>
                      <a:pt x="14166" y="12660"/>
                    </a:lnTo>
                    <a:lnTo>
                      <a:pt x="14118" y="12492"/>
                    </a:lnTo>
                    <a:lnTo>
                      <a:pt x="12984" y="6222"/>
                    </a:lnTo>
                    <a:lnTo>
                      <a:pt x="12948" y="6288"/>
                    </a:lnTo>
                    <a:lnTo>
                      <a:pt x="12912" y="11022"/>
                    </a:lnTo>
                    <a:lnTo>
                      <a:pt x="12912" y="24864"/>
                    </a:lnTo>
                    <a:lnTo>
                      <a:pt x="12894" y="25104"/>
                    </a:lnTo>
                    <a:lnTo>
                      <a:pt x="12846" y="25332"/>
                    </a:lnTo>
                    <a:lnTo>
                      <a:pt x="12762" y="25548"/>
                    </a:lnTo>
                    <a:lnTo>
                      <a:pt x="12654" y="25746"/>
                    </a:lnTo>
                    <a:lnTo>
                      <a:pt x="12516" y="25926"/>
                    </a:lnTo>
                    <a:lnTo>
                      <a:pt x="12354" y="26088"/>
                    </a:lnTo>
                    <a:lnTo>
                      <a:pt x="12174" y="26220"/>
                    </a:lnTo>
                    <a:lnTo>
                      <a:pt x="11976" y="26334"/>
                    </a:lnTo>
                    <a:lnTo>
                      <a:pt x="11760" y="26418"/>
                    </a:lnTo>
                    <a:lnTo>
                      <a:pt x="11538" y="26466"/>
                    </a:lnTo>
                    <a:lnTo>
                      <a:pt x="11298" y="26484"/>
                    </a:lnTo>
                    <a:lnTo>
                      <a:pt x="11058" y="26466"/>
                    </a:lnTo>
                    <a:lnTo>
                      <a:pt x="10830" y="26418"/>
                    </a:lnTo>
                    <a:lnTo>
                      <a:pt x="10614" y="26334"/>
                    </a:lnTo>
                    <a:lnTo>
                      <a:pt x="10416" y="26220"/>
                    </a:lnTo>
                    <a:lnTo>
                      <a:pt x="10236" y="26088"/>
                    </a:lnTo>
                    <a:lnTo>
                      <a:pt x="10080" y="25926"/>
                    </a:lnTo>
                    <a:lnTo>
                      <a:pt x="9942" y="25746"/>
                    </a:lnTo>
                    <a:lnTo>
                      <a:pt x="9834" y="25548"/>
                    </a:lnTo>
                    <a:lnTo>
                      <a:pt x="9750" y="25332"/>
                    </a:lnTo>
                    <a:lnTo>
                      <a:pt x="9702" y="25104"/>
                    </a:lnTo>
                    <a:lnTo>
                      <a:pt x="9684" y="24864"/>
                    </a:lnTo>
                    <a:lnTo>
                      <a:pt x="9684" y="15498"/>
                    </a:lnTo>
                    <a:lnTo>
                      <a:pt x="7578" y="15498"/>
                    </a:lnTo>
                    <a:lnTo>
                      <a:pt x="7578" y="24864"/>
                    </a:lnTo>
                    <a:lnTo>
                      <a:pt x="7560" y="25104"/>
                    </a:lnTo>
                    <a:lnTo>
                      <a:pt x="7512" y="25332"/>
                    </a:lnTo>
                    <a:lnTo>
                      <a:pt x="7428" y="25548"/>
                    </a:lnTo>
                    <a:lnTo>
                      <a:pt x="7320" y="25746"/>
                    </a:lnTo>
                    <a:lnTo>
                      <a:pt x="7182" y="25926"/>
                    </a:lnTo>
                    <a:lnTo>
                      <a:pt x="7020" y="26088"/>
                    </a:lnTo>
                    <a:lnTo>
                      <a:pt x="6840" y="26220"/>
                    </a:lnTo>
                    <a:lnTo>
                      <a:pt x="6642" y="26334"/>
                    </a:lnTo>
                    <a:lnTo>
                      <a:pt x="6426" y="26418"/>
                    </a:lnTo>
                    <a:lnTo>
                      <a:pt x="6204" y="26466"/>
                    </a:lnTo>
                    <a:lnTo>
                      <a:pt x="5964" y="26484"/>
                    </a:lnTo>
                    <a:lnTo>
                      <a:pt x="5724" y="26466"/>
                    </a:lnTo>
                    <a:lnTo>
                      <a:pt x="5496" y="26418"/>
                    </a:lnTo>
                    <a:lnTo>
                      <a:pt x="5280" y="26334"/>
                    </a:lnTo>
                    <a:lnTo>
                      <a:pt x="5082" y="26220"/>
                    </a:lnTo>
                    <a:lnTo>
                      <a:pt x="4902" y="26088"/>
                    </a:lnTo>
                    <a:lnTo>
                      <a:pt x="4740" y="25926"/>
                    </a:lnTo>
                    <a:lnTo>
                      <a:pt x="4608" y="25746"/>
                    </a:lnTo>
                    <a:lnTo>
                      <a:pt x="4494" y="25548"/>
                    </a:lnTo>
                    <a:lnTo>
                      <a:pt x="4410" y="25332"/>
                    </a:lnTo>
                    <a:lnTo>
                      <a:pt x="4362" y="25104"/>
                    </a:lnTo>
                    <a:lnTo>
                      <a:pt x="4344" y="24864"/>
                    </a:lnTo>
                    <a:lnTo>
                      <a:pt x="4344" y="5982"/>
                    </a:lnTo>
                    <a:lnTo>
                      <a:pt x="3144" y="12654"/>
                    </a:lnTo>
                    <a:lnTo>
                      <a:pt x="3096" y="12822"/>
                    </a:lnTo>
                    <a:lnTo>
                      <a:pt x="3018" y="12978"/>
                    </a:lnTo>
                    <a:lnTo>
                      <a:pt x="2910" y="13116"/>
                    </a:lnTo>
                    <a:lnTo>
                      <a:pt x="2778" y="13242"/>
                    </a:lnTo>
                    <a:lnTo>
                      <a:pt x="2622" y="13350"/>
                    </a:lnTo>
                    <a:lnTo>
                      <a:pt x="2448" y="13434"/>
                    </a:lnTo>
                    <a:lnTo>
                      <a:pt x="2256" y="13500"/>
                    </a:lnTo>
                    <a:lnTo>
                      <a:pt x="2046" y="13548"/>
                    </a:lnTo>
                    <a:lnTo>
                      <a:pt x="1830" y="13566"/>
                    </a:lnTo>
                    <a:lnTo>
                      <a:pt x="1602" y="13566"/>
                    </a:lnTo>
                    <a:lnTo>
                      <a:pt x="1368" y="13536"/>
                    </a:lnTo>
                    <a:lnTo>
                      <a:pt x="1116" y="13476"/>
                    </a:lnTo>
                    <a:lnTo>
                      <a:pt x="882" y="13386"/>
                    </a:lnTo>
                    <a:lnTo>
                      <a:pt x="672" y="13278"/>
                    </a:lnTo>
                    <a:lnTo>
                      <a:pt x="486" y="13146"/>
                    </a:lnTo>
                    <a:lnTo>
                      <a:pt x="324" y="12996"/>
                    </a:lnTo>
                    <a:lnTo>
                      <a:pt x="192" y="12834"/>
                    </a:lnTo>
                    <a:lnTo>
                      <a:pt x="90" y="12654"/>
                    </a:lnTo>
                    <a:lnTo>
                      <a:pt x="24" y="12474"/>
                    </a:lnTo>
                    <a:lnTo>
                      <a:pt x="0" y="12282"/>
                    </a:lnTo>
                    <a:lnTo>
                      <a:pt x="12" y="12090"/>
                    </a:lnTo>
                    <a:lnTo>
                      <a:pt x="1902" y="1608"/>
                    </a:lnTo>
                    <a:lnTo>
                      <a:pt x="1938" y="1476"/>
                    </a:lnTo>
                    <a:lnTo>
                      <a:pt x="1992" y="1350"/>
                    </a:lnTo>
                    <a:lnTo>
                      <a:pt x="2064" y="1236"/>
                    </a:lnTo>
                    <a:lnTo>
                      <a:pt x="2064" y="1230"/>
                    </a:lnTo>
                    <a:lnTo>
                      <a:pt x="2094" y="1200"/>
                    </a:lnTo>
                    <a:lnTo>
                      <a:pt x="2112" y="1170"/>
                    </a:lnTo>
                    <a:lnTo>
                      <a:pt x="2136" y="1146"/>
                    </a:lnTo>
                    <a:lnTo>
                      <a:pt x="2190" y="1086"/>
                    </a:lnTo>
                    <a:lnTo>
                      <a:pt x="2262" y="1020"/>
                    </a:lnTo>
                    <a:lnTo>
                      <a:pt x="2352" y="936"/>
                    </a:lnTo>
                    <a:lnTo>
                      <a:pt x="2454" y="852"/>
                    </a:lnTo>
                    <a:lnTo>
                      <a:pt x="2580" y="756"/>
                    </a:lnTo>
                    <a:lnTo>
                      <a:pt x="2730" y="660"/>
                    </a:lnTo>
                    <a:lnTo>
                      <a:pt x="2892" y="564"/>
                    </a:lnTo>
                    <a:lnTo>
                      <a:pt x="3078" y="468"/>
                    </a:lnTo>
                    <a:lnTo>
                      <a:pt x="3288" y="378"/>
                    </a:lnTo>
                    <a:lnTo>
                      <a:pt x="3516" y="288"/>
                    </a:lnTo>
                    <a:lnTo>
                      <a:pt x="3768" y="210"/>
                    </a:lnTo>
                    <a:lnTo>
                      <a:pt x="4044" y="138"/>
                    </a:lnTo>
                    <a:lnTo>
                      <a:pt x="4344" y="84"/>
                    </a:lnTo>
                    <a:lnTo>
                      <a:pt x="4674" y="36"/>
                    </a:lnTo>
                    <a:lnTo>
                      <a:pt x="5022" y="12"/>
                    </a:lnTo>
                    <a:lnTo>
                      <a:pt x="5400" y="0"/>
                    </a:lnTo>
                    <a:close/>
                  </a:path>
                </a:pathLst>
              </a:custGeom>
              <a:grpFill/>
              <a:ln>
                <a:noFill/>
                <a:headEnd/>
                <a:tailEnd/>
              </a:ln>
              <a:effectLst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3" name="Group 94"/>
            <p:cNvGrpSpPr/>
            <p:nvPr/>
          </p:nvGrpSpPr>
          <p:grpSpPr>
            <a:xfrm>
              <a:off x="1460167" y="3552825"/>
              <a:ext cx="121006" cy="238940"/>
              <a:chOff x="285720" y="2566525"/>
              <a:chExt cx="174065" cy="343714"/>
            </a:xfrm>
            <a:grpFill/>
          </p:grpSpPr>
          <p:sp>
            <p:nvSpPr>
              <p:cNvPr id="34" name="Freeform 7"/>
              <p:cNvSpPr>
                <a:spLocks/>
              </p:cNvSpPr>
              <p:nvPr/>
            </p:nvSpPr>
            <p:spPr bwMode="auto">
              <a:xfrm>
                <a:off x="336663" y="2566525"/>
                <a:ext cx="65100" cy="65161"/>
              </a:xfrm>
              <a:custGeom>
                <a:avLst/>
                <a:gdLst/>
                <a:ahLst/>
                <a:cxnLst>
                  <a:cxn ang="0">
                    <a:pos x="3228" y="0"/>
                  </a:cxn>
                  <a:cxn ang="0">
                    <a:pos x="3582" y="18"/>
                  </a:cxn>
                  <a:cxn ang="0">
                    <a:pos x="3918" y="72"/>
                  </a:cxn>
                  <a:cxn ang="0">
                    <a:pos x="4248" y="162"/>
                  </a:cxn>
                  <a:cxn ang="0">
                    <a:pos x="4560" y="288"/>
                  </a:cxn>
                  <a:cxn ang="0">
                    <a:pos x="4854" y="444"/>
                  </a:cxn>
                  <a:cxn ang="0">
                    <a:pos x="5136" y="624"/>
                  </a:cxn>
                  <a:cxn ang="0">
                    <a:pos x="5388" y="834"/>
                  </a:cxn>
                  <a:cxn ang="0">
                    <a:pos x="5622" y="1068"/>
                  </a:cxn>
                  <a:cxn ang="0">
                    <a:pos x="5832" y="1326"/>
                  </a:cxn>
                  <a:cxn ang="0">
                    <a:pos x="6018" y="1602"/>
                  </a:cxn>
                  <a:cxn ang="0">
                    <a:pos x="6168" y="1896"/>
                  </a:cxn>
                  <a:cxn ang="0">
                    <a:pos x="6294" y="2214"/>
                  </a:cxn>
                  <a:cxn ang="0">
                    <a:pos x="6384" y="2538"/>
                  </a:cxn>
                  <a:cxn ang="0">
                    <a:pos x="6438" y="2880"/>
                  </a:cxn>
                  <a:cxn ang="0">
                    <a:pos x="6456" y="3234"/>
                  </a:cxn>
                  <a:cxn ang="0">
                    <a:pos x="6438" y="3588"/>
                  </a:cxn>
                  <a:cxn ang="0">
                    <a:pos x="6384" y="3924"/>
                  </a:cxn>
                  <a:cxn ang="0">
                    <a:pos x="6294" y="4254"/>
                  </a:cxn>
                  <a:cxn ang="0">
                    <a:pos x="6168" y="4566"/>
                  </a:cxn>
                  <a:cxn ang="0">
                    <a:pos x="6018" y="4860"/>
                  </a:cxn>
                  <a:cxn ang="0">
                    <a:pos x="5832" y="5142"/>
                  </a:cxn>
                  <a:cxn ang="0">
                    <a:pos x="5622" y="5394"/>
                  </a:cxn>
                  <a:cxn ang="0">
                    <a:pos x="5388" y="5628"/>
                  </a:cxn>
                  <a:cxn ang="0">
                    <a:pos x="5136" y="5838"/>
                  </a:cxn>
                  <a:cxn ang="0">
                    <a:pos x="4854" y="6024"/>
                  </a:cxn>
                  <a:cxn ang="0">
                    <a:pos x="4560" y="6174"/>
                  </a:cxn>
                  <a:cxn ang="0">
                    <a:pos x="4248" y="6300"/>
                  </a:cxn>
                  <a:cxn ang="0">
                    <a:pos x="3918" y="6390"/>
                  </a:cxn>
                  <a:cxn ang="0">
                    <a:pos x="3582" y="6444"/>
                  </a:cxn>
                  <a:cxn ang="0">
                    <a:pos x="3228" y="6462"/>
                  </a:cxn>
                  <a:cxn ang="0">
                    <a:pos x="2874" y="6444"/>
                  </a:cxn>
                  <a:cxn ang="0">
                    <a:pos x="2538" y="6390"/>
                  </a:cxn>
                  <a:cxn ang="0">
                    <a:pos x="2208" y="6300"/>
                  </a:cxn>
                  <a:cxn ang="0">
                    <a:pos x="1896" y="6174"/>
                  </a:cxn>
                  <a:cxn ang="0">
                    <a:pos x="1602" y="6024"/>
                  </a:cxn>
                  <a:cxn ang="0">
                    <a:pos x="1320" y="5838"/>
                  </a:cxn>
                  <a:cxn ang="0">
                    <a:pos x="1068" y="5628"/>
                  </a:cxn>
                  <a:cxn ang="0">
                    <a:pos x="834" y="5394"/>
                  </a:cxn>
                  <a:cxn ang="0">
                    <a:pos x="624" y="5142"/>
                  </a:cxn>
                  <a:cxn ang="0">
                    <a:pos x="438" y="4860"/>
                  </a:cxn>
                  <a:cxn ang="0">
                    <a:pos x="288" y="4566"/>
                  </a:cxn>
                  <a:cxn ang="0">
                    <a:pos x="162" y="4254"/>
                  </a:cxn>
                  <a:cxn ang="0">
                    <a:pos x="72" y="3924"/>
                  </a:cxn>
                  <a:cxn ang="0">
                    <a:pos x="18" y="3588"/>
                  </a:cxn>
                  <a:cxn ang="0">
                    <a:pos x="0" y="3234"/>
                  </a:cxn>
                  <a:cxn ang="0">
                    <a:pos x="18" y="2880"/>
                  </a:cxn>
                  <a:cxn ang="0">
                    <a:pos x="72" y="2538"/>
                  </a:cxn>
                  <a:cxn ang="0">
                    <a:pos x="162" y="2214"/>
                  </a:cxn>
                  <a:cxn ang="0">
                    <a:pos x="288" y="1896"/>
                  </a:cxn>
                  <a:cxn ang="0">
                    <a:pos x="438" y="1602"/>
                  </a:cxn>
                  <a:cxn ang="0">
                    <a:pos x="624" y="1326"/>
                  </a:cxn>
                  <a:cxn ang="0">
                    <a:pos x="834" y="1068"/>
                  </a:cxn>
                  <a:cxn ang="0">
                    <a:pos x="1068" y="834"/>
                  </a:cxn>
                  <a:cxn ang="0">
                    <a:pos x="1320" y="624"/>
                  </a:cxn>
                  <a:cxn ang="0">
                    <a:pos x="1602" y="444"/>
                  </a:cxn>
                  <a:cxn ang="0">
                    <a:pos x="1896" y="288"/>
                  </a:cxn>
                  <a:cxn ang="0">
                    <a:pos x="2208" y="162"/>
                  </a:cxn>
                  <a:cxn ang="0">
                    <a:pos x="2538" y="72"/>
                  </a:cxn>
                  <a:cxn ang="0">
                    <a:pos x="2874" y="18"/>
                  </a:cxn>
                  <a:cxn ang="0">
                    <a:pos x="3228" y="0"/>
                  </a:cxn>
                </a:cxnLst>
                <a:rect l="0" t="0" r="r" b="b"/>
                <a:pathLst>
                  <a:path w="6456" h="6462">
                    <a:moveTo>
                      <a:pt x="3228" y="0"/>
                    </a:moveTo>
                    <a:lnTo>
                      <a:pt x="3582" y="18"/>
                    </a:lnTo>
                    <a:lnTo>
                      <a:pt x="3918" y="72"/>
                    </a:lnTo>
                    <a:lnTo>
                      <a:pt x="4248" y="162"/>
                    </a:lnTo>
                    <a:lnTo>
                      <a:pt x="4560" y="288"/>
                    </a:lnTo>
                    <a:lnTo>
                      <a:pt x="4854" y="444"/>
                    </a:lnTo>
                    <a:lnTo>
                      <a:pt x="5136" y="624"/>
                    </a:lnTo>
                    <a:lnTo>
                      <a:pt x="5388" y="834"/>
                    </a:lnTo>
                    <a:lnTo>
                      <a:pt x="5622" y="1068"/>
                    </a:lnTo>
                    <a:lnTo>
                      <a:pt x="5832" y="1326"/>
                    </a:lnTo>
                    <a:lnTo>
                      <a:pt x="6018" y="1602"/>
                    </a:lnTo>
                    <a:lnTo>
                      <a:pt x="6168" y="1896"/>
                    </a:lnTo>
                    <a:lnTo>
                      <a:pt x="6294" y="2214"/>
                    </a:lnTo>
                    <a:lnTo>
                      <a:pt x="6384" y="2538"/>
                    </a:lnTo>
                    <a:lnTo>
                      <a:pt x="6438" y="2880"/>
                    </a:lnTo>
                    <a:lnTo>
                      <a:pt x="6456" y="3234"/>
                    </a:lnTo>
                    <a:lnTo>
                      <a:pt x="6438" y="3588"/>
                    </a:lnTo>
                    <a:lnTo>
                      <a:pt x="6384" y="3924"/>
                    </a:lnTo>
                    <a:lnTo>
                      <a:pt x="6294" y="4254"/>
                    </a:lnTo>
                    <a:lnTo>
                      <a:pt x="6168" y="4566"/>
                    </a:lnTo>
                    <a:lnTo>
                      <a:pt x="6018" y="4860"/>
                    </a:lnTo>
                    <a:lnTo>
                      <a:pt x="5832" y="5142"/>
                    </a:lnTo>
                    <a:lnTo>
                      <a:pt x="5622" y="5394"/>
                    </a:lnTo>
                    <a:lnTo>
                      <a:pt x="5388" y="5628"/>
                    </a:lnTo>
                    <a:lnTo>
                      <a:pt x="5136" y="5838"/>
                    </a:lnTo>
                    <a:lnTo>
                      <a:pt x="4854" y="6024"/>
                    </a:lnTo>
                    <a:lnTo>
                      <a:pt x="4560" y="6174"/>
                    </a:lnTo>
                    <a:lnTo>
                      <a:pt x="4248" y="6300"/>
                    </a:lnTo>
                    <a:lnTo>
                      <a:pt x="3918" y="6390"/>
                    </a:lnTo>
                    <a:lnTo>
                      <a:pt x="3582" y="6444"/>
                    </a:lnTo>
                    <a:lnTo>
                      <a:pt x="3228" y="6462"/>
                    </a:lnTo>
                    <a:lnTo>
                      <a:pt x="2874" y="6444"/>
                    </a:lnTo>
                    <a:lnTo>
                      <a:pt x="2538" y="6390"/>
                    </a:lnTo>
                    <a:lnTo>
                      <a:pt x="2208" y="6300"/>
                    </a:lnTo>
                    <a:lnTo>
                      <a:pt x="1896" y="6174"/>
                    </a:lnTo>
                    <a:lnTo>
                      <a:pt x="1602" y="6024"/>
                    </a:lnTo>
                    <a:lnTo>
                      <a:pt x="1320" y="5838"/>
                    </a:lnTo>
                    <a:lnTo>
                      <a:pt x="1068" y="5628"/>
                    </a:lnTo>
                    <a:lnTo>
                      <a:pt x="834" y="5394"/>
                    </a:lnTo>
                    <a:lnTo>
                      <a:pt x="624" y="5142"/>
                    </a:lnTo>
                    <a:lnTo>
                      <a:pt x="438" y="4860"/>
                    </a:lnTo>
                    <a:lnTo>
                      <a:pt x="288" y="4566"/>
                    </a:lnTo>
                    <a:lnTo>
                      <a:pt x="162" y="4254"/>
                    </a:lnTo>
                    <a:lnTo>
                      <a:pt x="72" y="3924"/>
                    </a:lnTo>
                    <a:lnTo>
                      <a:pt x="18" y="3588"/>
                    </a:lnTo>
                    <a:lnTo>
                      <a:pt x="0" y="3234"/>
                    </a:lnTo>
                    <a:lnTo>
                      <a:pt x="18" y="2880"/>
                    </a:lnTo>
                    <a:lnTo>
                      <a:pt x="72" y="2538"/>
                    </a:lnTo>
                    <a:lnTo>
                      <a:pt x="162" y="2214"/>
                    </a:lnTo>
                    <a:lnTo>
                      <a:pt x="288" y="1896"/>
                    </a:lnTo>
                    <a:lnTo>
                      <a:pt x="438" y="1602"/>
                    </a:lnTo>
                    <a:lnTo>
                      <a:pt x="624" y="1326"/>
                    </a:lnTo>
                    <a:lnTo>
                      <a:pt x="834" y="1068"/>
                    </a:lnTo>
                    <a:lnTo>
                      <a:pt x="1068" y="834"/>
                    </a:lnTo>
                    <a:lnTo>
                      <a:pt x="1320" y="624"/>
                    </a:lnTo>
                    <a:lnTo>
                      <a:pt x="1602" y="444"/>
                    </a:lnTo>
                    <a:lnTo>
                      <a:pt x="1896" y="288"/>
                    </a:lnTo>
                    <a:lnTo>
                      <a:pt x="2208" y="162"/>
                    </a:lnTo>
                    <a:lnTo>
                      <a:pt x="2538" y="72"/>
                    </a:lnTo>
                    <a:lnTo>
                      <a:pt x="2874" y="18"/>
                    </a:lnTo>
                    <a:lnTo>
                      <a:pt x="3228" y="0"/>
                    </a:lnTo>
                    <a:close/>
                  </a:path>
                </a:pathLst>
              </a:custGeom>
              <a:grpFill/>
              <a:ln>
                <a:noFill/>
                <a:headEnd/>
                <a:tailEnd/>
              </a:ln>
              <a:effectLst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8"/>
              <p:cNvSpPr>
                <a:spLocks/>
              </p:cNvSpPr>
              <p:nvPr/>
            </p:nvSpPr>
            <p:spPr bwMode="auto">
              <a:xfrm>
                <a:off x="285720" y="2643182"/>
                <a:ext cx="174065" cy="267057"/>
              </a:xfrm>
              <a:custGeom>
                <a:avLst/>
                <a:gdLst/>
                <a:ahLst/>
                <a:cxnLst>
                  <a:cxn ang="0">
                    <a:pos x="12642" y="6"/>
                  </a:cxn>
                  <a:cxn ang="0">
                    <a:pos x="13200" y="84"/>
                  </a:cxn>
                  <a:cxn ang="0">
                    <a:pos x="13854" y="270"/>
                  </a:cxn>
                  <a:cxn ang="0">
                    <a:pos x="14520" y="618"/>
                  </a:cxn>
                  <a:cxn ang="0">
                    <a:pos x="15012" y="882"/>
                  </a:cxn>
                  <a:cxn ang="0">
                    <a:pos x="15312" y="1290"/>
                  </a:cxn>
                  <a:cxn ang="0">
                    <a:pos x="17262" y="12120"/>
                  </a:cxn>
                  <a:cxn ang="0">
                    <a:pos x="17070" y="12672"/>
                  </a:cxn>
                  <a:cxn ang="0">
                    <a:pos x="16590" y="13116"/>
                  </a:cxn>
                  <a:cxn ang="0">
                    <a:pos x="15894" y="13374"/>
                  </a:cxn>
                  <a:cxn ang="0">
                    <a:pos x="15216" y="13386"/>
                  </a:cxn>
                  <a:cxn ang="0">
                    <a:pos x="14640" y="13188"/>
                  </a:cxn>
                  <a:cxn ang="0">
                    <a:pos x="14244" y="12816"/>
                  </a:cxn>
                  <a:cxn ang="0">
                    <a:pos x="12984" y="6222"/>
                  </a:cxn>
                  <a:cxn ang="0">
                    <a:pos x="12912" y="24864"/>
                  </a:cxn>
                  <a:cxn ang="0">
                    <a:pos x="12762" y="25548"/>
                  </a:cxn>
                  <a:cxn ang="0">
                    <a:pos x="12354" y="26088"/>
                  </a:cxn>
                  <a:cxn ang="0">
                    <a:pos x="11760" y="26418"/>
                  </a:cxn>
                  <a:cxn ang="0">
                    <a:pos x="11058" y="26466"/>
                  </a:cxn>
                  <a:cxn ang="0">
                    <a:pos x="10416" y="26220"/>
                  </a:cxn>
                  <a:cxn ang="0">
                    <a:pos x="9942" y="25746"/>
                  </a:cxn>
                  <a:cxn ang="0">
                    <a:pos x="9702" y="25104"/>
                  </a:cxn>
                  <a:cxn ang="0">
                    <a:pos x="7578" y="15498"/>
                  </a:cxn>
                  <a:cxn ang="0">
                    <a:pos x="7512" y="25332"/>
                  </a:cxn>
                  <a:cxn ang="0">
                    <a:pos x="7182" y="25926"/>
                  </a:cxn>
                  <a:cxn ang="0">
                    <a:pos x="6642" y="26334"/>
                  </a:cxn>
                  <a:cxn ang="0">
                    <a:pos x="5964" y="26484"/>
                  </a:cxn>
                  <a:cxn ang="0">
                    <a:pos x="5280" y="26334"/>
                  </a:cxn>
                  <a:cxn ang="0">
                    <a:pos x="4740" y="25926"/>
                  </a:cxn>
                  <a:cxn ang="0">
                    <a:pos x="4410" y="25332"/>
                  </a:cxn>
                  <a:cxn ang="0">
                    <a:pos x="4344" y="5982"/>
                  </a:cxn>
                  <a:cxn ang="0">
                    <a:pos x="3018" y="12978"/>
                  </a:cxn>
                  <a:cxn ang="0">
                    <a:pos x="2622" y="13350"/>
                  </a:cxn>
                  <a:cxn ang="0">
                    <a:pos x="2046" y="13548"/>
                  </a:cxn>
                  <a:cxn ang="0">
                    <a:pos x="1368" y="13536"/>
                  </a:cxn>
                  <a:cxn ang="0">
                    <a:pos x="672" y="13278"/>
                  </a:cxn>
                  <a:cxn ang="0">
                    <a:pos x="192" y="12834"/>
                  </a:cxn>
                  <a:cxn ang="0">
                    <a:pos x="0" y="12282"/>
                  </a:cxn>
                  <a:cxn ang="0">
                    <a:pos x="1938" y="1476"/>
                  </a:cxn>
                  <a:cxn ang="0">
                    <a:pos x="2064" y="1230"/>
                  </a:cxn>
                  <a:cxn ang="0">
                    <a:pos x="2136" y="1146"/>
                  </a:cxn>
                  <a:cxn ang="0">
                    <a:pos x="2352" y="936"/>
                  </a:cxn>
                  <a:cxn ang="0">
                    <a:pos x="2730" y="660"/>
                  </a:cxn>
                  <a:cxn ang="0">
                    <a:pos x="3288" y="378"/>
                  </a:cxn>
                  <a:cxn ang="0">
                    <a:pos x="4044" y="138"/>
                  </a:cxn>
                  <a:cxn ang="0">
                    <a:pos x="5022" y="12"/>
                  </a:cxn>
                </a:cxnLst>
                <a:rect l="0" t="0" r="r" b="b"/>
                <a:pathLst>
                  <a:path w="17262" h="26484">
                    <a:moveTo>
                      <a:pt x="5400" y="0"/>
                    </a:moveTo>
                    <a:lnTo>
                      <a:pt x="12498" y="0"/>
                    </a:lnTo>
                    <a:lnTo>
                      <a:pt x="12642" y="6"/>
                    </a:lnTo>
                    <a:lnTo>
                      <a:pt x="12810" y="24"/>
                    </a:lnTo>
                    <a:lnTo>
                      <a:pt x="12996" y="48"/>
                    </a:lnTo>
                    <a:lnTo>
                      <a:pt x="13200" y="84"/>
                    </a:lnTo>
                    <a:lnTo>
                      <a:pt x="13410" y="132"/>
                    </a:lnTo>
                    <a:lnTo>
                      <a:pt x="13632" y="192"/>
                    </a:lnTo>
                    <a:lnTo>
                      <a:pt x="13854" y="270"/>
                    </a:lnTo>
                    <a:lnTo>
                      <a:pt x="14082" y="366"/>
                    </a:lnTo>
                    <a:lnTo>
                      <a:pt x="14304" y="480"/>
                    </a:lnTo>
                    <a:lnTo>
                      <a:pt x="14520" y="618"/>
                    </a:lnTo>
                    <a:lnTo>
                      <a:pt x="14700" y="684"/>
                    </a:lnTo>
                    <a:lnTo>
                      <a:pt x="14868" y="774"/>
                    </a:lnTo>
                    <a:lnTo>
                      <a:pt x="15012" y="882"/>
                    </a:lnTo>
                    <a:lnTo>
                      <a:pt x="15138" y="1002"/>
                    </a:lnTo>
                    <a:lnTo>
                      <a:pt x="15240" y="1140"/>
                    </a:lnTo>
                    <a:lnTo>
                      <a:pt x="15312" y="1290"/>
                    </a:lnTo>
                    <a:lnTo>
                      <a:pt x="15360" y="1452"/>
                    </a:lnTo>
                    <a:lnTo>
                      <a:pt x="17250" y="11928"/>
                    </a:lnTo>
                    <a:lnTo>
                      <a:pt x="17262" y="12120"/>
                    </a:lnTo>
                    <a:lnTo>
                      <a:pt x="17238" y="12312"/>
                    </a:lnTo>
                    <a:lnTo>
                      <a:pt x="17172" y="12498"/>
                    </a:lnTo>
                    <a:lnTo>
                      <a:pt x="17070" y="12672"/>
                    </a:lnTo>
                    <a:lnTo>
                      <a:pt x="16938" y="12834"/>
                    </a:lnTo>
                    <a:lnTo>
                      <a:pt x="16776" y="12984"/>
                    </a:lnTo>
                    <a:lnTo>
                      <a:pt x="16590" y="13116"/>
                    </a:lnTo>
                    <a:lnTo>
                      <a:pt x="16380" y="13224"/>
                    </a:lnTo>
                    <a:lnTo>
                      <a:pt x="16146" y="13314"/>
                    </a:lnTo>
                    <a:lnTo>
                      <a:pt x="15894" y="13374"/>
                    </a:lnTo>
                    <a:lnTo>
                      <a:pt x="15660" y="13404"/>
                    </a:lnTo>
                    <a:lnTo>
                      <a:pt x="15432" y="13404"/>
                    </a:lnTo>
                    <a:lnTo>
                      <a:pt x="15216" y="13386"/>
                    </a:lnTo>
                    <a:lnTo>
                      <a:pt x="15006" y="13344"/>
                    </a:lnTo>
                    <a:lnTo>
                      <a:pt x="14814" y="13278"/>
                    </a:lnTo>
                    <a:lnTo>
                      <a:pt x="14640" y="13188"/>
                    </a:lnTo>
                    <a:lnTo>
                      <a:pt x="14484" y="13080"/>
                    </a:lnTo>
                    <a:lnTo>
                      <a:pt x="14352" y="12960"/>
                    </a:lnTo>
                    <a:lnTo>
                      <a:pt x="14244" y="12816"/>
                    </a:lnTo>
                    <a:lnTo>
                      <a:pt x="14166" y="12660"/>
                    </a:lnTo>
                    <a:lnTo>
                      <a:pt x="14118" y="12492"/>
                    </a:lnTo>
                    <a:lnTo>
                      <a:pt x="12984" y="6222"/>
                    </a:lnTo>
                    <a:lnTo>
                      <a:pt x="12948" y="6288"/>
                    </a:lnTo>
                    <a:lnTo>
                      <a:pt x="12912" y="11022"/>
                    </a:lnTo>
                    <a:lnTo>
                      <a:pt x="12912" y="24864"/>
                    </a:lnTo>
                    <a:lnTo>
                      <a:pt x="12894" y="25104"/>
                    </a:lnTo>
                    <a:lnTo>
                      <a:pt x="12846" y="25332"/>
                    </a:lnTo>
                    <a:lnTo>
                      <a:pt x="12762" y="25548"/>
                    </a:lnTo>
                    <a:lnTo>
                      <a:pt x="12654" y="25746"/>
                    </a:lnTo>
                    <a:lnTo>
                      <a:pt x="12516" y="25926"/>
                    </a:lnTo>
                    <a:lnTo>
                      <a:pt x="12354" y="26088"/>
                    </a:lnTo>
                    <a:lnTo>
                      <a:pt x="12174" y="26220"/>
                    </a:lnTo>
                    <a:lnTo>
                      <a:pt x="11976" y="26334"/>
                    </a:lnTo>
                    <a:lnTo>
                      <a:pt x="11760" y="26418"/>
                    </a:lnTo>
                    <a:lnTo>
                      <a:pt x="11538" y="26466"/>
                    </a:lnTo>
                    <a:lnTo>
                      <a:pt x="11298" y="26484"/>
                    </a:lnTo>
                    <a:lnTo>
                      <a:pt x="11058" y="26466"/>
                    </a:lnTo>
                    <a:lnTo>
                      <a:pt x="10830" y="26418"/>
                    </a:lnTo>
                    <a:lnTo>
                      <a:pt x="10614" y="26334"/>
                    </a:lnTo>
                    <a:lnTo>
                      <a:pt x="10416" y="26220"/>
                    </a:lnTo>
                    <a:lnTo>
                      <a:pt x="10236" y="26088"/>
                    </a:lnTo>
                    <a:lnTo>
                      <a:pt x="10080" y="25926"/>
                    </a:lnTo>
                    <a:lnTo>
                      <a:pt x="9942" y="25746"/>
                    </a:lnTo>
                    <a:lnTo>
                      <a:pt x="9834" y="25548"/>
                    </a:lnTo>
                    <a:lnTo>
                      <a:pt x="9750" y="25332"/>
                    </a:lnTo>
                    <a:lnTo>
                      <a:pt x="9702" y="25104"/>
                    </a:lnTo>
                    <a:lnTo>
                      <a:pt x="9684" y="24864"/>
                    </a:lnTo>
                    <a:lnTo>
                      <a:pt x="9684" y="15498"/>
                    </a:lnTo>
                    <a:lnTo>
                      <a:pt x="7578" y="15498"/>
                    </a:lnTo>
                    <a:lnTo>
                      <a:pt x="7578" y="24864"/>
                    </a:lnTo>
                    <a:lnTo>
                      <a:pt x="7560" y="25104"/>
                    </a:lnTo>
                    <a:lnTo>
                      <a:pt x="7512" y="25332"/>
                    </a:lnTo>
                    <a:lnTo>
                      <a:pt x="7428" y="25548"/>
                    </a:lnTo>
                    <a:lnTo>
                      <a:pt x="7320" y="25746"/>
                    </a:lnTo>
                    <a:lnTo>
                      <a:pt x="7182" y="25926"/>
                    </a:lnTo>
                    <a:lnTo>
                      <a:pt x="7020" y="26088"/>
                    </a:lnTo>
                    <a:lnTo>
                      <a:pt x="6840" y="26220"/>
                    </a:lnTo>
                    <a:lnTo>
                      <a:pt x="6642" y="26334"/>
                    </a:lnTo>
                    <a:lnTo>
                      <a:pt x="6426" y="26418"/>
                    </a:lnTo>
                    <a:lnTo>
                      <a:pt x="6204" y="26466"/>
                    </a:lnTo>
                    <a:lnTo>
                      <a:pt x="5964" y="26484"/>
                    </a:lnTo>
                    <a:lnTo>
                      <a:pt x="5724" y="26466"/>
                    </a:lnTo>
                    <a:lnTo>
                      <a:pt x="5496" y="26418"/>
                    </a:lnTo>
                    <a:lnTo>
                      <a:pt x="5280" y="26334"/>
                    </a:lnTo>
                    <a:lnTo>
                      <a:pt x="5082" y="26220"/>
                    </a:lnTo>
                    <a:lnTo>
                      <a:pt x="4902" y="26088"/>
                    </a:lnTo>
                    <a:lnTo>
                      <a:pt x="4740" y="25926"/>
                    </a:lnTo>
                    <a:lnTo>
                      <a:pt x="4608" y="25746"/>
                    </a:lnTo>
                    <a:lnTo>
                      <a:pt x="4494" y="25548"/>
                    </a:lnTo>
                    <a:lnTo>
                      <a:pt x="4410" y="25332"/>
                    </a:lnTo>
                    <a:lnTo>
                      <a:pt x="4362" y="25104"/>
                    </a:lnTo>
                    <a:lnTo>
                      <a:pt x="4344" y="24864"/>
                    </a:lnTo>
                    <a:lnTo>
                      <a:pt x="4344" y="5982"/>
                    </a:lnTo>
                    <a:lnTo>
                      <a:pt x="3144" y="12654"/>
                    </a:lnTo>
                    <a:lnTo>
                      <a:pt x="3096" y="12822"/>
                    </a:lnTo>
                    <a:lnTo>
                      <a:pt x="3018" y="12978"/>
                    </a:lnTo>
                    <a:lnTo>
                      <a:pt x="2910" y="13116"/>
                    </a:lnTo>
                    <a:lnTo>
                      <a:pt x="2778" y="13242"/>
                    </a:lnTo>
                    <a:lnTo>
                      <a:pt x="2622" y="13350"/>
                    </a:lnTo>
                    <a:lnTo>
                      <a:pt x="2448" y="13434"/>
                    </a:lnTo>
                    <a:lnTo>
                      <a:pt x="2256" y="13500"/>
                    </a:lnTo>
                    <a:lnTo>
                      <a:pt x="2046" y="13548"/>
                    </a:lnTo>
                    <a:lnTo>
                      <a:pt x="1830" y="13566"/>
                    </a:lnTo>
                    <a:lnTo>
                      <a:pt x="1602" y="13566"/>
                    </a:lnTo>
                    <a:lnTo>
                      <a:pt x="1368" y="13536"/>
                    </a:lnTo>
                    <a:lnTo>
                      <a:pt x="1116" y="13476"/>
                    </a:lnTo>
                    <a:lnTo>
                      <a:pt x="882" y="13386"/>
                    </a:lnTo>
                    <a:lnTo>
                      <a:pt x="672" y="13278"/>
                    </a:lnTo>
                    <a:lnTo>
                      <a:pt x="486" y="13146"/>
                    </a:lnTo>
                    <a:lnTo>
                      <a:pt x="324" y="12996"/>
                    </a:lnTo>
                    <a:lnTo>
                      <a:pt x="192" y="12834"/>
                    </a:lnTo>
                    <a:lnTo>
                      <a:pt x="90" y="12654"/>
                    </a:lnTo>
                    <a:lnTo>
                      <a:pt x="24" y="12474"/>
                    </a:lnTo>
                    <a:lnTo>
                      <a:pt x="0" y="12282"/>
                    </a:lnTo>
                    <a:lnTo>
                      <a:pt x="12" y="12090"/>
                    </a:lnTo>
                    <a:lnTo>
                      <a:pt x="1902" y="1608"/>
                    </a:lnTo>
                    <a:lnTo>
                      <a:pt x="1938" y="1476"/>
                    </a:lnTo>
                    <a:lnTo>
                      <a:pt x="1992" y="1350"/>
                    </a:lnTo>
                    <a:lnTo>
                      <a:pt x="2064" y="1236"/>
                    </a:lnTo>
                    <a:lnTo>
                      <a:pt x="2064" y="1230"/>
                    </a:lnTo>
                    <a:lnTo>
                      <a:pt x="2094" y="1200"/>
                    </a:lnTo>
                    <a:lnTo>
                      <a:pt x="2112" y="1170"/>
                    </a:lnTo>
                    <a:lnTo>
                      <a:pt x="2136" y="1146"/>
                    </a:lnTo>
                    <a:lnTo>
                      <a:pt x="2190" y="1086"/>
                    </a:lnTo>
                    <a:lnTo>
                      <a:pt x="2262" y="1020"/>
                    </a:lnTo>
                    <a:lnTo>
                      <a:pt x="2352" y="936"/>
                    </a:lnTo>
                    <a:lnTo>
                      <a:pt x="2454" y="852"/>
                    </a:lnTo>
                    <a:lnTo>
                      <a:pt x="2580" y="756"/>
                    </a:lnTo>
                    <a:lnTo>
                      <a:pt x="2730" y="660"/>
                    </a:lnTo>
                    <a:lnTo>
                      <a:pt x="2892" y="564"/>
                    </a:lnTo>
                    <a:lnTo>
                      <a:pt x="3078" y="468"/>
                    </a:lnTo>
                    <a:lnTo>
                      <a:pt x="3288" y="378"/>
                    </a:lnTo>
                    <a:lnTo>
                      <a:pt x="3516" y="288"/>
                    </a:lnTo>
                    <a:lnTo>
                      <a:pt x="3768" y="210"/>
                    </a:lnTo>
                    <a:lnTo>
                      <a:pt x="4044" y="138"/>
                    </a:lnTo>
                    <a:lnTo>
                      <a:pt x="4344" y="84"/>
                    </a:lnTo>
                    <a:lnTo>
                      <a:pt x="4674" y="36"/>
                    </a:lnTo>
                    <a:lnTo>
                      <a:pt x="5022" y="12"/>
                    </a:lnTo>
                    <a:lnTo>
                      <a:pt x="5400" y="0"/>
                    </a:lnTo>
                    <a:close/>
                  </a:path>
                </a:pathLst>
              </a:custGeom>
              <a:grpFill/>
              <a:ln>
                <a:noFill/>
                <a:headEnd/>
                <a:tailEnd/>
              </a:ln>
              <a:effectLst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0" name="Group 39"/>
          <p:cNvGrpSpPr/>
          <p:nvPr/>
        </p:nvGrpSpPr>
        <p:grpSpPr>
          <a:xfrm>
            <a:off x="3271833" y="1857364"/>
            <a:ext cx="627284" cy="360012"/>
            <a:chOff x="1164846" y="3552825"/>
            <a:chExt cx="416327" cy="238940"/>
          </a:xfrm>
          <a:solidFill>
            <a:schemeClr val="accent3">
              <a:lumMod val="75000"/>
            </a:schemeClr>
          </a:solidFill>
        </p:grpSpPr>
        <p:grpSp>
          <p:nvGrpSpPr>
            <p:cNvPr id="41" name="Group 90"/>
            <p:cNvGrpSpPr/>
            <p:nvPr/>
          </p:nvGrpSpPr>
          <p:grpSpPr>
            <a:xfrm>
              <a:off x="1164846" y="3552825"/>
              <a:ext cx="121006" cy="238940"/>
              <a:chOff x="285720" y="2566525"/>
              <a:chExt cx="174065" cy="343714"/>
            </a:xfrm>
            <a:grpFill/>
          </p:grpSpPr>
          <p:sp>
            <p:nvSpPr>
              <p:cNvPr id="51" name="Freeform 7"/>
              <p:cNvSpPr>
                <a:spLocks/>
              </p:cNvSpPr>
              <p:nvPr/>
            </p:nvSpPr>
            <p:spPr bwMode="auto">
              <a:xfrm>
                <a:off x="336663" y="2566525"/>
                <a:ext cx="65100" cy="65161"/>
              </a:xfrm>
              <a:custGeom>
                <a:avLst/>
                <a:gdLst/>
                <a:ahLst/>
                <a:cxnLst>
                  <a:cxn ang="0">
                    <a:pos x="3228" y="0"/>
                  </a:cxn>
                  <a:cxn ang="0">
                    <a:pos x="3582" y="18"/>
                  </a:cxn>
                  <a:cxn ang="0">
                    <a:pos x="3918" y="72"/>
                  </a:cxn>
                  <a:cxn ang="0">
                    <a:pos x="4248" y="162"/>
                  </a:cxn>
                  <a:cxn ang="0">
                    <a:pos x="4560" y="288"/>
                  </a:cxn>
                  <a:cxn ang="0">
                    <a:pos x="4854" y="444"/>
                  </a:cxn>
                  <a:cxn ang="0">
                    <a:pos x="5136" y="624"/>
                  </a:cxn>
                  <a:cxn ang="0">
                    <a:pos x="5388" y="834"/>
                  </a:cxn>
                  <a:cxn ang="0">
                    <a:pos x="5622" y="1068"/>
                  </a:cxn>
                  <a:cxn ang="0">
                    <a:pos x="5832" y="1326"/>
                  </a:cxn>
                  <a:cxn ang="0">
                    <a:pos x="6018" y="1602"/>
                  </a:cxn>
                  <a:cxn ang="0">
                    <a:pos x="6168" y="1896"/>
                  </a:cxn>
                  <a:cxn ang="0">
                    <a:pos x="6294" y="2214"/>
                  </a:cxn>
                  <a:cxn ang="0">
                    <a:pos x="6384" y="2538"/>
                  </a:cxn>
                  <a:cxn ang="0">
                    <a:pos x="6438" y="2880"/>
                  </a:cxn>
                  <a:cxn ang="0">
                    <a:pos x="6456" y="3234"/>
                  </a:cxn>
                  <a:cxn ang="0">
                    <a:pos x="6438" y="3588"/>
                  </a:cxn>
                  <a:cxn ang="0">
                    <a:pos x="6384" y="3924"/>
                  </a:cxn>
                  <a:cxn ang="0">
                    <a:pos x="6294" y="4254"/>
                  </a:cxn>
                  <a:cxn ang="0">
                    <a:pos x="6168" y="4566"/>
                  </a:cxn>
                  <a:cxn ang="0">
                    <a:pos x="6018" y="4860"/>
                  </a:cxn>
                  <a:cxn ang="0">
                    <a:pos x="5832" y="5142"/>
                  </a:cxn>
                  <a:cxn ang="0">
                    <a:pos x="5622" y="5394"/>
                  </a:cxn>
                  <a:cxn ang="0">
                    <a:pos x="5388" y="5628"/>
                  </a:cxn>
                  <a:cxn ang="0">
                    <a:pos x="5136" y="5838"/>
                  </a:cxn>
                  <a:cxn ang="0">
                    <a:pos x="4854" y="6024"/>
                  </a:cxn>
                  <a:cxn ang="0">
                    <a:pos x="4560" y="6174"/>
                  </a:cxn>
                  <a:cxn ang="0">
                    <a:pos x="4248" y="6300"/>
                  </a:cxn>
                  <a:cxn ang="0">
                    <a:pos x="3918" y="6390"/>
                  </a:cxn>
                  <a:cxn ang="0">
                    <a:pos x="3582" y="6444"/>
                  </a:cxn>
                  <a:cxn ang="0">
                    <a:pos x="3228" y="6462"/>
                  </a:cxn>
                  <a:cxn ang="0">
                    <a:pos x="2874" y="6444"/>
                  </a:cxn>
                  <a:cxn ang="0">
                    <a:pos x="2538" y="6390"/>
                  </a:cxn>
                  <a:cxn ang="0">
                    <a:pos x="2208" y="6300"/>
                  </a:cxn>
                  <a:cxn ang="0">
                    <a:pos x="1896" y="6174"/>
                  </a:cxn>
                  <a:cxn ang="0">
                    <a:pos x="1602" y="6024"/>
                  </a:cxn>
                  <a:cxn ang="0">
                    <a:pos x="1320" y="5838"/>
                  </a:cxn>
                  <a:cxn ang="0">
                    <a:pos x="1068" y="5628"/>
                  </a:cxn>
                  <a:cxn ang="0">
                    <a:pos x="834" y="5394"/>
                  </a:cxn>
                  <a:cxn ang="0">
                    <a:pos x="624" y="5142"/>
                  </a:cxn>
                  <a:cxn ang="0">
                    <a:pos x="438" y="4860"/>
                  </a:cxn>
                  <a:cxn ang="0">
                    <a:pos x="288" y="4566"/>
                  </a:cxn>
                  <a:cxn ang="0">
                    <a:pos x="162" y="4254"/>
                  </a:cxn>
                  <a:cxn ang="0">
                    <a:pos x="72" y="3924"/>
                  </a:cxn>
                  <a:cxn ang="0">
                    <a:pos x="18" y="3588"/>
                  </a:cxn>
                  <a:cxn ang="0">
                    <a:pos x="0" y="3234"/>
                  </a:cxn>
                  <a:cxn ang="0">
                    <a:pos x="18" y="2880"/>
                  </a:cxn>
                  <a:cxn ang="0">
                    <a:pos x="72" y="2538"/>
                  </a:cxn>
                  <a:cxn ang="0">
                    <a:pos x="162" y="2214"/>
                  </a:cxn>
                  <a:cxn ang="0">
                    <a:pos x="288" y="1896"/>
                  </a:cxn>
                  <a:cxn ang="0">
                    <a:pos x="438" y="1602"/>
                  </a:cxn>
                  <a:cxn ang="0">
                    <a:pos x="624" y="1326"/>
                  </a:cxn>
                  <a:cxn ang="0">
                    <a:pos x="834" y="1068"/>
                  </a:cxn>
                  <a:cxn ang="0">
                    <a:pos x="1068" y="834"/>
                  </a:cxn>
                  <a:cxn ang="0">
                    <a:pos x="1320" y="624"/>
                  </a:cxn>
                  <a:cxn ang="0">
                    <a:pos x="1602" y="444"/>
                  </a:cxn>
                  <a:cxn ang="0">
                    <a:pos x="1896" y="288"/>
                  </a:cxn>
                  <a:cxn ang="0">
                    <a:pos x="2208" y="162"/>
                  </a:cxn>
                  <a:cxn ang="0">
                    <a:pos x="2538" y="72"/>
                  </a:cxn>
                  <a:cxn ang="0">
                    <a:pos x="2874" y="18"/>
                  </a:cxn>
                  <a:cxn ang="0">
                    <a:pos x="3228" y="0"/>
                  </a:cxn>
                </a:cxnLst>
                <a:rect l="0" t="0" r="r" b="b"/>
                <a:pathLst>
                  <a:path w="6456" h="6462">
                    <a:moveTo>
                      <a:pt x="3228" y="0"/>
                    </a:moveTo>
                    <a:lnTo>
                      <a:pt x="3582" y="18"/>
                    </a:lnTo>
                    <a:lnTo>
                      <a:pt x="3918" y="72"/>
                    </a:lnTo>
                    <a:lnTo>
                      <a:pt x="4248" y="162"/>
                    </a:lnTo>
                    <a:lnTo>
                      <a:pt x="4560" y="288"/>
                    </a:lnTo>
                    <a:lnTo>
                      <a:pt x="4854" y="444"/>
                    </a:lnTo>
                    <a:lnTo>
                      <a:pt x="5136" y="624"/>
                    </a:lnTo>
                    <a:lnTo>
                      <a:pt x="5388" y="834"/>
                    </a:lnTo>
                    <a:lnTo>
                      <a:pt x="5622" y="1068"/>
                    </a:lnTo>
                    <a:lnTo>
                      <a:pt x="5832" y="1326"/>
                    </a:lnTo>
                    <a:lnTo>
                      <a:pt x="6018" y="1602"/>
                    </a:lnTo>
                    <a:lnTo>
                      <a:pt x="6168" y="1896"/>
                    </a:lnTo>
                    <a:lnTo>
                      <a:pt x="6294" y="2214"/>
                    </a:lnTo>
                    <a:lnTo>
                      <a:pt x="6384" y="2538"/>
                    </a:lnTo>
                    <a:lnTo>
                      <a:pt x="6438" y="2880"/>
                    </a:lnTo>
                    <a:lnTo>
                      <a:pt x="6456" y="3234"/>
                    </a:lnTo>
                    <a:lnTo>
                      <a:pt x="6438" y="3588"/>
                    </a:lnTo>
                    <a:lnTo>
                      <a:pt x="6384" y="3924"/>
                    </a:lnTo>
                    <a:lnTo>
                      <a:pt x="6294" y="4254"/>
                    </a:lnTo>
                    <a:lnTo>
                      <a:pt x="6168" y="4566"/>
                    </a:lnTo>
                    <a:lnTo>
                      <a:pt x="6018" y="4860"/>
                    </a:lnTo>
                    <a:lnTo>
                      <a:pt x="5832" y="5142"/>
                    </a:lnTo>
                    <a:lnTo>
                      <a:pt x="5622" y="5394"/>
                    </a:lnTo>
                    <a:lnTo>
                      <a:pt x="5388" y="5628"/>
                    </a:lnTo>
                    <a:lnTo>
                      <a:pt x="5136" y="5838"/>
                    </a:lnTo>
                    <a:lnTo>
                      <a:pt x="4854" y="6024"/>
                    </a:lnTo>
                    <a:lnTo>
                      <a:pt x="4560" y="6174"/>
                    </a:lnTo>
                    <a:lnTo>
                      <a:pt x="4248" y="6300"/>
                    </a:lnTo>
                    <a:lnTo>
                      <a:pt x="3918" y="6390"/>
                    </a:lnTo>
                    <a:lnTo>
                      <a:pt x="3582" y="6444"/>
                    </a:lnTo>
                    <a:lnTo>
                      <a:pt x="3228" y="6462"/>
                    </a:lnTo>
                    <a:lnTo>
                      <a:pt x="2874" y="6444"/>
                    </a:lnTo>
                    <a:lnTo>
                      <a:pt x="2538" y="6390"/>
                    </a:lnTo>
                    <a:lnTo>
                      <a:pt x="2208" y="6300"/>
                    </a:lnTo>
                    <a:lnTo>
                      <a:pt x="1896" y="6174"/>
                    </a:lnTo>
                    <a:lnTo>
                      <a:pt x="1602" y="6024"/>
                    </a:lnTo>
                    <a:lnTo>
                      <a:pt x="1320" y="5838"/>
                    </a:lnTo>
                    <a:lnTo>
                      <a:pt x="1068" y="5628"/>
                    </a:lnTo>
                    <a:lnTo>
                      <a:pt x="834" y="5394"/>
                    </a:lnTo>
                    <a:lnTo>
                      <a:pt x="624" y="5142"/>
                    </a:lnTo>
                    <a:lnTo>
                      <a:pt x="438" y="4860"/>
                    </a:lnTo>
                    <a:lnTo>
                      <a:pt x="288" y="4566"/>
                    </a:lnTo>
                    <a:lnTo>
                      <a:pt x="162" y="4254"/>
                    </a:lnTo>
                    <a:lnTo>
                      <a:pt x="72" y="3924"/>
                    </a:lnTo>
                    <a:lnTo>
                      <a:pt x="18" y="3588"/>
                    </a:lnTo>
                    <a:lnTo>
                      <a:pt x="0" y="3234"/>
                    </a:lnTo>
                    <a:lnTo>
                      <a:pt x="18" y="2880"/>
                    </a:lnTo>
                    <a:lnTo>
                      <a:pt x="72" y="2538"/>
                    </a:lnTo>
                    <a:lnTo>
                      <a:pt x="162" y="2214"/>
                    </a:lnTo>
                    <a:lnTo>
                      <a:pt x="288" y="1896"/>
                    </a:lnTo>
                    <a:lnTo>
                      <a:pt x="438" y="1602"/>
                    </a:lnTo>
                    <a:lnTo>
                      <a:pt x="624" y="1326"/>
                    </a:lnTo>
                    <a:lnTo>
                      <a:pt x="834" y="1068"/>
                    </a:lnTo>
                    <a:lnTo>
                      <a:pt x="1068" y="834"/>
                    </a:lnTo>
                    <a:lnTo>
                      <a:pt x="1320" y="624"/>
                    </a:lnTo>
                    <a:lnTo>
                      <a:pt x="1602" y="444"/>
                    </a:lnTo>
                    <a:lnTo>
                      <a:pt x="1896" y="288"/>
                    </a:lnTo>
                    <a:lnTo>
                      <a:pt x="2208" y="162"/>
                    </a:lnTo>
                    <a:lnTo>
                      <a:pt x="2538" y="72"/>
                    </a:lnTo>
                    <a:lnTo>
                      <a:pt x="2874" y="18"/>
                    </a:lnTo>
                    <a:lnTo>
                      <a:pt x="3228" y="0"/>
                    </a:lnTo>
                    <a:close/>
                  </a:path>
                </a:pathLst>
              </a:custGeom>
              <a:grpFill/>
              <a:ln>
                <a:noFill/>
                <a:headEnd/>
                <a:tailEnd/>
              </a:ln>
              <a:effectLst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8"/>
              <p:cNvSpPr>
                <a:spLocks/>
              </p:cNvSpPr>
              <p:nvPr/>
            </p:nvSpPr>
            <p:spPr bwMode="auto">
              <a:xfrm>
                <a:off x="285720" y="2643182"/>
                <a:ext cx="174065" cy="267057"/>
              </a:xfrm>
              <a:custGeom>
                <a:avLst/>
                <a:gdLst/>
                <a:ahLst/>
                <a:cxnLst>
                  <a:cxn ang="0">
                    <a:pos x="12642" y="6"/>
                  </a:cxn>
                  <a:cxn ang="0">
                    <a:pos x="13200" y="84"/>
                  </a:cxn>
                  <a:cxn ang="0">
                    <a:pos x="13854" y="270"/>
                  </a:cxn>
                  <a:cxn ang="0">
                    <a:pos x="14520" y="618"/>
                  </a:cxn>
                  <a:cxn ang="0">
                    <a:pos x="15012" y="882"/>
                  </a:cxn>
                  <a:cxn ang="0">
                    <a:pos x="15312" y="1290"/>
                  </a:cxn>
                  <a:cxn ang="0">
                    <a:pos x="17262" y="12120"/>
                  </a:cxn>
                  <a:cxn ang="0">
                    <a:pos x="17070" y="12672"/>
                  </a:cxn>
                  <a:cxn ang="0">
                    <a:pos x="16590" y="13116"/>
                  </a:cxn>
                  <a:cxn ang="0">
                    <a:pos x="15894" y="13374"/>
                  </a:cxn>
                  <a:cxn ang="0">
                    <a:pos x="15216" y="13386"/>
                  </a:cxn>
                  <a:cxn ang="0">
                    <a:pos x="14640" y="13188"/>
                  </a:cxn>
                  <a:cxn ang="0">
                    <a:pos x="14244" y="12816"/>
                  </a:cxn>
                  <a:cxn ang="0">
                    <a:pos x="12984" y="6222"/>
                  </a:cxn>
                  <a:cxn ang="0">
                    <a:pos x="12912" y="24864"/>
                  </a:cxn>
                  <a:cxn ang="0">
                    <a:pos x="12762" y="25548"/>
                  </a:cxn>
                  <a:cxn ang="0">
                    <a:pos x="12354" y="26088"/>
                  </a:cxn>
                  <a:cxn ang="0">
                    <a:pos x="11760" y="26418"/>
                  </a:cxn>
                  <a:cxn ang="0">
                    <a:pos x="11058" y="26466"/>
                  </a:cxn>
                  <a:cxn ang="0">
                    <a:pos x="10416" y="26220"/>
                  </a:cxn>
                  <a:cxn ang="0">
                    <a:pos x="9942" y="25746"/>
                  </a:cxn>
                  <a:cxn ang="0">
                    <a:pos x="9702" y="25104"/>
                  </a:cxn>
                  <a:cxn ang="0">
                    <a:pos x="7578" y="15498"/>
                  </a:cxn>
                  <a:cxn ang="0">
                    <a:pos x="7512" y="25332"/>
                  </a:cxn>
                  <a:cxn ang="0">
                    <a:pos x="7182" y="25926"/>
                  </a:cxn>
                  <a:cxn ang="0">
                    <a:pos x="6642" y="26334"/>
                  </a:cxn>
                  <a:cxn ang="0">
                    <a:pos x="5964" y="26484"/>
                  </a:cxn>
                  <a:cxn ang="0">
                    <a:pos x="5280" y="26334"/>
                  </a:cxn>
                  <a:cxn ang="0">
                    <a:pos x="4740" y="25926"/>
                  </a:cxn>
                  <a:cxn ang="0">
                    <a:pos x="4410" y="25332"/>
                  </a:cxn>
                  <a:cxn ang="0">
                    <a:pos x="4344" y="5982"/>
                  </a:cxn>
                  <a:cxn ang="0">
                    <a:pos x="3018" y="12978"/>
                  </a:cxn>
                  <a:cxn ang="0">
                    <a:pos x="2622" y="13350"/>
                  </a:cxn>
                  <a:cxn ang="0">
                    <a:pos x="2046" y="13548"/>
                  </a:cxn>
                  <a:cxn ang="0">
                    <a:pos x="1368" y="13536"/>
                  </a:cxn>
                  <a:cxn ang="0">
                    <a:pos x="672" y="13278"/>
                  </a:cxn>
                  <a:cxn ang="0">
                    <a:pos x="192" y="12834"/>
                  </a:cxn>
                  <a:cxn ang="0">
                    <a:pos x="0" y="12282"/>
                  </a:cxn>
                  <a:cxn ang="0">
                    <a:pos x="1938" y="1476"/>
                  </a:cxn>
                  <a:cxn ang="0">
                    <a:pos x="2064" y="1230"/>
                  </a:cxn>
                  <a:cxn ang="0">
                    <a:pos x="2136" y="1146"/>
                  </a:cxn>
                  <a:cxn ang="0">
                    <a:pos x="2352" y="936"/>
                  </a:cxn>
                  <a:cxn ang="0">
                    <a:pos x="2730" y="660"/>
                  </a:cxn>
                  <a:cxn ang="0">
                    <a:pos x="3288" y="378"/>
                  </a:cxn>
                  <a:cxn ang="0">
                    <a:pos x="4044" y="138"/>
                  </a:cxn>
                  <a:cxn ang="0">
                    <a:pos x="5022" y="12"/>
                  </a:cxn>
                </a:cxnLst>
                <a:rect l="0" t="0" r="r" b="b"/>
                <a:pathLst>
                  <a:path w="17262" h="26484">
                    <a:moveTo>
                      <a:pt x="5400" y="0"/>
                    </a:moveTo>
                    <a:lnTo>
                      <a:pt x="12498" y="0"/>
                    </a:lnTo>
                    <a:lnTo>
                      <a:pt x="12642" y="6"/>
                    </a:lnTo>
                    <a:lnTo>
                      <a:pt x="12810" y="24"/>
                    </a:lnTo>
                    <a:lnTo>
                      <a:pt x="12996" y="48"/>
                    </a:lnTo>
                    <a:lnTo>
                      <a:pt x="13200" y="84"/>
                    </a:lnTo>
                    <a:lnTo>
                      <a:pt x="13410" y="132"/>
                    </a:lnTo>
                    <a:lnTo>
                      <a:pt x="13632" y="192"/>
                    </a:lnTo>
                    <a:lnTo>
                      <a:pt x="13854" y="270"/>
                    </a:lnTo>
                    <a:lnTo>
                      <a:pt x="14082" y="366"/>
                    </a:lnTo>
                    <a:lnTo>
                      <a:pt x="14304" y="480"/>
                    </a:lnTo>
                    <a:lnTo>
                      <a:pt x="14520" y="618"/>
                    </a:lnTo>
                    <a:lnTo>
                      <a:pt x="14700" y="684"/>
                    </a:lnTo>
                    <a:lnTo>
                      <a:pt x="14868" y="774"/>
                    </a:lnTo>
                    <a:lnTo>
                      <a:pt x="15012" y="882"/>
                    </a:lnTo>
                    <a:lnTo>
                      <a:pt x="15138" y="1002"/>
                    </a:lnTo>
                    <a:lnTo>
                      <a:pt x="15240" y="1140"/>
                    </a:lnTo>
                    <a:lnTo>
                      <a:pt x="15312" y="1290"/>
                    </a:lnTo>
                    <a:lnTo>
                      <a:pt x="15360" y="1452"/>
                    </a:lnTo>
                    <a:lnTo>
                      <a:pt x="17250" y="11928"/>
                    </a:lnTo>
                    <a:lnTo>
                      <a:pt x="17262" y="12120"/>
                    </a:lnTo>
                    <a:lnTo>
                      <a:pt x="17238" y="12312"/>
                    </a:lnTo>
                    <a:lnTo>
                      <a:pt x="17172" y="12498"/>
                    </a:lnTo>
                    <a:lnTo>
                      <a:pt x="17070" y="12672"/>
                    </a:lnTo>
                    <a:lnTo>
                      <a:pt x="16938" y="12834"/>
                    </a:lnTo>
                    <a:lnTo>
                      <a:pt x="16776" y="12984"/>
                    </a:lnTo>
                    <a:lnTo>
                      <a:pt x="16590" y="13116"/>
                    </a:lnTo>
                    <a:lnTo>
                      <a:pt x="16380" y="13224"/>
                    </a:lnTo>
                    <a:lnTo>
                      <a:pt x="16146" y="13314"/>
                    </a:lnTo>
                    <a:lnTo>
                      <a:pt x="15894" y="13374"/>
                    </a:lnTo>
                    <a:lnTo>
                      <a:pt x="15660" y="13404"/>
                    </a:lnTo>
                    <a:lnTo>
                      <a:pt x="15432" y="13404"/>
                    </a:lnTo>
                    <a:lnTo>
                      <a:pt x="15216" y="13386"/>
                    </a:lnTo>
                    <a:lnTo>
                      <a:pt x="15006" y="13344"/>
                    </a:lnTo>
                    <a:lnTo>
                      <a:pt x="14814" y="13278"/>
                    </a:lnTo>
                    <a:lnTo>
                      <a:pt x="14640" y="13188"/>
                    </a:lnTo>
                    <a:lnTo>
                      <a:pt x="14484" y="13080"/>
                    </a:lnTo>
                    <a:lnTo>
                      <a:pt x="14352" y="12960"/>
                    </a:lnTo>
                    <a:lnTo>
                      <a:pt x="14244" y="12816"/>
                    </a:lnTo>
                    <a:lnTo>
                      <a:pt x="14166" y="12660"/>
                    </a:lnTo>
                    <a:lnTo>
                      <a:pt x="14118" y="12492"/>
                    </a:lnTo>
                    <a:lnTo>
                      <a:pt x="12984" y="6222"/>
                    </a:lnTo>
                    <a:lnTo>
                      <a:pt x="12948" y="6288"/>
                    </a:lnTo>
                    <a:lnTo>
                      <a:pt x="12912" y="11022"/>
                    </a:lnTo>
                    <a:lnTo>
                      <a:pt x="12912" y="24864"/>
                    </a:lnTo>
                    <a:lnTo>
                      <a:pt x="12894" y="25104"/>
                    </a:lnTo>
                    <a:lnTo>
                      <a:pt x="12846" y="25332"/>
                    </a:lnTo>
                    <a:lnTo>
                      <a:pt x="12762" y="25548"/>
                    </a:lnTo>
                    <a:lnTo>
                      <a:pt x="12654" y="25746"/>
                    </a:lnTo>
                    <a:lnTo>
                      <a:pt x="12516" y="25926"/>
                    </a:lnTo>
                    <a:lnTo>
                      <a:pt x="12354" y="26088"/>
                    </a:lnTo>
                    <a:lnTo>
                      <a:pt x="12174" y="26220"/>
                    </a:lnTo>
                    <a:lnTo>
                      <a:pt x="11976" y="26334"/>
                    </a:lnTo>
                    <a:lnTo>
                      <a:pt x="11760" y="26418"/>
                    </a:lnTo>
                    <a:lnTo>
                      <a:pt x="11538" y="26466"/>
                    </a:lnTo>
                    <a:lnTo>
                      <a:pt x="11298" y="26484"/>
                    </a:lnTo>
                    <a:lnTo>
                      <a:pt x="11058" y="26466"/>
                    </a:lnTo>
                    <a:lnTo>
                      <a:pt x="10830" y="26418"/>
                    </a:lnTo>
                    <a:lnTo>
                      <a:pt x="10614" y="26334"/>
                    </a:lnTo>
                    <a:lnTo>
                      <a:pt x="10416" y="26220"/>
                    </a:lnTo>
                    <a:lnTo>
                      <a:pt x="10236" y="26088"/>
                    </a:lnTo>
                    <a:lnTo>
                      <a:pt x="10080" y="25926"/>
                    </a:lnTo>
                    <a:lnTo>
                      <a:pt x="9942" y="25746"/>
                    </a:lnTo>
                    <a:lnTo>
                      <a:pt x="9834" y="25548"/>
                    </a:lnTo>
                    <a:lnTo>
                      <a:pt x="9750" y="25332"/>
                    </a:lnTo>
                    <a:lnTo>
                      <a:pt x="9702" y="25104"/>
                    </a:lnTo>
                    <a:lnTo>
                      <a:pt x="9684" y="24864"/>
                    </a:lnTo>
                    <a:lnTo>
                      <a:pt x="9684" y="15498"/>
                    </a:lnTo>
                    <a:lnTo>
                      <a:pt x="7578" y="15498"/>
                    </a:lnTo>
                    <a:lnTo>
                      <a:pt x="7578" y="24864"/>
                    </a:lnTo>
                    <a:lnTo>
                      <a:pt x="7560" y="25104"/>
                    </a:lnTo>
                    <a:lnTo>
                      <a:pt x="7512" y="25332"/>
                    </a:lnTo>
                    <a:lnTo>
                      <a:pt x="7428" y="25548"/>
                    </a:lnTo>
                    <a:lnTo>
                      <a:pt x="7320" y="25746"/>
                    </a:lnTo>
                    <a:lnTo>
                      <a:pt x="7182" y="25926"/>
                    </a:lnTo>
                    <a:lnTo>
                      <a:pt x="7020" y="26088"/>
                    </a:lnTo>
                    <a:lnTo>
                      <a:pt x="6840" y="26220"/>
                    </a:lnTo>
                    <a:lnTo>
                      <a:pt x="6642" y="26334"/>
                    </a:lnTo>
                    <a:lnTo>
                      <a:pt x="6426" y="26418"/>
                    </a:lnTo>
                    <a:lnTo>
                      <a:pt x="6204" y="26466"/>
                    </a:lnTo>
                    <a:lnTo>
                      <a:pt x="5964" y="26484"/>
                    </a:lnTo>
                    <a:lnTo>
                      <a:pt x="5724" y="26466"/>
                    </a:lnTo>
                    <a:lnTo>
                      <a:pt x="5496" y="26418"/>
                    </a:lnTo>
                    <a:lnTo>
                      <a:pt x="5280" y="26334"/>
                    </a:lnTo>
                    <a:lnTo>
                      <a:pt x="5082" y="26220"/>
                    </a:lnTo>
                    <a:lnTo>
                      <a:pt x="4902" y="26088"/>
                    </a:lnTo>
                    <a:lnTo>
                      <a:pt x="4740" y="25926"/>
                    </a:lnTo>
                    <a:lnTo>
                      <a:pt x="4608" y="25746"/>
                    </a:lnTo>
                    <a:lnTo>
                      <a:pt x="4494" y="25548"/>
                    </a:lnTo>
                    <a:lnTo>
                      <a:pt x="4410" y="25332"/>
                    </a:lnTo>
                    <a:lnTo>
                      <a:pt x="4362" y="25104"/>
                    </a:lnTo>
                    <a:lnTo>
                      <a:pt x="4344" y="24864"/>
                    </a:lnTo>
                    <a:lnTo>
                      <a:pt x="4344" y="5982"/>
                    </a:lnTo>
                    <a:lnTo>
                      <a:pt x="3144" y="12654"/>
                    </a:lnTo>
                    <a:lnTo>
                      <a:pt x="3096" y="12822"/>
                    </a:lnTo>
                    <a:lnTo>
                      <a:pt x="3018" y="12978"/>
                    </a:lnTo>
                    <a:lnTo>
                      <a:pt x="2910" y="13116"/>
                    </a:lnTo>
                    <a:lnTo>
                      <a:pt x="2778" y="13242"/>
                    </a:lnTo>
                    <a:lnTo>
                      <a:pt x="2622" y="13350"/>
                    </a:lnTo>
                    <a:lnTo>
                      <a:pt x="2448" y="13434"/>
                    </a:lnTo>
                    <a:lnTo>
                      <a:pt x="2256" y="13500"/>
                    </a:lnTo>
                    <a:lnTo>
                      <a:pt x="2046" y="13548"/>
                    </a:lnTo>
                    <a:lnTo>
                      <a:pt x="1830" y="13566"/>
                    </a:lnTo>
                    <a:lnTo>
                      <a:pt x="1602" y="13566"/>
                    </a:lnTo>
                    <a:lnTo>
                      <a:pt x="1368" y="13536"/>
                    </a:lnTo>
                    <a:lnTo>
                      <a:pt x="1116" y="13476"/>
                    </a:lnTo>
                    <a:lnTo>
                      <a:pt x="882" y="13386"/>
                    </a:lnTo>
                    <a:lnTo>
                      <a:pt x="672" y="13278"/>
                    </a:lnTo>
                    <a:lnTo>
                      <a:pt x="486" y="13146"/>
                    </a:lnTo>
                    <a:lnTo>
                      <a:pt x="324" y="12996"/>
                    </a:lnTo>
                    <a:lnTo>
                      <a:pt x="192" y="12834"/>
                    </a:lnTo>
                    <a:lnTo>
                      <a:pt x="90" y="12654"/>
                    </a:lnTo>
                    <a:lnTo>
                      <a:pt x="24" y="12474"/>
                    </a:lnTo>
                    <a:lnTo>
                      <a:pt x="0" y="12282"/>
                    </a:lnTo>
                    <a:lnTo>
                      <a:pt x="12" y="12090"/>
                    </a:lnTo>
                    <a:lnTo>
                      <a:pt x="1902" y="1608"/>
                    </a:lnTo>
                    <a:lnTo>
                      <a:pt x="1938" y="1476"/>
                    </a:lnTo>
                    <a:lnTo>
                      <a:pt x="1992" y="1350"/>
                    </a:lnTo>
                    <a:lnTo>
                      <a:pt x="2064" y="1236"/>
                    </a:lnTo>
                    <a:lnTo>
                      <a:pt x="2064" y="1230"/>
                    </a:lnTo>
                    <a:lnTo>
                      <a:pt x="2094" y="1200"/>
                    </a:lnTo>
                    <a:lnTo>
                      <a:pt x="2112" y="1170"/>
                    </a:lnTo>
                    <a:lnTo>
                      <a:pt x="2136" y="1146"/>
                    </a:lnTo>
                    <a:lnTo>
                      <a:pt x="2190" y="1086"/>
                    </a:lnTo>
                    <a:lnTo>
                      <a:pt x="2262" y="1020"/>
                    </a:lnTo>
                    <a:lnTo>
                      <a:pt x="2352" y="936"/>
                    </a:lnTo>
                    <a:lnTo>
                      <a:pt x="2454" y="852"/>
                    </a:lnTo>
                    <a:lnTo>
                      <a:pt x="2580" y="756"/>
                    </a:lnTo>
                    <a:lnTo>
                      <a:pt x="2730" y="660"/>
                    </a:lnTo>
                    <a:lnTo>
                      <a:pt x="2892" y="564"/>
                    </a:lnTo>
                    <a:lnTo>
                      <a:pt x="3078" y="468"/>
                    </a:lnTo>
                    <a:lnTo>
                      <a:pt x="3288" y="378"/>
                    </a:lnTo>
                    <a:lnTo>
                      <a:pt x="3516" y="288"/>
                    </a:lnTo>
                    <a:lnTo>
                      <a:pt x="3768" y="210"/>
                    </a:lnTo>
                    <a:lnTo>
                      <a:pt x="4044" y="138"/>
                    </a:lnTo>
                    <a:lnTo>
                      <a:pt x="4344" y="84"/>
                    </a:lnTo>
                    <a:lnTo>
                      <a:pt x="4674" y="36"/>
                    </a:lnTo>
                    <a:lnTo>
                      <a:pt x="5022" y="12"/>
                    </a:lnTo>
                    <a:lnTo>
                      <a:pt x="5400" y="0"/>
                    </a:lnTo>
                    <a:close/>
                  </a:path>
                </a:pathLst>
              </a:custGeom>
              <a:grpFill/>
              <a:ln>
                <a:noFill/>
                <a:headEnd/>
                <a:tailEnd/>
              </a:ln>
              <a:effectLst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2" name="Group 91"/>
            <p:cNvGrpSpPr/>
            <p:nvPr/>
          </p:nvGrpSpPr>
          <p:grpSpPr>
            <a:xfrm>
              <a:off x="1307744" y="3552825"/>
              <a:ext cx="121006" cy="238940"/>
              <a:chOff x="285720" y="2566525"/>
              <a:chExt cx="174065" cy="343714"/>
            </a:xfrm>
            <a:grpFill/>
          </p:grpSpPr>
          <p:sp>
            <p:nvSpPr>
              <p:cNvPr id="47" name="Freeform 7"/>
              <p:cNvSpPr>
                <a:spLocks/>
              </p:cNvSpPr>
              <p:nvPr/>
            </p:nvSpPr>
            <p:spPr bwMode="auto">
              <a:xfrm>
                <a:off x="336663" y="2566525"/>
                <a:ext cx="65100" cy="65161"/>
              </a:xfrm>
              <a:custGeom>
                <a:avLst/>
                <a:gdLst/>
                <a:ahLst/>
                <a:cxnLst>
                  <a:cxn ang="0">
                    <a:pos x="3228" y="0"/>
                  </a:cxn>
                  <a:cxn ang="0">
                    <a:pos x="3582" y="18"/>
                  </a:cxn>
                  <a:cxn ang="0">
                    <a:pos x="3918" y="72"/>
                  </a:cxn>
                  <a:cxn ang="0">
                    <a:pos x="4248" y="162"/>
                  </a:cxn>
                  <a:cxn ang="0">
                    <a:pos x="4560" y="288"/>
                  </a:cxn>
                  <a:cxn ang="0">
                    <a:pos x="4854" y="444"/>
                  </a:cxn>
                  <a:cxn ang="0">
                    <a:pos x="5136" y="624"/>
                  </a:cxn>
                  <a:cxn ang="0">
                    <a:pos x="5388" y="834"/>
                  </a:cxn>
                  <a:cxn ang="0">
                    <a:pos x="5622" y="1068"/>
                  </a:cxn>
                  <a:cxn ang="0">
                    <a:pos x="5832" y="1326"/>
                  </a:cxn>
                  <a:cxn ang="0">
                    <a:pos x="6018" y="1602"/>
                  </a:cxn>
                  <a:cxn ang="0">
                    <a:pos x="6168" y="1896"/>
                  </a:cxn>
                  <a:cxn ang="0">
                    <a:pos x="6294" y="2214"/>
                  </a:cxn>
                  <a:cxn ang="0">
                    <a:pos x="6384" y="2538"/>
                  </a:cxn>
                  <a:cxn ang="0">
                    <a:pos x="6438" y="2880"/>
                  </a:cxn>
                  <a:cxn ang="0">
                    <a:pos x="6456" y="3234"/>
                  </a:cxn>
                  <a:cxn ang="0">
                    <a:pos x="6438" y="3588"/>
                  </a:cxn>
                  <a:cxn ang="0">
                    <a:pos x="6384" y="3924"/>
                  </a:cxn>
                  <a:cxn ang="0">
                    <a:pos x="6294" y="4254"/>
                  </a:cxn>
                  <a:cxn ang="0">
                    <a:pos x="6168" y="4566"/>
                  </a:cxn>
                  <a:cxn ang="0">
                    <a:pos x="6018" y="4860"/>
                  </a:cxn>
                  <a:cxn ang="0">
                    <a:pos x="5832" y="5142"/>
                  </a:cxn>
                  <a:cxn ang="0">
                    <a:pos x="5622" y="5394"/>
                  </a:cxn>
                  <a:cxn ang="0">
                    <a:pos x="5388" y="5628"/>
                  </a:cxn>
                  <a:cxn ang="0">
                    <a:pos x="5136" y="5838"/>
                  </a:cxn>
                  <a:cxn ang="0">
                    <a:pos x="4854" y="6024"/>
                  </a:cxn>
                  <a:cxn ang="0">
                    <a:pos x="4560" y="6174"/>
                  </a:cxn>
                  <a:cxn ang="0">
                    <a:pos x="4248" y="6300"/>
                  </a:cxn>
                  <a:cxn ang="0">
                    <a:pos x="3918" y="6390"/>
                  </a:cxn>
                  <a:cxn ang="0">
                    <a:pos x="3582" y="6444"/>
                  </a:cxn>
                  <a:cxn ang="0">
                    <a:pos x="3228" y="6462"/>
                  </a:cxn>
                  <a:cxn ang="0">
                    <a:pos x="2874" y="6444"/>
                  </a:cxn>
                  <a:cxn ang="0">
                    <a:pos x="2538" y="6390"/>
                  </a:cxn>
                  <a:cxn ang="0">
                    <a:pos x="2208" y="6300"/>
                  </a:cxn>
                  <a:cxn ang="0">
                    <a:pos x="1896" y="6174"/>
                  </a:cxn>
                  <a:cxn ang="0">
                    <a:pos x="1602" y="6024"/>
                  </a:cxn>
                  <a:cxn ang="0">
                    <a:pos x="1320" y="5838"/>
                  </a:cxn>
                  <a:cxn ang="0">
                    <a:pos x="1068" y="5628"/>
                  </a:cxn>
                  <a:cxn ang="0">
                    <a:pos x="834" y="5394"/>
                  </a:cxn>
                  <a:cxn ang="0">
                    <a:pos x="624" y="5142"/>
                  </a:cxn>
                  <a:cxn ang="0">
                    <a:pos x="438" y="4860"/>
                  </a:cxn>
                  <a:cxn ang="0">
                    <a:pos x="288" y="4566"/>
                  </a:cxn>
                  <a:cxn ang="0">
                    <a:pos x="162" y="4254"/>
                  </a:cxn>
                  <a:cxn ang="0">
                    <a:pos x="72" y="3924"/>
                  </a:cxn>
                  <a:cxn ang="0">
                    <a:pos x="18" y="3588"/>
                  </a:cxn>
                  <a:cxn ang="0">
                    <a:pos x="0" y="3234"/>
                  </a:cxn>
                  <a:cxn ang="0">
                    <a:pos x="18" y="2880"/>
                  </a:cxn>
                  <a:cxn ang="0">
                    <a:pos x="72" y="2538"/>
                  </a:cxn>
                  <a:cxn ang="0">
                    <a:pos x="162" y="2214"/>
                  </a:cxn>
                  <a:cxn ang="0">
                    <a:pos x="288" y="1896"/>
                  </a:cxn>
                  <a:cxn ang="0">
                    <a:pos x="438" y="1602"/>
                  </a:cxn>
                  <a:cxn ang="0">
                    <a:pos x="624" y="1326"/>
                  </a:cxn>
                  <a:cxn ang="0">
                    <a:pos x="834" y="1068"/>
                  </a:cxn>
                  <a:cxn ang="0">
                    <a:pos x="1068" y="834"/>
                  </a:cxn>
                  <a:cxn ang="0">
                    <a:pos x="1320" y="624"/>
                  </a:cxn>
                  <a:cxn ang="0">
                    <a:pos x="1602" y="444"/>
                  </a:cxn>
                  <a:cxn ang="0">
                    <a:pos x="1896" y="288"/>
                  </a:cxn>
                  <a:cxn ang="0">
                    <a:pos x="2208" y="162"/>
                  </a:cxn>
                  <a:cxn ang="0">
                    <a:pos x="2538" y="72"/>
                  </a:cxn>
                  <a:cxn ang="0">
                    <a:pos x="2874" y="18"/>
                  </a:cxn>
                  <a:cxn ang="0">
                    <a:pos x="3228" y="0"/>
                  </a:cxn>
                </a:cxnLst>
                <a:rect l="0" t="0" r="r" b="b"/>
                <a:pathLst>
                  <a:path w="6456" h="6462">
                    <a:moveTo>
                      <a:pt x="3228" y="0"/>
                    </a:moveTo>
                    <a:lnTo>
                      <a:pt x="3582" y="18"/>
                    </a:lnTo>
                    <a:lnTo>
                      <a:pt x="3918" y="72"/>
                    </a:lnTo>
                    <a:lnTo>
                      <a:pt x="4248" y="162"/>
                    </a:lnTo>
                    <a:lnTo>
                      <a:pt x="4560" y="288"/>
                    </a:lnTo>
                    <a:lnTo>
                      <a:pt x="4854" y="444"/>
                    </a:lnTo>
                    <a:lnTo>
                      <a:pt x="5136" y="624"/>
                    </a:lnTo>
                    <a:lnTo>
                      <a:pt x="5388" y="834"/>
                    </a:lnTo>
                    <a:lnTo>
                      <a:pt x="5622" y="1068"/>
                    </a:lnTo>
                    <a:lnTo>
                      <a:pt x="5832" y="1326"/>
                    </a:lnTo>
                    <a:lnTo>
                      <a:pt x="6018" y="1602"/>
                    </a:lnTo>
                    <a:lnTo>
                      <a:pt x="6168" y="1896"/>
                    </a:lnTo>
                    <a:lnTo>
                      <a:pt x="6294" y="2214"/>
                    </a:lnTo>
                    <a:lnTo>
                      <a:pt x="6384" y="2538"/>
                    </a:lnTo>
                    <a:lnTo>
                      <a:pt x="6438" y="2880"/>
                    </a:lnTo>
                    <a:lnTo>
                      <a:pt x="6456" y="3234"/>
                    </a:lnTo>
                    <a:lnTo>
                      <a:pt x="6438" y="3588"/>
                    </a:lnTo>
                    <a:lnTo>
                      <a:pt x="6384" y="3924"/>
                    </a:lnTo>
                    <a:lnTo>
                      <a:pt x="6294" y="4254"/>
                    </a:lnTo>
                    <a:lnTo>
                      <a:pt x="6168" y="4566"/>
                    </a:lnTo>
                    <a:lnTo>
                      <a:pt x="6018" y="4860"/>
                    </a:lnTo>
                    <a:lnTo>
                      <a:pt x="5832" y="5142"/>
                    </a:lnTo>
                    <a:lnTo>
                      <a:pt x="5622" y="5394"/>
                    </a:lnTo>
                    <a:lnTo>
                      <a:pt x="5388" y="5628"/>
                    </a:lnTo>
                    <a:lnTo>
                      <a:pt x="5136" y="5838"/>
                    </a:lnTo>
                    <a:lnTo>
                      <a:pt x="4854" y="6024"/>
                    </a:lnTo>
                    <a:lnTo>
                      <a:pt x="4560" y="6174"/>
                    </a:lnTo>
                    <a:lnTo>
                      <a:pt x="4248" y="6300"/>
                    </a:lnTo>
                    <a:lnTo>
                      <a:pt x="3918" y="6390"/>
                    </a:lnTo>
                    <a:lnTo>
                      <a:pt x="3582" y="6444"/>
                    </a:lnTo>
                    <a:lnTo>
                      <a:pt x="3228" y="6462"/>
                    </a:lnTo>
                    <a:lnTo>
                      <a:pt x="2874" y="6444"/>
                    </a:lnTo>
                    <a:lnTo>
                      <a:pt x="2538" y="6390"/>
                    </a:lnTo>
                    <a:lnTo>
                      <a:pt x="2208" y="6300"/>
                    </a:lnTo>
                    <a:lnTo>
                      <a:pt x="1896" y="6174"/>
                    </a:lnTo>
                    <a:lnTo>
                      <a:pt x="1602" y="6024"/>
                    </a:lnTo>
                    <a:lnTo>
                      <a:pt x="1320" y="5838"/>
                    </a:lnTo>
                    <a:lnTo>
                      <a:pt x="1068" y="5628"/>
                    </a:lnTo>
                    <a:lnTo>
                      <a:pt x="834" y="5394"/>
                    </a:lnTo>
                    <a:lnTo>
                      <a:pt x="624" y="5142"/>
                    </a:lnTo>
                    <a:lnTo>
                      <a:pt x="438" y="4860"/>
                    </a:lnTo>
                    <a:lnTo>
                      <a:pt x="288" y="4566"/>
                    </a:lnTo>
                    <a:lnTo>
                      <a:pt x="162" y="4254"/>
                    </a:lnTo>
                    <a:lnTo>
                      <a:pt x="72" y="3924"/>
                    </a:lnTo>
                    <a:lnTo>
                      <a:pt x="18" y="3588"/>
                    </a:lnTo>
                    <a:lnTo>
                      <a:pt x="0" y="3234"/>
                    </a:lnTo>
                    <a:lnTo>
                      <a:pt x="18" y="2880"/>
                    </a:lnTo>
                    <a:lnTo>
                      <a:pt x="72" y="2538"/>
                    </a:lnTo>
                    <a:lnTo>
                      <a:pt x="162" y="2214"/>
                    </a:lnTo>
                    <a:lnTo>
                      <a:pt x="288" y="1896"/>
                    </a:lnTo>
                    <a:lnTo>
                      <a:pt x="438" y="1602"/>
                    </a:lnTo>
                    <a:lnTo>
                      <a:pt x="624" y="1326"/>
                    </a:lnTo>
                    <a:lnTo>
                      <a:pt x="834" y="1068"/>
                    </a:lnTo>
                    <a:lnTo>
                      <a:pt x="1068" y="834"/>
                    </a:lnTo>
                    <a:lnTo>
                      <a:pt x="1320" y="624"/>
                    </a:lnTo>
                    <a:lnTo>
                      <a:pt x="1602" y="444"/>
                    </a:lnTo>
                    <a:lnTo>
                      <a:pt x="1896" y="288"/>
                    </a:lnTo>
                    <a:lnTo>
                      <a:pt x="2208" y="162"/>
                    </a:lnTo>
                    <a:lnTo>
                      <a:pt x="2538" y="72"/>
                    </a:lnTo>
                    <a:lnTo>
                      <a:pt x="2874" y="18"/>
                    </a:lnTo>
                    <a:lnTo>
                      <a:pt x="3228" y="0"/>
                    </a:lnTo>
                    <a:close/>
                  </a:path>
                </a:pathLst>
              </a:custGeom>
              <a:grpFill/>
              <a:ln>
                <a:noFill/>
                <a:headEnd/>
                <a:tailEnd/>
              </a:ln>
              <a:effectLst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8"/>
              <p:cNvSpPr>
                <a:spLocks/>
              </p:cNvSpPr>
              <p:nvPr/>
            </p:nvSpPr>
            <p:spPr bwMode="auto">
              <a:xfrm>
                <a:off x="285720" y="2643182"/>
                <a:ext cx="174065" cy="267057"/>
              </a:xfrm>
              <a:custGeom>
                <a:avLst/>
                <a:gdLst/>
                <a:ahLst/>
                <a:cxnLst>
                  <a:cxn ang="0">
                    <a:pos x="12642" y="6"/>
                  </a:cxn>
                  <a:cxn ang="0">
                    <a:pos x="13200" y="84"/>
                  </a:cxn>
                  <a:cxn ang="0">
                    <a:pos x="13854" y="270"/>
                  </a:cxn>
                  <a:cxn ang="0">
                    <a:pos x="14520" y="618"/>
                  </a:cxn>
                  <a:cxn ang="0">
                    <a:pos x="15012" y="882"/>
                  </a:cxn>
                  <a:cxn ang="0">
                    <a:pos x="15312" y="1290"/>
                  </a:cxn>
                  <a:cxn ang="0">
                    <a:pos x="17262" y="12120"/>
                  </a:cxn>
                  <a:cxn ang="0">
                    <a:pos x="17070" y="12672"/>
                  </a:cxn>
                  <a:cxn ang="0">
                    <a:pos x="16590" y="13116"/>
                  </a:cxn>
                  <a:cxn ang="0">
                    <a:pos x="15894" y="13374"/>
                  </a:cxn>
                  <a:cxn ang="0">
                    <a:pos x="15216" y="13386"/>
                  </a:cxn>
                  <a:cxn ang="0">
                    <a:pos x="14640" y="13188"/>
                  </a:cxn>
                  <a:cxn ang="0">
                    <a:pos x="14244" y="12816"/>
                  </a:cxn>
                  <a:cxn ang="0">
                    <a:pos x="12984" y="6222"/>
                  </a:cxn>
                  <a:cxn ang="0">
                    <a:pos x="12912" y="24864"/>
                  </a:cxn>
                  <a:cxn ang="0">
                    <a:pos x="12762" y="25548"/>
                  </a:cxn>
                  <a:cxn ang="0">
                    <a:pos x="12354" y="26088"/>
                  </a:cxn>
                  <a:cxn ang="0">
                    <a:pos x="11760" y="26418"/>
                  </a:cxn>
                  <a:cxn ang="0">
                    <a:pos x="11058" y="26466"/>
                  </a:cxn>
                  <a:cxn ang="0">
                    <a:pos x="10416" y="26220"/>
                  </a:cxn>
                  <a:cxn ang="0">
                    <a:pos x="9942" y="25746"/>
                  </a:cxn>
                  <a:cxn ang="0">
                    <a:pos x="9702" y="25104"/>
                  </a:cxn>
                  <a:cxn ang="0">
                    <a:pos x="7578" y="15498"/>
                  </a:cxn>
                  <a:cxn ang="0">
                    <a:pos x="7512" y="25332"/>
                  </a:cxn>
                  <a:cxn ang="0">
                    <a:pos x="7182" y="25926"/>
                  </a:cxn>
                  <a:cxn ang="0">
                    <a:pos x="6642" y="26334"/>
                  </a:cxn>
                  <a:cxn ang="0">
                    <a:pos x="5964" y="26484"/>
                  </a:cxn>
                  <a:cxn ang="0">
                    <a:pos x="5280" y="26334"/>
                  </a:cxn>
                  <a:cxn ang="0">
                    <a:pos x="4740" y="25926"/>
                  </a:cxn>
                  <a:cxn ang="0">
                    <a:pos x="4410" y="25332"/>
                  </a:cxn>
                  <a:cxn ang="0">
                    <a:pos x="4344" y="5982"/>
                  </a:cxn>
                  <a:cxn ang="0">
                    <a:pos x="3018" y="12978"/>
                  </a:cxn>
                  <a:cxn ang="0">
                    <a:pos x="2622" y="13350"/>
                  </a:cxn>
                  <a:cxn ang="0">
                    <a:pos x="2046" y="13548"/>
                  </a:cxn>
                  <a:cxn ang="0">
                    <a:pos x="1368" y="13536"/>
                  </a:cxn>
                  <a:cxn ang="0">
                    <a:pos x="672" y="13278"/>
                  </a:cxn>
                  <a:cxn ang="0">
                    <a:pos x="192" y="12834"/>
                  </a:cxn>
                  <a:cxn ang="0">
                    <a:pos x="0" y="12282"/>
                  </a:cxn>
                  <a:cxn ang="0">
                    <a:pos x="1938" y="1476"/>
                  </a:cxn>
                  <a:cxn ang="0">
                    <a:pos x="2064" y="1230"/>
                  </a:cxn>
                  <a:cxn ang="0">
                    <a:pos x="2136" y="1146"/>
                  </a:cxn>
                  <a:cxn ang="0">
                    <a:pos x="2352" y="936"/>
                  </a:cxn>
                  <a:cxn ang="0">
                    <a:pos x="2730" y="660"/>
                  </a:cxn>
                  <a:cxn ang="0">
                    <a:pos x="3288" y="378"/>
                  </a:cxn>
                  <a:cxn ang="0">
                    <a:pos x="4044" y="138"/>
                  </a:cxn>
                  <a:cxn ang="0">
                    <a:pos x="5022" y="12"/>
                  </a:cxn>
                </a:cxnLst>
                <a:rect l="0" t="0" r="r" b="b"/>
                <a:pathLst>
                  <a:path w="17262" h="26484">
                    <a:moveTo>
                      <a:pt x="5400" y="0"/>
                    </a:moveTo>
                    <a:lnTo>
                      <a:pt x="12498" y="0"/>
                    </a:lnTo>
                    <a:lnTo>
                      <a:pt x="12642" y="6"/>
                    </a:lnTo>
                    <a:lnTo>
                      <a:pt x="12810" y="24"/>
                    </a:lnTo>
                    <a:lnTo>
                      <a:pt x="12996" y="48"/>
                    </a:lnTo>
                    <a:lnTo>
                      <a:pt x="13200" y="84"/>
                    </a:lnTo>
                    <a:lnTo>
                      <a:pt x="13410" y="132"/>
                    </a:lnTo>
                    <a:lnTo>
                      <a:pt x="13632" y="192"/>
                    </a:lnTo>
                    <a:lnTo>
                      <a:pt x="13854" y="270"/>
                    </a:lnTo>
                    <a:lnTo>
                      <a:pt x="14082" y="366"/>
                    </a:lnTo>
                    <a:lnTo>
                      <a:pt x="14304" y="480"/>
                    </a:lnTo>
                    <a:lnTo>
                      <a:pt x="14520" y="618"/>
                    </a:lnTo>
                    <a:lnTo>
                      <a:pt x="14700" y="684"/>
                    </a:lnTo>
                    <a:lnTo>
                      <a:pt x="14868" y="774"/>
                    </a:lnTo>
                    <a:lnTo>
                      <a:pt x="15012" y="882"/>
                    </a:lnTo>
                    <a:lnTo>
                      <a:pt x="15138" y="1002"/>
                    </a:lnTo>
                    <a:lnTo>
                      <a:pt x="15240" y="1140"/>
                    </a:lnTo>
                    <a:lnTo>
                      <a:pt x="15312" y="1290"/>
                    </a:lnTo>
                    <a:lnTo>
                      <a:pt x="15360" y="1452"/>
                    </a:lnTo>
                    <a:lnTo>
                      <a:pt x="17250" y="11928"/>
                    </a:lnTo>
                    <a:lnTo>
                      <a:pt x="17262" y="12120"/>
                    </a:lnTo>
                    <a:lnTo>
                      <a:pt x="17238" y="12312"/>
                    </a:lnTo>
                    <a:lnTo>
                      <a:pt x="17172" y="12498"/>
                    </a:lnTo>
                    <a:lnTo>
                      <a:pt x="17070" y="12672"/>
                    </a:lnTo>
                    <a:lnTo>
                      <a:pt x="16938" y="12834"/>
                    </a:lnTo>
                    <a:lnTo>
                      <a:pt x="16776" y="12984"/>
                    </a:lnTo>
                    <a:lnTo>
                      <a:pt x="16590" y="13116"/>
                    </a:lnTo>
                    <a:lnTo>
                      <a:pt x="16380" y="13224"/>
                    </a:lnTo>
                    <a:lnTo>
                      <a:pt x="16146" y="13314"/>
                    </a:lnTo>
                    <a:lnTo>
                      <a:pt x="15894" y="13374"/>
                    </a:lnTo>
                    <a:lnTo>
                      <a:pt x="15660" y="13404"/>
                    </a:lnTo>
                    <a:lnTo>
                      <a:pt x="15432" y="13404"/>
                    </a:lnTo>
                    <a:lnTo>
                      <a:pt x="15216" y="13386"/>
                    </a:lnTo>
                    <a:lnTo>
                      <a:pt x="15006" y="13344"/>
                    </a:lnTo>
                    <a:lnTo>
                      <a:pt x="14814" y="13278"/>
                    </a:lnTo>
                    <a:lnTo>
                      <a:pt x="14640" y="13188"/>
                    </a:lnTo>
                    <a:lnTo>
                      <a:pt x="14484" y="13080"/>
                    </a:lnTo>
                    <a:lnTo>
                      <a:pt x="14352" y="12960"/>
                    </a:lnTo>
                    <a:lnTo>
                      <a:pt x="14244" y="12816"/>
                    </a:lnTo>
                    <a:lnTo>
                      <a:pt x="14166" y="12660"/>
                    </a:lnTo>
                    <a:lnTo>
                      <a:pt x="14118" y="12492"/>
                    </a:lnTo>
                    <a:lnTo>
                      <a:pt x="12984" y="6222"/>
                    </a:lnTo>
                    <a:lnTo>
                      <a:pt x="12948" y="6288"/>
                    </a:lnTo>
                    <a:lnTo>
                      <a:pt x="12912" y="11022"/>
                    </a:lnTo>
                    <a:lnTo>
                      <a:pt x="12912" y="24864"/>
                    </a:lnTo>
                    <a:lnTo>
                      <a:pt x="12894" y="25104"/>
                    </a:lnTo>
                    <a:lnTo>
                      <a:pt x="12846" y="25332"/>
                    </a:lnTo>
                    <a:lnTo>
                      <a:pt x="12762" y="25548"/>
                    </a:lnTo>
                    <a:lnTo>
                      <a:pt x="12654" y="25746"/>
                    </a:lnTo>
                    <a:lnTo>
                      <a:pt x="12516" y="25926"/>
                    </a:lnTo>
                    <a:lnTo>
                      <a:pt x="12354" y="26088"/>
                    </a:lnTo>
                    <a:lnTo>
                      <a:pt x="12174" y="26220"/>
                    </a:lnTo>
                    <a:lnTo>
                      <a:pt x="11976" y="26334"/>
                    </a:lnTo>
                    <a:lnTo>
                      <a:pt x="11760" y="26418"/>
                    </a:lnTo>
                    <a:lnTo>
                      <a:pt x="11538" y="26466"/>
                    </a:lnTo>
                    <a:lnTo>
                      <a:pt x="11298" y="26484"/>
                    </a:lnTo>
                    <a:lnTo>
                      <a:pt x="11058" y="26466"/>
                    </a:lnTo>
                    <a:lnTo>
                      <a:pt x="10830" y="26418"/>
                    </a:lnTo>
                    <a:lnTo>
                      <a:pt x="10614" y="26334"/>
                    </a:lnTo>
                    <a:lnTo>
                      <a:pt x="10416" y="26220"/>
                    </a:lnTo>
                    <a:lnTo>
                      <a:pt x="10236" y="26088"/>
                    </a:lnTo>
                    <a:lnTo>
                      <a:pt x="10080" y="25926"/>
                    </a:lnTo>
                    <a:lnTo>
                      <a:pt x="9942" y="25746"/>
                    </a:lnTo>
                    <a:lnTo>
                      <a:pt x="9834" y="25548"/>
                    </a:lnTo>
                    <a:lnTo>
                      <a:pt x="9750" y="25332"/>
                    </a:lnTo>
                    <a:lnTo>
                      <a:pt x="9702" y="25104"/>
                    </a:lnTo>
                    <a:lnTo>
                      <a:pt x="9684" y="24864"/>
                    </a:lnTo>
                    <a:lnTo>
                      <a:pt x="9684" y="15498"/>
                    </a:lnTo>
                    <a:lnTo>
                      <a:pt x="7578" y="15498"/>
                    </a:lnTo>
                    <a:lnTo>
                      <a:pt x="7578" y="24864"/>
                    </a:lnTo>
                    <a:lnTo>
                      <a:pt x="7560" y="25104"/>
                    </a:lnTo>
                    <a:lnTo>
                      <a:pt x="7512" y="25332"/>
                    </a:lnTo>
                    <a:lnTo>
                      <a:pt x="7428" y="25548"/>
                    </a:lnTo>
                    <a:lnTo>
                      <a:pt x="7320" y="25746"/>
                    </a:lnTo>
                    <a:lnTo>
                      <a:pt x="7182" y="25926"/>
                    </a:lnTo>
                    <a:lnTo>
                      <a:pt x="7020" y="26088"/>
                    </a:lnTo>
                    <a:lnTo>
                      <a:pt x="6840" y="26220"/>
                    </a:lnTo>
                    <a:lnTo>
                      <a:pt x="6642" y="26334"/>
                    </a:lnTo>
                    <a:lnTo>
                      <a:pt x="6426" y="26418"/>
                    </a:lnTo>
                    <a:lnTo>
                      <a:pt x="6204" y="26466"/>
                    </a:lnTo>
                    <a:lnTo>
                      <a:pt x="5964" y="26484"/>
                    </a:lnTo>
                    <a:lnTo>
                      <a:pt x="5724" y="26466"/>
                    </a:lnTo>
                    <a:lnTo>
                      <a:pt x="5496" y="26418"/>
                    </a:lnTo>
                    <a:lnTo>
                      <a:pt x="5280" y="26334"/>
                    </a:lnTo>
                    <a:lnTo>
                      <a:pt x="5082" y="26220"/>
                    </a:lnTo>
                    <a:lnTo>
                      <a:pt x="4902" y="26088"/>
                    </a:lnTo>
                    <a:lnTo>
                      <a:pt x="4740" y="25926"/>
                    </a:lnTo>
                    <a:lnTo>
                      <a:pt x="4608" y="25746"/>
                    </a:lnTo>
                    <a:lnTo>
                      <a:pt x="4494" y="25548"/>
                    </a:lnTo>
                    <a:lnTo>
                      <a:pt x="4410" y="25332"/>
                    </a:lnTo>
                    <a:lnTo>
                      <a:pt x="4362" y="25104"/>
                    </a:lnTo>
                    <a:lnTo>
                      <a:pt x="4344" y="24864"/>
                    </a:lnTo>
                    <a:lnTo>
                      <a:pt x="4344" y="5982"/>
                    </a:lnTo>
                    <a:lnTo>
                      <a:pt x="3144" y="12654"/>
                    </a:lnTo>
                    <a:lnTo>
                      <a:pt x="3096" y="12822"/>
                    </a:lnTo>
                    <a:lnTo>
                      <a:pt x="3018" y="12978"/>
                    </a:lnTo>
                    <a:lnTo>
                      <a:pt x="2910" y="13116"/>
                    </a:lnTo>
                    <a:lnTo>
                      <a:pt x="2778" y="13242"/>
                    </a:lnTo>
                    <a:lnTo>
                      <a:pt x="2622" y="13350"/>
                    </a:lnTo>
                    <a:lnTo>
                      <a:pt x="2448" y="13434"/>
                    </a:lnTo>
                    <a:lnTo>
                      <a:pt x="2256" y="13500"/>
                    </a:lnTo>
                    <a:lnTo>
                      <a:pt x="2046" y="13548"/>
                    </a:lnTo>
                    <a:lnTo>
                      <a:pt x="1830" y="13566"/>
                    </a:lnTo>
                    <a:lnTo>
                      <a:pt x="1602" y="13566"/>
                    </a:lnTo>
                    <a:lnTo>
                      <a:pt x="1368" y="13536"/>
                    </a:lnTo>
                    <a:lnTo>
                      <a:pt x="1116" y="13476"/>
                    </a:lnTo>
                    <a:lnTo>
                      <a:pt x="882" y="13386"/>
                    </a:lnTo>
                    <a:lnTo>
                      <a:pt x="672" y="13278"/>
                    </a:lnTo>
                    <a:lnTo>
                      <a:pt x="486" y="13146"/>
                    </a:lnTo>
                    <a:lnTo>
                      <a:pt x="324" y="12996"/>
                    </a:lnTo>
                    <a:lnTo>
                      <a:pt x="192" y="12834"/>
                    </a:lnTo>
                    <a:lnTo>
                      <a:pt x="90" y="12654"/>
                    </a:lnTo>
                    <a:lnTo>
                      <a:pt x="24" y="12474"/>
                    </a:lnTo>
                    <a:lnTo>
                      <a:pt x="0" y="12282"/>
                    </a:lnTo>
                    <a:lnTo>
                      <a:pt x="12" y="12090"/>
                    </a:lnTo>
                    <a:lnTo>
                      <a:pt x="1902" y="1608"/>
                    </a:lnTo>
                    <a:lnTo>
                      <a:pt x="1938" y="1476"/>
                    </a:lnTo>
                    <a:lnTo>
                      <a:pt x="1992" y="1350"/>
                    </a:lnTo>
                    <a:lnTo>
                      <a:pt x="2064" y="1236"/>
                    </a:lnTo>
                    <a:lnTo>
                      <a:pt x="2064" y="1230"/>
                    </a:lnTo>
                    <a:lnTo>
                      <a:pt x="2094" y="1200"/>
                    </a:lnTo>
                    <a:lnTo>
                      <a:pt x="2112" y="1170"/>
                    </a:lnTo>
                    <a:lnTo>
                      <a:pt x="2136" y="1146"/>
                    </a:lnTo>
                    <a:lnTo>
                      <a:pt x="2190" y="1086"/>
                    </a:lnTo>
                    <a:lnTo>
                      <a:pt x="2262" y="1020"/>
                    </a:lnTo>
                    <a:lnTo>
                      <a:pt x="2352" y="936"/>
                    </a:lnTo>
                    <a:lnTo>
                      <a:pt x="2454" y="852"/>
                    </a:lnTo>
                    <a:lnTo>
                      <a:pt x="2580" y="756"/>
                    </a:lnTo>
                    <a:lnTo>
                      <a:pt x="2730" y="660"/>
                    </a:lnTo>
                    <a:lnTo>
                      <a:pt x="2892" y="564"/>
                    </a:lnTo>
                    <a:lnTo>
                      <a:pt x="3078" y="468"/>
                    </a:lnTo>
                    <a:lnTo>
                      <a:pt x="3288" y="378"/>
                    </a:lnTo>
                    <a:lnTo>
                      <a:pt x="3516" y="288"/>
                    </a:lnTo>
                    <a:lnTo>
                      <a:pt x="3768" y="210"/>
                    </a:lnTo>
                    <a:lnTo>
                      <a:pt x="4044" y="138"/>
                    </a:lnTo>
                    <a:lnTo>
                      <a:pt x="4344" y="84"/>
                    </a:lnTo>
                    <a:lnTo>
                      <a:pt x="4674" y="36"/>
                    </a:lnTo>
                    <a:lnTo>
                      <a:pt x="5022" y="12"/>
                    </a:lnTo>
                    <a:lnTo>
                      <a:pt x="5400" y="0"/>
                    </a:lnTo>
                    <a:close/>
                  </a:path>
                </a:pathLst>
              </a:custGeom>
              <a:grpFill/>
              <a:ln>
                <a:noFill/>
                <a:headEnd/>
                <a:tailEnd/>
              </a:ln>
              <a:effectLst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3" name="Group 94"/>
            <p:cNvGrpSpPr/>
            <p:nvPr/>
          </p:nvGrpSpPr>
          <p:grpSpPr>
            <a:xfrm>
              <a:off x="1460167" y="3552825"/>
              <a:ext cx="121006" cy="238940"/>
              <a:chOff x="285720" y="2566525"/>
              <a:chExt cx="174065" cy="343714"/>
            </a:xfrm>
            <a:grpFill/>
          </p:grpSpPr>
          <p:sp>
            <p:nvSpPr>
              <p:cNvPr id="45" name="Freeform 7"/>
              <p:cNvSpPr>
                <a:spLocks/>
              </p:cNvSpPr>
              <p:nvPr/>
            </p:nvSpPr>
            <p:spPr bwMode="auto">
              <a:xfrm>
                <a:off x="336663" y="2566525"/>
                <a:ext cx="65100" cy="65161"/>
              </a:xfrm>
              <a:custGeom>
                <a:avLst/>
                <a:gdLst/>
                <a:ahLst/>
                <a:cxnLst>
                  <a:cxn ang="0">
                    <a:pos x="3228" y="0"/>
                  </a:cxn>
                  <a:cxn ang="0">
                    <a:pos x="3582" y="18"/>
                  </a:cxn>
                  <a:cxn ang="0">
                    <a:pos x="3918" y="72"/>
                  </a:cxn>
                  <a:cxn ang="0">
                    <a:pos x="4248" y="162"/>
                  </a:cxn>
                  <a:cxn ang="0">
                    <a:pos x="4560" y="288"/>
                  </a:cxn>
                  <a:cxn ang="0">
                    <a:pos x="4854" y="444"/>
                  </a:cxn>
                  <a:cxn ang="0">
                    <a:pos x="5136" y="624"/>
                  </a:cxn>
                  <a:cxn ang="0">
                    <a:pos x="5388" y="834"/>
                  </a:cxn>
                  <a:cxn ang="0">
                    <a:pos x="5622" y="1068"/>
                  </a:cxn>
                  <a:cxn ang="0">
                    <a:pos x="5832" y="1326"/>
                  </a:cxn>
                  <a:cxn ang="0">
                    <a:pos x="6018" y="1602"/>
                  </a:cxn>
                  <a:cxn ang="0">
                    <a:pos x="6168" y="1896"/>
                  </a:cxn>
                  <a:cxn ang="0">
                    <a:pos x="6294" y="2214"/>
                  </a:cxn>
                  <a:cxn ang="0">
                    <a:pos x="6384" y="2538"/>
                  </a:cxn>
                  <a:cxn ang="0">
                    <a:pos x="6438" y="2880"/>
                  </a:cxn>
                  <a:cxn ang="0">
                    <a:pos x="6456" y="3234"/>
                  </a:cxn>
                  <a:cxn ang="0">
                    <a:pos x="6438" y="3588"/>
                  </a:cxn>
                  <a:cxn ang="0">
                    <a:pos x="6384" y="3924"/>
                  </a:cxn>
                  <a:cxn ang="0">
                    <a:pos x="6294" y="4254"/>
                  </a:cxn>
                  <a:cxn ang="0">
                    <a:pos x="6168" y="4566"/>
                  </a:cxn>
                  <a:cxn ang="0">
                    <a:pos x="6018" y="4860"/>
                  </a:cxn>
                  <a:cxn ang="0">
                    <a:pos x="5832" y="5142"/>
                  </a:cxn>
                  <a:cxn ang="0">
                    <a:pos x="5622" y="5394"/>
                  </a:cxn>
                  <a:cxn ang="0">
                    <a:pos x="5388" y="5628"/>
                  </a:cxn>
                  <a:cxn ang="0">
                    <a:pos x="5136" y="5838"/>
                  </a:cxn>
                  <a:cxn ang="0">
                    <a:pos x="4854" y="6024"/>
                  </a:cxn>
                  <a:cxn ang="0">
                    <a:pos x="4560" y="6174"/>
                  </a:cxn>
                  <a:cxn ang="0">
                    <a:pos x="4248" y="6300"/>
                  </a:cxn>
                  <a:cxn ang="0">
                    <a:pos x="3918" y="6390"/>
                  </a:cxn>
                  <a:cxn ang="0">
                    <a:pos x="3582" y="6444"/>
                  </a:cxn>
                  <a:cxn ang="0">
                    <a:pos x="3228" y="6462"/>
                  </a:cxn>
                  <a:cxn ang="0">
                    <a:pos x="2874" y="6444"/>
                  </a:cxn>
                  <a:cxn ang="0">
                    <a:pos x="2538" y="6390"/>
                  </a:cxn>
                  <a:cxn ang="0">
                    <a:pos x="2208" y="6300"/>
                  </a:cxn>
                  <a:cxn ang="0">
                    <a:pos x="1896" y="6174"/>
                  </a:cxn>
                  <a:cxn ang="0">
                    <a:pos x="1602" y="6024"/>
                  </a:cxn>
                  <a:cxn ang="0">
                    <a:pos x="1320" y="5838"/>
                  </a:cxn>
                  <a:cxn ang="0">
                    <a:pos x="1068" y="5628"/>
                  </a:cxn>
                  <a:cxn ang="0">
                    <a:pos x="834" y="5394"/>
                  </a:cxn>
                  <a:cxn ang="0">
                    <a:pos x="624" y="5142"/>
                  </a:cxn>
                  <a:cxn ang="0">
                    <a:pos x="438" y="4860"/>
                  </a:cxn>
                  <a:cxn ang="0">
                    <a:pos x="288" y="4566"/>
                  </a:cxn>
                  <a:cxn ang="0">
                    <a:pos x="162" y="4254"/>
                  </a:cxn>
                  <a:cxn ang="0">
                    <a:pos x="72" y="3924"/>
                  </a:cxn>
                  <a:cxn ang="0">
                    <a:pos x="18" y="3588"/>
                  </a:cxn>
                  <a:cxn ang="0">
                    <a:pos x="0" y="3234"/>
                  </a:cxn>
                  <a:cxn ang="0">
                    <a:pos x="18" y="2880"/>
                  </a:cxn>
                  <a:cxn ang="0">
                    <a:pos x="72" y="2538"/>
                  </a:cxn>
                  <a:cxn ang="0">
                    <a:pos x="162" y="2214"/>
                  </a:cxn>
                  <a:cxn ang="0">
                    <a:pos x="288" y="1896"/>
                  </a:cxn>
                  <a:cxn ang="0">
                    <a:pos x="438" y="1602"/>
                  </a:cxn>
                  <a:cxn ang="0">
                    <a:pos x="624" y="1326"/>
                  </a:cxn>
                  <a:cxn ang="0">
                    <a:pos x="834" y="1068"/>
                  </a:cxn>
                  <a:cxn ang="0">
                    <a:pos x="1068" y="834"/>
                  </a:cxn>
                  <a:cxn ang="0">
                    <a:pos x="1320" y="624"/>
                  </a:cxn>
                  <a:cxn ang="0">
                    <a:pos x="1602" y="444"/>
                  </a:cxn>
                  <a:cxn ang="0">
                    <a:pos x="1896" y="288"/>
                  </a:cxn>
                  <a:cxn ang="0">
                    <a:pos x="2208" y="162"/>
                  </a:cxn>
                  <a:cxn ang="0">
                    <a:pos x="2538" y="72"/>
                  </a:cxn>
                  <a:cxn ang="0">
                    <a:pos x="2874" y="18"/>
                  </a:cxn>
                  <a:cxn ang="0">
                    <a:pos x="3228" y="0"/>
                  </a:cxn>
                </a:cxnLst>
                <a:rect l="0" t="0" r="r" b="b"/>
                <a:pathLst>
                  <a:path w="6456" h="6462">
                    <a:moveTo>
                      <a:pt x="3228" y="0"/>
                    </a:moveTo>
                    <a:lnTo>
                      <a:pt x="3582" y="18"/>
                    </a:lnTo>
                    <a:lnTo>
                      <a:pt x="3918" y="72"/>
                    </a:lnTo>
                    <a:lnTo>
                      <a:pt x="4248" y="162"/>
                    </a:lnTo>
                    <a:lnTo>
                      <a:pt x="4560" y="288"/>
                    </a:lnTo>
                    <a:lnTo>
                      <a:pt x="4854" y="444"/>
                    </a:lnTo>
                    <a:lnTo>
                      <a:pt x="5136" y="624"/>
                    </a:lnTo>
                    <a:lnTo>
                      <a:pt x="5388" y="834"/>
                    </a:lnTo>
                    <a:lnTo>
                      <a:pt x="5622" y="1068"/>
                    </a:lnTo>
                    <a:lnTo>
                      <a:pt x="5832" y="1326"/>
                    </a:lnTo>
                    <a:lnTo>
                      <a:pt x="6018" y="1602"/>
                    </a:lnTo>
                    <a:lnTo>
                      <a:pt x="6168" y="1896"/>
                    </a:lnTo>
                    <a:lnTo>
                      <a:pt x="6294" y="2214"/>
                    </a:lnTo>
                    <a:lnTo>
                      <a:pt x="6384" y="2538"/>
                    </a:lnTo>
                    <a:lnTo>
                      <a:pt x="6438" y="2880"/>
                    </a:lnTo>
                    <a:lnTo>
                      <a:pt x="6456" y="3234"/>
                    </a:lnTo>
                    <a:lnTo>
                      <a:pt x="6438" y="3588"/>
                    </a:lnTo>
                    <a:lnTo>
                      <a:pt x="6384" y="3924"/>
                    </a:lnTo>
                    <a:lnTo>
                      <a:pt x="6294" y="4254"/>
                    </a:lnTo>
                    <a:lnTo>
                      <a:pt x="6168" y="4566"/>
                    </a:lnTo>
                    <a:lnTo>
                      <a:pt x="6018" y="4860"/>
                    </a:lnTo>
                    <a:lnTo>
                      <a:pt x="5832" y="5142"/>
                    </a:lnTo>
                    <a:lnTo>
                      <a:pt x="5622" y="5394"/>
                    </a:lnTo>
                    <a:lnTo>
                      <a:pt x="5388" y="5628"/>
                    </a:lnTo>
                    <a:lnTo>
                      <a:pt x="5136" y="5838"/>
                    </a:lnTo>
                    <a:lnTo>
                      <a:pt x="4854" y="6024"/>
                    </a:lnTo>
                    <a:lnTo>
                      <a:pt x="4560" y="6174"/>
                    </a:lnTo>
                    <a:lnTo>
                      <a:pt x="4248" y="6300"/>
                    </a:lnTo>
                    <a:lnTo>
                      <a:pt x="3918" y="6390"/>
                    </a:lnTo>
                    <a:lnTo>
                      <a:pt x="3582" y="6444"/>
                    </a:lnTo>
                    <a:lnTo>
                      <a:pt x="3228" y="6462"/>
                    </a:lnTo>
                    <a:lnTo>
                      <a:pt x="2874" y="6444"/>
                    </a:lnTo>
                    <a:lnTo>
                      <a:pt x="2538" y="6390"/>
                    </a:lnTo>
                    <a:lnTo>
                      <a:pt x="2208" y="6300"/>
                    </a:lnTo>
                    <a:lnTo>
                      <a:pt x="1896" y="6174"/>
                    </a:lnTo>
                    <a:lnTo>
                      <a:pt x="1602" y="6024"/>
                    </a:lnTo>
                    <a:lnTo>
                      <a:pt x="1320" y="5838"/>
                    </a:lnTo>
                    <a:lnTo>
                      <a:pt x="1068" y="5628"/>
                    </a:lnTo>
                    <a:lnTo>
                      <a:pt x="834" y="5394"/>
                    </a:lnTo>
                    <a:lnTo>
                      <a:pt x="624" y="5142"/>
                    </a:lnTo>
                    <a:lnTo>
                      <a:pt x="438" y="4860"/>
                    </a:lnTo>
                    <a:lnTo>
                      <a:pt x="288" y="4566"/>
                    </a:lnTo>
                    <a:lnTo>
                      <a:pt x="162" y="4254"/>
                    </a:lnTo>
                    <a:lnTo>
                      <a:pt x="72" y="3924"/>
                    </a:lnTo>
                    <a:lnTo>
                      <a:pt x="18" y="3588"/>
                    </a:lnTo>
                    <a:lnTo>
                      <a:pt x="0" y="3234"/>
                    </a:lnTo>
                    <a:lnTo>
                      <a:pt x="18" y="2880"/>
                    </a:lnTo>
                    <a:lnTo>
                      <a:pt x="72" y="2538"/>
                    </a:lnTo>
                    <a:lnTo>
                      <a:pt x="162" y="2214"/>
                    </a:lnTo>
                    <a:lnTo>
                      <a:pt x="288" y="1896"/>
                    </a:lnTo>
                    <a:lnTo>
                      <a:pt x="438" y="1602"/>
                    </a:lnTo>
                    <a:lnTo>
                      <a:pt x="624" y="1326"/>
                    </a:lnTo>
                    <a:lnTo>
                      <a:pt x="834" y="1068"/>
                    </a:lnTo>
                    <a:lnTo>
                      <a:pt x="1068" y="834"/>
                    </a:lnTo>
                    <a:lnTo>
                      <a:pt x="1320" y="624"/>
                    </a:lnTo>
                    <a:lnTo>
                      <a:pt x="1602" y="444"/>
                    </a:lnTo>
                    <a:lnTo>
                      <a:pt x="1896" y="288"/>
                    </a:lnTo>
                    <a:lnTo>
                      <a:pt x="2208" y="162"/>
                    </a:lnTo>
                    <a:lnTo>
                      <a:pt x="2538" y="72"/>
                    </a:lnTo>
                    <a:lnTo>
                      <a:pt x="2874" y="18"/>
                    </a:lnTo>
                    <a:lnTo>
                      <a:pt x="3228" y="0"/>
                    </a:lnTo>
                    <a:close/>
                  </a:path>
                </a:pathLst>
              </a:custGeom>
              <a:grpFill/>
              <a:ln>
                <a:noFill/>
                <a:headEnd/>
                <a:tailEnd/>
              </a:ln>
              <a:effectLst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8"/>
              <p:cNvSpPr>
                <a:spLocks/>
              </p:cNvSpPr>
              <p:nvPr/>
            </p:nvSpPr>
            <p:spPr bwMode="auto">
              <a:xfrm>
                <a:off x="285720" y="2643182"/>
                <a:ext cx="174065" cy="267057"/>
              </a:xfrm>
              <a:custGeom>
                <a:avLst/>
                <a:gdLst/>
                <a:ahLst/>
                <a:cxnLst>
                  <a:cxn ang="0">
                    <a:pos x="12642" y="6"/>
                  </a:cxn>
                  <a:cxn ang="0">
                    <a:pos x="13200" y="84"/>
                  </a:cxn>
                  <a:cxn ang="0">
                    <a:pos x="13854" y="270"/>
                  </a:cxn>
                  <a:cxn ang="0">
                    <a:pos x="14520" y="618"/>
                  </a:cxn>
                  <a:cxn ang="0">
                    <a:pos x="15012" y="882"/>
                  </a:cxn>
                  <a:cxn ang="0">
                    <a:pos x="15312" y="1290"/>
                  </a:cxn>
                  <a:cxn ang="0">
                    <a:pos x="17262" y="12120"/>
                  </a:cxn>
                  <a:cxn ang="0">
                    <a:pos x="17070" y="12672"/>
                  </a:cxn>
                  <a:cxn ang="0">
                    <a:pos x="16590" y="13116"/>
                  </a:cxn>
                  <a:cxn ang="0">
                    <a:pos x="15894" y="13374"/>
                  </a:cxn>
                  <a:cxn ang="0">
                    <a:pos x="15216" y="13386"/>
                  </a:cxn>
                  <a:cxn ang="0">
                    <a:pos x="14640" y="13188"/>
                  </a:cxn>
                  <a:cxn ang="0">
                    <a:pos x="14244" y="12816"/>
                  </a:cxn>
                  <a:cxn ang="0">
                    <a:pos x="12984" y="6222"/>
                  </a:cxn>
                  <a:cxn ang="0">
                    <a:pos x="12912" y="24864"/>
                  </a:cxn>
                  <a:cxn ang="0">
                    <a:pos x="12762" y="25548"/>
                  </a:cxn>
                  <a:cxn ang="0">
                    <a:pos x="12354" y="26088"/>
                  </a:cxn>
                  <a:cxn ang="0">
                    <a:pos x="11760" y="26418"/>
                  </a:cxn>
                  <a:cxn ang="0">
                    <a:pos x="11058" y="26466"/>
                  </a:cxn>
                  <a:cxn ang="0">
                    <a:pos x="10416" y="26220"/>
                  </a:cxn>
                  <a:cxn ang="0">
                    <a:pos x="9942" y="25746"/>
                  </a:cxn>
                  <a:cxn ang="0">
                    <a:pos x="9702" y="25104"/>
                  </a:cxn>
                  <a:cxn ang="0">
                    <a:pos x="7578" y="15498"/>
                  </a:cxn>
                  <a:cxn ang="0">
                    <a:pos x="7512" y="25332"/>
                  </a:cxn>
                  <a:cxn ang="0">
                    <a:pos x="7182" y="25926"/>
                  </a:cxn>
                  <a:cxn ang="0">
                    <a:pos x="6642" y="26334"/>
                  </a:cxn>
                  <a:cxn ang="0">
                    <a:pos x="5964" y="26484"/>
                  </a:cxn>
                  <a:cxn ang="0">
                    <a:pos x="5280" y="26334"/>
                  </a:cxn>
                  <a:cxn ang="0">
                    <a:pos x="4740" y="25926"/>
                  </a:cxn>
                  <a:cxn ang="0">
                    <a:pos x="4410" y="25332"/>
                  </a:cxn>
                  <a:cxn ang="0">
                    <a:pos x="4344" y="5982"/>
                  </a:cxn>
                  <a:cxn ang="0">
                    <a:pos x="3018" y="12978"/>
                  </a:cxn>
                  <a:cxn ang="0">
                    <a:pos x="2622" y="13350"/>
                  </a:cxn>
                  <a:cxn ang="0">
                    <a:pos x="2046" y="13548"/>
                  </a:cxn>
                  <a:cxn ang="0">
                    <a:pos x="1368" y="13536"/>
                  </a:cxn>
                  <a:cxn ang="0">
                    <a:pos x="672" y="13278"/>
                  </a:cxn>
                  <a:cxn ang="0">
                    <a:pos x="192" y="12834"/>
                  </a:cxn>
                  <a:cxn ang="0">
                    <a:pos x="0" y="12282"/>
                  </a:cxn>
                  <a:cxn ang="0">
                    <a:pos x="1938" y="1476"/>
                  </a:cxn>
                  <a:cxn ang="0">
                    <a:pos x="2064" y="1230"/>
                  </a:cxn>
                  <a:cxn ang="0">
                    <a:pos x="2136" y="1146"/>
                  </a:cxn>
                  <a:cxn ang="0">
                    <a:pos x="2352" y="936"/>
                  </a:cxn>
                  <a:cxn ang="0">
                    <a:pos x="2730" y="660"/>
                  </a:cxn>
                  <a:cxn ang="0">
                    <a:pos x="3288" y="378"/>
                  </a:cxn>
                  <a:cxn ang="0">
                    <a:pos x="4044" y="138"/>
                  </a:cxn>
                  <a:cxn ang="0">
                    <a:pos x="5022" y="12"/>
                  </a:cxn>
                </a:cxnLst>
                <a:rect l="0" t="0" r="r" b="b"/>
                <a:pathLst>
                  <a:path w="17262" h="26484">
                    <a:moveTo>
                      <a:pt x="5400" y="0"/>
                    </a:moveTo>
                    <a:lnTo>
                      <a:pt x="12498" y="0"/>
                    </a:lnTo>
                    <a:lnTo>
                      <a:pt x="12642" y="6"/>
                    </a:lnTo>
                    <a:lnTo>
                      <a:pt x="12810" y="24"/>
                    </a:lnTo>
                    <a:lnTo>
                      <a:pt x="12996" y="48"/>
                    </a:lnTo>
                    <a:lnTo>
                      <a:pt x="13200" y="84"/>
                    </a:lnTo>
                    <a:lnTo>
                      <a:pt x="13410" y="132"/>
                    </a:lnTo>
                    <a:lnTo>
                      <a:pt x="13632" y="192"/>
                    </a:lnTo>
                    <a:lnTo>
                      <a:pt x="13854" y="270"/>
                    </a:lnTo>
                    <a:lnTo>
                      <a:pt x="14082" y="366"/>
                    </a:lnTo>
                    <a:lnTo>
                      <a:pt x="14304" y="480"/>
                    </a:lnTo>
                    <a:lnTo>
                      <a:pt x="14520" y="618"/>
                    </a:lnTo>
                    <a:lnTo>
                      <a:pt x="14700" y="684"/>
                    </a:lnTo>
                    <a:lnTo>
                      <a:pt x="14868" y="774"/>
                    </a:lnTo>
                    <a:lnTo>
                      <a:pt x="15012" y="882"/>
                    </a:lnTo>
                    <a:lnTo>
                      <a:pt x="15138" y="1002"/>
                    </a:lnTo>
                    <a:lnTo>
                      <a:pt x="15240" y="1140"/>
                    </a:lnTo>
                    <a:lnTo>
                      <a:pt x="15312" y="1290"/>
                    </a:lnTo>
                    <a:lnTo>
                      <a:pt x="15360" y="1452"/>
                    </a:lnTo>
                    <a:lnTo>
                      <a:pt x="17250" y="11928"/>
                    </a:lnTo>
                    <a:lnTo>
                      <a:pt x="17262" y="12120"/>
                    </a:lnTo>
                    <a:lnTo>
                      <a:pt x="17238" y="12312"/>
                    </a:lnTo>
                    <a:lnTo>
                      <a:pt x="17172" y="12498"/>
                    </a:lnTo>
                    <a:lnTo>
                      <a:pt x="17070" y="12672"/>
                    </a:lnTo>
                    <a:lnTo>
                      <a:pt x="16938" y="12834"/>
                    </a:lnTo>
                    <a:lnTo>
                      <a:pt x="16776" y="12984"/>
                    </a:lnTo>
                    <a:lnTo>
                      <a:pt x="16590" y="13116"/>
                    </a:lnTo>
                    <a:lnTo>
                      <a:pt x="16380" y="13224"/>
                    </a:lnTo>
                    <a:lnTo>
                      <a:pt x="16146" y="13314"/>
                    </a:lnTo>
                    <a:lnTo>
                      <a:pt x="15894" y="13374"/>
                    </a:lnTo>
                    <a:lnTo>
                      <a:pt x="15660" y="13404"/>
                    </a:lnTo>
                    <a:lnTo>
                      <a:pt x="15432" y="13404"/>
                    </a:lnTo>
                    <a:lnTo>
                      <a:pt x="15216" y="13386"/>
                    </a:lnTo>
                    <a:lnTo>
                      <a:pt x="15006" y="13344"/>
                    </a:lnTo>
                    <a:lnTo>
                      <a:pt x="14814" y="13278"/>
                    </a:lnTo>
                    <a:lnTo>
                      <a:pt x="14640" y="13188"/>
                    </a:lnTo>
                    <a:lnTo>
                      <a:pt x="14484" y="13080"/>
                    </a:lnTo>
                    <a:lnTo>
                      <a:pt x="14352" y="12960"/>
                    </a:lnTo>
                    <a:lnTo>
                      <a:pt x="14244" y="12816"/>
                    </a:lnTo>
                    <a:lnTo>
                      <a:pt x="14166" y="12660"/>
                    </a:lnTo>
                    <a:lnTo>
                      <a:pt x="14118" y="12492"/>
                    </a:lnTo>
                    <a:lnTo>
                      <a:pt x="12984" y="6222"/>
                    </a:lnTo>
                    <a:lnTo>
                      <a:pt x="12948" y="6288"/>
                    </a:lnTo>
                    <a:lnTo>
                      <a:pt x="12912" y="11022"/>
                    </a:lnTo>
                    <a:lnTo>
                      <a:pt x="12912" y="24864"/>
                    </a:lnTo>
                    <a:lnTo>
                      <a:pt x="12894" y="25104"/>
                    </a:lnTo>
                    <a:lnTo>
                      <a:pt x="12846" y="25332"/>
                    </a:lnTo>
                    <a:lnTo>
                      <a:pt x="12762" y="25548"/>
                    </a:lnTo>
                    <a:lnTo>
                      <a:pt x="12654" y="25746"/>
                    </a:lnTo>
                    <a:lnTo>
                      <a:pt x="12516" y="25926"/>
                    </a:lnTo>
                    <a:lnTo>
                      <a:pt x="12354" y="26088"/>
                    </a:lnTo>
                    <a:lnTo>
                      <a:pt x="12174" y="26220"/>
                    </a:lnTo>
                    <a:lnTo>
                      <a:pt x="11976" y="26334"/>
                    </a:lnTo>
                    <a:lnTo>
                      <a:pt x="11760" y="26418"/>
                    </a:lnTo>
                    <a:lnTo>
                      <a:pt x="11538" y="26466"/>
                    </a:lnTo>
                    <a:lnTo>
                      <a:pt x="11298" y="26484"/>
                    </a:lnTo>
                    <a:lnTo>
                      <a:pt x="11058" y="26466"/>
                    </a:lnTo>
                    <a:lnTo>
                      <a:pt x="10830" y="26418"/>
                    </a:lnTo>
                    <a:lnTo>
                      <a:pt x="10614" y="26334"/>
                    </a:lnTo>
                    <a:lnTo>
                      <a:pt x="10416" y="26220"/>
                    </a:lnTo>
                    <a:lnTo>
                      <a:pt x="10236" y="26088"/>
                    </a:lnTo>
                    <a:lnTo>
                      <a:pt x="10080" y="25926"/>
                    </a:lnTo>
                    <a:lnTo>
                      <a:pt x="9942" y="25746"/>
                    </a:lnTo>
                    <a:lnTo>
                      <a:pt x="9834" y="25548"/>
                    </a:lnTo>
                    <a:lnTo>
                      <a:pt x="9750" y="25332"/>
                    </a:lnTo>
                    <a:lnTo>
                      <a:pt x="9702" y="25104"/>
                    </a:lnTo>
                    <a:lnTo>
                      <a:pt x="9684" y="24864"/>
                    </a:lnTo>
                    <a:lnTo>
                      <a:pt x="9684" y="15498"/>
                    </a:lnTo>
                    <a:lnTo>
                      <a:pt x="7578" y="15498"/>
                    </a:lnTo>
                    <a:lnTo>
                      <a:pt x="7578" y="24864"/>
                    </a:lnTo>
                    <a:lnTo>
                      <a:pt x="7560" y="25104"/>
                    </a:lnTo>
                    <a:lnTo>
                      <a:pt x="7512" y="25332"/>
                    </a:lnTo>
                    <a:lnTo>
                      <a:pt x="7428" y="25548"/>
                    </a:lnTo>
                    <a:lnTo>
                      <a:pt x="7320" y="25746"/>
                    </a:lnTo>
                    <a:lnTo>
                      <a:pt x="7182" y="25926"/>
                    </a:lnTo>
                    <a:lnTo>
                      <a:pt x="7020" y="26088"/>
                    </a:lnTo>
                    <a:lnTo>
                      <a:pt x="6840" y="26220"/>
                    </a:lnTo>
                    <a:lnTo>
                      <a:pt x="6642" y="26334"/>
                    </a:lnTo>
                    <a:lnTo>
                      <a:pt x="6426" y="26418"/>
                    </a:lnTo>
                    <a:lnTo>
                      <a:pt x="6204" y="26466"/>
                    </a:lnTo>
                    <a:lnTo>
                      <a:pt x="5964" y="26484"/>
                    </a:lnTo>
                    <a:lnTo>
                      <a:pt x="5724" y="26466"/>
                    </a:lnTo>
                    <a:lnTo>
                      <a:pt x="5496" y="26418"/>
                    </a:lnTo>
                    <a:lnTo>
                      <a:pt x="5280" y="26334"/>
                    </a:lnTo>
                    <a:lnTo>
                      <a:pt x="5082" y="26220"/>
                    </a:lnTo>
                    <a:lnTo>
                      <a:pt x="4902" y="26088"/>
                    </a:lnTo>
                    <a:lnTo>
                      <a:pt x="4740" y="25926"/>
                    </a:lnTo>
                    <a:lnTo>
                      <a:pt x="4608" y="25746"/>
                    </a:lnTo>
                    <a:lnTo>
                      <a:pt x="4494" y="25548"/>
                    </a:lnTo>
                    <a:lnTo>
                      <a:pt x="4410" y="25332"/>
                    </a:lnTo>
                    <a:lnTo>
                      <a:pt x="4362" y="25104"/>
                    </a:lnTo>
                    <a:lnTo>
                      <a:pt x="4344" y="24864"/>
                    </a:lnTo>
                    <a:lnTo>
                      <a:pt x="4344" y="5982"/>
                    </a:lnTo>
                    <a:lnTo>
                      <a:pt x="3144" y="12654"/>
                    </a:lnTo>
                    <a:lnTo>
                      <a:pt x="3096" y="12822"/>
                    </a:lnTo>
                    <a:lnTo>
                      <a:pt x="3018" y="12978"/>
                    </a:lnTo>
                    <a:lnTo>
                      <a:pt x="2910" y="13116"/>
                    </a:lnTo>
                    <a:lnTo>
                      <a:pt x="2778" y="13242"/>
                    </a:lnTo>
                    <a:lnTo>
                      <a:pt x="2622" y="13350"/>
                    </a:lnTo>
                    <a:lnTo>
                      <a:pt x="2448" y="13434"/>
                    </a:lnTo>
                    <a:lnTo>
                      <a:pt x="2256" y="13500"/>
                    </a:lnTo>
                    <a:lnTo>
                      <a:pt x="2046" y="13548"/>
                    </a:lnTo>
                    <a:lnTo>
                      <a:pt x="1830" y="13566"/>
                    </a:lnTo>
                    <a:lnTo>
                      <a:pt x="1602" y="13566"/>
                    </a:lnTo>
                    <a:lnTo>
                      <a:pt x="1368" y="13536"/>
                    </a:lnTo>
                    <a:lnTo>
                      <a:pt x="1116" y="13476"/>
                    </a:lnTo>
                    <a:lnTo>
                      <a:pt x="882" y="13386"/>
                    </a:lnTo>
                    <a:lnTo>
                      <a:pt x="672" y="13278"/>
                    </a:lnTo>
                    <a:lnTo>
                      <a:pt x="486" y="13146"/>
                    </a:lnTo>
                    <a:lnTo>
                      <a:pt x="324" y="12996"/>
                    </a:lnTo>
                    <a:lnTo>
                      <a:pt x="192" y="12834"/>
                    </a:lnTo>
                    <a:lnTo>
                      <a:pt x="90" y="12654"/>
                    </a:lnTo>
                    <a:lnTo>
                      <a:pt x="24" y="12474"/>
                    </a:lnTo>
                    <a:lnTo>
                      <a:pt x="0" y="12282"/>
                    </a:lnTo>
                    <a:lnTo>
                      <a:pt x="12" y="12090"/>
                    </a:lnTo>
                    <a:lnTo>
                      <a:pt x="1902" y="1608"/>
                    </a:lnTo>
                    <a:lnTo>
                      <a:pt x="1938" y="1476"/>
                    </a:lnTo>
                    <a:lnTo>
                      <a:pt x="1992" y="1350"/>
                    </a:lnTo>
                    <a:lnTo>
                      <a:pt x="2064" y="1236"/>
                    </a:lnTo>
                    <a:lnTo>
                      <a:pt x="2064" y="1230"/>
                    </a:lnTo>
                    <a:lnTo>
                      <a:pt x="2094" y="1200"/>
                    </a:lnTo>
                    <a:lnTo>
                      <a:pt x="2112" y="1170"/>
                    </a:lnTo>
                    <a:lnTo>
                      <a:pt x="2136" y="1146"/>
                    </a:lnTo>
                    <a:lnTo>
                      <a:pt x="2190" y="1086"/>
                    </a:lnTo>
                    <a:lnTo>
                      <a:pt x="2262" y="1020"/>
                    </a:lnTo>
                    <a:lnTo>
                      <a:pt x="2352" y="936"/>
                    </a:lnTo>
                    <a:lnTo>
                      <a:pt x="2454" y="852"/>
                    </a:lnTo>
                    <a:lnTo>
                      <a:pt x="2580" y="756"/>
                    </a:lnTo>
                    <a:lnTo>
                      <a:pt x="2730" y="660"/>
                    </a:lnTo>
                    <a:lnTo>
                      <a:pt x="2892" y="564"/>
                    </a:lnTo>
                    <a:lnTo>
                      <a:pt x="3078" y="468"/>
                    </a:lnTo>
                    <a:lnTo>
                      <a:pt x="3288" y="378"/>
                    </a:lnTo>
                    <a:lnTo>
                      <a:pt x="3516" y="288"/>
                    </a:lnTo>
                    <a:lnTo>
                      <a:pt x="3768" y="210"/>
                    </a:lnTo>
                    <a:lnTo>
                      <a:pt x="4044" y="138"/>
                    </a:lnTo>
                    <a:lnTo>
                      <a:pt x="4344" y="84"/>
                    </a:lnTo>
                    <a:lnTo>
                      <a:pt x="4674" y="36"/>
                    </a:lnTo>
                    <a:lnTo>
                      <a:pt x="5022" y="12"/>
                    </a:lnTo>
                    <a:lnTo>
                      <a:pt x="5400" y="0"/>
                    </a:lnTo>
                    <a:close/>
                  </a:path>
                </a:pathLst>
              </a:custGeom>
              <a:grpFill/>
              <a:ln>
                <a:noFill/>
                <a:headEnd/>
                <a:tailEnd/>
              </a:ln>
              <a:effectLst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4702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ycolors">
      <a:dk1>
        <a:sysClr val="windowText" lastClr="000000"/>
      </a:dk1>
      <a:lt1>
        <a:sysClr val="window" lastClr="FFFFFF"/>
      </a:lt1>
      <a:dk2>
        <a:srgbClr val="0070C0"/>
      </a:dk2>
      <a:lt2>
        <a:srgbClr val="4EE7FC"/>
      </a:lt2>
      <a:accent1>
        <a:srgbClr val="A00000"/>
      </a:accent1>
      <a:accent2>
        <a:srgbClr val="FF0000"/>
      </a:accent2>
      <a:accent3>
        <a:srgbClr val="127D12"/>
      </a:accent3>
      <a:accent4>
        <a:srgbClr val="28D728"/>
      </a:accent4>
      <a:accent5>
        <a:srgbClr val="FF9900"/>
      </a:accent5>
      <a:accent6>
        <a:srgbClr val="FFFF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119</Words>
  <Application>Microsoft Office PowerPoint</Application>
  <PresentationFormat>全屏显示(4:3)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Theme</vt:lpstr>
      <vt:lpstr>PowerPoint 演示文稿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PPTfans网素材pptfans.cn</dc:title>
  <dc:creator>pptfans.cn</dc:creator>
  <dc:description/>
  <cp:lastModifiedBy>k</cp:lastModifiedBy>
  <cp:revision>32</cp:revision>
  <dcterms:created xsi:type="dcterms:W3CDTF">2010-11-26T09:48:13Z</dcterms:created>
  <dcterms:modified xsi:type="dcterms:W3CDTF">2014-05-29T06:16:33Z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PPTfans网素材pptfans.cn</vt:lpwstr>
  </property>
  <property fmtid="{D5CDD505-2E9C-101B-9397-08002B2CF9AE}" pid="3" name="SlideDescription">
    <vt:lpwstr/>
  </property>
</Properties>
</file>