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25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4100" name="Group 117"/>
          <p:cNvGrpSpPr>
            <a:grpSpLocks/>
          </p:cNvGrpSpPr>
          <p:nvPr/>
        </p:nvGrpSpPr>
        <p:grpSpPr bwMode="auto">
          <a:xfrm>
            <a:off x="307975" y="260350"/>
            <a:ext cx="8585200" cy="5689600"/>
            <a:chOff x="194" y="164"/>
            <a:chExt cx="5408" cy="3584"/>
          </a:xfrm>
        </p:grpSpPr>
        <p:pic>
          <p:nvPicPr>
            <p:cNvPr id="4101" name="Picture 118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" y="164"/>
              <a:ext cx="5178" cy="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119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" y="1570"/>
              <a:ext cx="5226" cy="2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Text Box 120"/>
            <p:cNvSpPr txBox="1">
              <a:spLocks noChangeArrowheads="1"/>
            </p:cNvSpPr>
            <p:nvPr/>
          </p:nvSpPr>
          <p:spPr bwMode="gray">
            <a:xfrm>
              <a:off x="2290" y="795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104" name="Text Box 121"/>
            <p:cNvSpPr txBox="1">
              <a:spLocks noChangeArrowheads="1"/>
            </p:cNvSpPr>
            <p:nvPr/>
          </p:nvSpPr>
          <p:spPr bwMode="gray">
            <a:xfrm>
              <a:off x="2290" y="2931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7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