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2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178"/>
          <p:cNvSpPr/>
          <p:nvPr/>
        </p:nvSpPr>
        <p:spPr>
          <a:xfrm flipV="1">
            <a:off x="0" y="0"/>
            <a:ext cx="9144000" cy="4286256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SPORT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929190" y="2714620"/>
            <a:ext cx="3309534" cy="3101048"/>
            <a:chOff x="3000364" y="1958976"/>
            <a:chExt cx="4410075" cy="4132263"/>
          </a:xfrm>
        </p:grpSpPr>
        <p:sp>
          <p:nvSpPr>
            <p:cNvPr id="2055" name="Freeform 7"/>
            <p:cNvSpPr>
              <a:spLocks noEditPoints="1"/>
            </p:cNvSpPr>
            <p:nvPr/>
          </p:nvSpPr>
          <p:spPr bwMode="auto">
            <a:xfrm>
              <a:off x="3000364" y="4806951"/>
              <a:ext cx="4410075" cy="1284288"/>
            </a:xfrm>
            <a:custGeom>
              <a:avLst/>
              <a:gdLst/>
              <a:ahLst/>
              <a:cxnLst>
                <a:cxn ang="0">
                  <a:pos x="4433" y="59"/>
                </a:cxn>
                <a:cxn ang="0">
                  <a:pos x="4812" y="166"/>
                </a:cxn>
                <a:cxn ang="0">
                  <a:pos x="5122" y="292"/>
                </a:cxn>
                <a:cxn ang="0">
                  <a:pos x="5357" y="435"/>
                </a:cxn>
                <a:cxn ang="0">
                  <a:pos x="5503" y="592"/>
                </a:cxn>
                <a:cxn ang="0">
                  <a:pos x="5556" y="759"/>
                </a:cxn>
                <a:cxn ang="0">
                  <a:pos x="5502" y="931"/>
                </a:cxn>
                <a:cxn ang="0">
                  <a:pos x="5346" y="1090"/>
                </a:cxn>
                <a:cxn ang="0">
                  <a:pos x="5102" y="1236"/>
                </a:cxn>
                <a:cxn ang="0">
                  <a:pos x="4777" y="1363"/>
                </a:cxn>
                <a:cxn ang="0">
                  <a:pos x="4384" y="1471"/>
                </a:cxn>
                <a:cxn ang="0">
                  <a:pos x="3930" y="1553"/>
                </a:cxn>
                <a:cxn ang="0">
                  <a:pos x="3429" y="1607"/>
                </a:cxn>
                <a:cxn ang="0">
                  <a:pos x="3278" y="1607"/>
                </a:cxn>
                <a:cxn ang="0">
                  <a:pos x="3708" y="1546"/>
                </a:cxn>
                <a:cxn ang="0">
                  <a:pos x="4090" y="1450"/>
                </a:cxn>
                <a:cxn ang="0">
                  <a:pos x="4416" y="1327"/>
                </a:cxn>
                <a:cxn ang="0">
                  <a:pos x="4672" y="1177"/>
                </a:cxn>
                <a:cxn ang="0">
                  <a:pos x="4847" y="1009"/>
                </a:cxn>
                <a:cxn ang="0">
                  <a:pos x="4932" y="823"/>
                </a:cxn>
                <a:cxn ang="0">
                  <a:pos x="4915" y="636"/>
                </a:cxn>
                <a:cxn ang="0">
                  <a:pos x="4809" y="462"/>
                </a:cxn>
                <a:cxn ang="0">
                  <a:pos x="4620" y="304"/>
                </a:cxn>
                <a:cxn ang="0">
                  <a:pos x="4360" y="166"/>
                </a:cxn>
                <a:cxn ang="0">
                  <a:pos x="4151" y="37"/>
                </a:cxn>
                <a:cxn ang="0">
                  <a:pos x="1404" y="37"/>
                </a:cxn>
                <a:cxn ang="0">
                  <a:pos x="1195" y="166"/>
                </a:cxn>
                <a:cxn ang="0">
                  <a:pos x="934" y="304"/>
                </a:cxn>
                <a:cxn ang="0">
                  <a:pos x="745" y="462"/>
                </a:cxn>
                <a:cxn ang="0">
                  <a:pos x="639" y="636"/>
                </a:cxn>
                <a:cxn ang="0">
                  <a:pos x="622" y="823"/>
                </a:cxn>
                <a:cxn ang="0">
                  <a:pos x="706" y="1009"/>
                </a:cxn>
                <a:cxn ang="0">
                  <a:pos x="883" y="1177"/>
                </a:cxn>
                <a:cxn ang="0">
                  <a:pos x="1138" y="1327"/>
                </a:cxn>
                <a:cxn ang="0">
                  <a:pos x="1464" y="1450"/>
                </a:cxn>
                <a:cxn ang="0">
                  <a:pos x="1848" y="1546"/>
                </a:cxn>
                <a:cxn ang="0">
                  <a:pos x="2278" y="1607"/>
                </a:cxn>
                <a:cxn ang="0">
                  <a:pos x="2301" y="1619"/>
                </a:cxn>
                <a:cxn ang="0">
                  <a:pos x="1787" y="1573"/>
                </a:cxn>
                <a:cxn ang="0">
                  <a:pos x="1317" y="1501"/>
                </a:cxn>
                <a:cxn ang="0">
                  <a:pos x="902" y="1401"/>
                </a:cxn>
                <a:cxn ang="0">
                  <a:pos x="553" y="1280"/>
                </a:cxn>
                <a:cxn ang="0">
                  <a:pos x="280" y="1140"/>
                </a:cxn>
                <a:cxn ang="0">
                  <a:pos x="94" y="985"/>
                </a:cxn>
                <a:cxn ang="0">
                  <a:pos x="7" y="816"/>
                </a:cxn>
                <a:cxn ang="0">
                  <a:pos x="24" y="646"/>
                </a:cxn>
                <a:cxn ang="0">
                  <a:pos x="140" y="486"/>
                </a:cxn>
                <a:cxn ang="0">
                  <a:pos x="346" y="339"/>
                </a:cxn>
                <a:cxn ang="0">
                  <a:pos x="632" y="206"/>
                </a:cxn>
                <a:cxn ang="0">
                  <a:pos x="988" y="93"/>
                </a:cxn>
                <a:cxn ang="0">
                  <a:pos x="1406" y="0"/>
                </a:cxn>
              </a:cxnLst>
              <a:rect l="0" t="0" r="r" b="b"/>
              <a:pathLst>
                <a:path w="5556" h="1619">
                  <a:moveTo>
                    <a:pt x="4149" y="0"/>
                  </a:moveTo>
                  <a:lnTo>
                    <a:pt x="4294" y="29"/>
                  </a:lnTo>
                  <a:lnTo>
                    <a:pt x="4433" y="59"/>
                  </a:lnTo>
                  <a:lnTo>
                    <a:pt x="4566" y="93"/>
                  </a:lnTo>
                  <a:lnTo>
                    <a:pt x="4692" y="128"/>
                  </a:lnTo>
                  <a:lnTo>
                    <a:pt x="4812" y="166"/>
                  </a:lnTo>
                  <a:lnTo>
                    <a:pt x="4923" y="206"/>
                  </a:lnTo>
                  <a:lnTo>
                    <a:pt x="5026" y="248"/>
                  </a:lnTo>
                  <a:lnTo>
                    <a:pt x="5122" y="292"/>
                  </a:lnTo>
                  <a:lnTo>
                    <a:pt x="5210" y="339"/>
                  </a:lnTo>
                  <a:lnTo>
                    <a:pt x="5287" y="386"/>
                  </a:lnTo>
                  <a:lnTo>
                    <a:pt x="5357" y="435"/>
                  </a:lnTo>
                  <a:lnTo>
                    <a:pt x="5416" y="486"/>
                  </a:lnTo>
                  <a:lnTo>
                    <a:pt x="5465" y="538"/>
                  </a:lnTo>
                  <a:lnTo>
                    <a:pt x="5503" y="592"/>
                  </a:lnTo>
                  <a:lnTo>
                    <a:pt x="5532" y="646"/>
                  </a:lnTo>
                  <a:lnTo>
                    <a:pt x="5551" y="702"/>
                  </a:lnTo>
                  <a:lnTo>
                    <a:pt x="5556" y="759"/>
                  </a:lnTo>
                  <a:lnTo>
                    <a:pt x="5549" y="816"/>
                  </a:lnTo>
                  <a:lnTo>
                    <a:pt x="5532" y="874"/>
                  </a:lnTo>
                  <a:lnTo>
                    <a:pt x="5502" y="931"/>
                  </a:lnTo>
                  <a:lnTo>
                    <a:pt x="5461" y="985"/>
                  </a:lnTo>
                  <a:lnTo>
                    <a:pt x="5409" y="1039"/>
                  </a:lnTo>
                  <a:lnTo>
                    <a:pt x="5346" y="1090"/>
                  </a:lnTo>
                  <a:lnTo>
                    <a:pt x="5274" y="1140"/>
                  </a:lnTo>
                  <a:lnTo>
                    <a:pt x="5193" y="1189"/>
                  </a:lnTo>
                  <a:lnTo>
                    <a:pt x="5102" y="1236"/>
                  </a:lnTo>
                  <a:lnTo>
                    <a:pt x="5003" y="1280"/>
                  </a:lnTo>
                  <a:lnTo>
                    <a:pt x="4893" y="1324"/>
                  </a:lnTo>
                  <a:lnTo>
                    <a:pt x="4777" y="1363"/>
                  </a:lnTo>
                  <a:lnTo>
                    <a:pt x="4654" y="1401"/>
                  </a:lnTo>
                  <a:lnTo>
                    <a:pt x="4522" y="1437"/>
                  </a:lnTo>
                  <a:lnTo>
                    <a:pt x="4384" y="1471"/>
                  </a:lnTo>
                  <a:lnTo>
                    <a:pt x="4239" y="1501"/>
                  </a:lnTo>
                  <a:lnTo>
                    <a:pt x="4087" y="1528"/>
                  </a:lnTo>
                  <a:lnTo>
                    <a:pt x="3930" y="1553"/>
                  </a:lnTo>
                  <a:lnTo>
                    <a:pt x="3768" y="1573"/>
                  </a:lnTo>
                  <a:lnTo>
                    <a:pt x="3601" y="1592"/>
                  </a:lnTo>
                  <a:lnTo>
                    <a:pt x="3429" y="1607"/>
                  </a:lnTo>
                  <a:lnTo>
                    <a:pt x="3254" y="1619"/>
                  </a:lnTo>
                  <a:lnTo>
                    <a:pt x="3261" y="1614"/>
                  </a:lnTo>
                  <a:lnTo>
                    <a:pt x="3278" y="1607"/>
                  </a:lnTo>
                  <a:lnTo>
                    <a:pt x="3426" y="1590"/>
                  </a:lnTo>
                  <a:lnTo>
                    <a:pt x="3569" y="1570"/>
                  </a:lnTo>
                  <a:lnTo>
                    <a:pt x="3708" y="1546"/>
                  </a:lnTo>
                  <a:lnTo>
                    <a:pt x="3841" y="1518"/>
                  </a:lnTo>
                  <a:lnTo>
                    <a:pt x="3969" y="1486"/>
                  </a:lnTo>
                  <a:lnTo>
                    <a:pt x="4090" y="1450"/>
                  </a:lnTo>
                  <a:lnTo>
                    <a:pt x="4205" y="1412"/>
                  </a:lnTo>
                  <a:lnTo>
                    <a:pt x="4315" y="1371"/>
                  </a:lnTo>
                  <a:lnTo>
                    <a:pt x="4416" y="1327"/>
                  </a:lnTo>
                  <a:lnTo>
                    <a:pt x="4509" y="1280"/>
                  </a:lnTo>
                  <a:lnTo>
                    <a:pt x="4595" y="1229"/>
                  </a:lnTo>
                  <a:lnTo>
                    <a:pt x="4672" y="1177"/>
                  </a:lnTo>
                  <a:lnTo>
                    <a:pt x="4740" y="1123"/>
                  </a:lnTo>
                  <a:lnTo>
                    <a:pt x="4799" y="1066"/>
                  </a:lnTo>
                  <a:lnTo>
                    <a:pt x="4847" y="1009"/>
                  </a:lnTo>
                  <a:lnTo>
                    <a:pt x="4886" y="948"/>
                  </a:lnTo>
                  <a:lnTo>
                    <a:pt x="4913" y="887"/>
                  </a:lnTo>
                  <a:lnTo>
                    <a:pt x="4932" y="823"/>
                  </a:lnTo>
                  <a:lnTo>
                    <a:pt x="4937" y="759"/>
                  </a:lnTo>
                  <a:lnTo>
                    <a:pt x="4932" y="697"/>
                  </a:lnTo>
                  <a:lnTo>
                    <a:pt x="4915" y="636"/>
                  </a:lnTo>
                  <a:lnTo>
                    <a:pt x="4890" y="577"/>
                  </a:lnTo>
                  <a:lnTo>
                    <a:pt x="4854" y="520"/>
                  </a:lnTo>
                  <a:lnTo>
                    <a:pt x="4809" y="462"/>
                  </a:lnTo>
                  <a:lnTo>
                    <a:pt x="4755" y="408"/>
                  </a:lnTo>
                  <a:lnTo>
                    <a:pt x="4691" y="356"/>
                  </a:lnTo>
                  <a:lnTo>
                    <a:pt x="4620" y="304"/>
                  </a:lnTo>
                  <a:lnTo>
                    <a:pt x="4541" y="257"/>
                  </a:lnTo>
                  <a:lnTo>
                    <a:pt x="4453" y="209"/>
                  </a:lnTo>
                  <a:lnTo>
                    <a:pt x="4360" y="166"/>
                  </a:lnTo>
                  <a:lnTo>
                    <a:pt x="4259" y="125"/>
                  </a:lnTo>
                  <a:lnTo>
                    <a:pt x="4151" y="86"/>
                  </a:lnTo>
                  <a:lnTo>
                    <a:pt x="4151" y="37"/>
                  </a:lnTo>
                  <a:lnTo>
                    <a:pt x="4149" y="0"/>
                  </a:lnTo>
                  <a:close/>
                  <a:moveTo>
                    <a:pt x="1406" y="0"/>
                  </a:moveTo>
                  <a:lnTo>
                    <a:pt x="1404" y="37"/>
                  </a:lnTo>
                  <a:lnTo>
                    <a:pt x="1404" y="86"/>
                  </a:lnTo>
                  <a:lnTo>
                    <a:pt x="1297" y="125"/>
                  </a:lnTo>
                  <a:lnTo>
                    <a:pt x="1195" y="166"/>
                  </a:lnTo>
                  <a:lnTo>
                    <a:pt x="1101" y="209"/>
                  </a:lnTo>
                  <a:lnTo>
                    <a:pt x="1013" y="257"/>
                  </a:lnTo>
                  <a:lnTo>
                    <a:pt x="934" y="304"/>
                  </a:lnTo>
                  <a:lnTo>
                    <a:pt x="863" y="356"/>
                  </a:lnTo>
                  <a:lnTo>
                    <a:pt x="801" y="408"/>
                  </a:lnTo>
                  <a:lnTo>
                    <a:pt x="745" y="462"/>
                  </a:lnTo>
                  <a:lnTo>
                    <a:pt x="700" y="520"/>
                  </a:lnTo>
                  <a:lnTo>
                    <a:pt x="664" y="577"/>
                  </a:lnTo>
                  <a:lnTo>
                    <a:pt x="639" y="636"/>
                  </a:lnTo>
                  <a:lnTo>
                    <a:pt x="622" y="697"/>
                  </a:lnTo>
                  <a:lnTo>
                    <a:pt x="617" y="759"/>
                  </a:lnTo>
                  <a:lnTo>
                    <a:pt x="622" y="823"/>
                  </a:lnTo>
                  <a:lnTo>
                    <a:pt x="641" y="887"/>
                  </a:lnTo>
                  <a:lnTo>
                    <a:pt x="668" y="948"/>
                  </a:lnTo>
                  <a:lnTo>
                    <a:pt x="706" y="1009"/>
                  </a:lnTo>
                  <a:lnTo>
                    <a:pt x="755" y="1066"/>
                  </a:lnTo>
                  <a:lnTo>
                    <a:pt x="814" y="1123"/>
                  </a:lnTo>
                  <a:lnTo>
                    <a:pt x="883" y="1177"/>
                  </a:lnTo>
                  <a:lnTo>
                    <a:pt x="959" y="1229"/>
                  </a:lnTo>
                  <a:lnTo>
                    <a:pt x="1045" y="1280"/>
                  </a:lnTo>
                  <a:lnTo>
                    <a:pt x="1138" y="1327"/>
                  </a:lnTo>
                  <a:lnTo>
                    <a:pt x="1239" y="1371"/>
                  </a:lnTo>
                  <a:lnTo>
                    <a:pt x="1349" y="1412"/>
                  </a:lnTo>
                  <a:lnTo>
                    <a:pt x="1464" y="1450"/>
                  </a:lnTo>
                  <a:lnTo>
                    <a:pt x="1587" y="1486"/>
                  </a:lnTo>
                  <a:lnTo>
                    <a:pt x="1713" y="1518"/>
                  </a:lnTo>
                  <a:lnTo>
                    <a:pt x="1848" y="1546"/>
                  </a:lnTo>
                  <a:lnTo>
                    <a:pt x="1986" y="1570"/>
                  </a:lnTo>
                  <a:lnTo>
                    <a:pt x="2129" y="1590"/>
                  </a:lnTo>
                  <a:lnTo>
                    <a:pt x="2278" y="1607"/>
                  </a:lnTo>
                  <a:lnTo>
                    <a:pt x="2286" y="1611"/>
                  </a:lnTo>
                  <a:lnTo>
                    <a:pt x="2293" y="1614"/>
                  </a:lnTo>
                  <a:lnTo>
                    <a:pt x="2301" y="1619"/>
                  </a:lnTo>
                  <a:lnTo>
                    <a:pt x="2126" y="1607"/>
                  </a:lnTo>
                  <a:lnTo>
                    <a:pt x="1954" y="1592"/>
                  </a:lnTo>
                  <a:lnTo>
                    <a:pt x="1787" y="1573"/>
                  </a:lnTo>
                  <a:lnTo>
                    <a:pt x="1624" y="1553"/>
                  </a:lnTo>
                  <a:lnTo>
                    <a:pt x="1467" y="1528"/>
                  </a:lnTo>
                  <a:lnTo>
                    <a:pt x="1317" y="1501"/>
                  </a:lnTo>
                  <a:lnTo>
                    <a:pt x="1172" y="1471"/>
                  </a:lnTo>
                  <a:lnTo>
                    <a:pt x="1034" y="1437"/>
                  </a:lnTo>
                  <a:lnTo>
                    <a:pt x="902" y="1401"/>
                  </a:lnTo>
                  <a:lnTo>
                    <a:pt x="777" y="1363"/>
                  </a:lnTo>
                  <a:lnTo>
                    <a:pt x="661" y="1324"/>
                  </a:lnTo>
                  <a:lnTo>
                    <a:pt x="553" y="1280"/>
                  </a:lnTo>
                  <a:lnTo>
                    <a:pt x="454" y="1236"/>
                  </a:lnTo>
                  <a:lnTo>
                    <a:pt x="363" y="1189"/>
                  </a:lnTo>
                  <a:lnTo>
                    <a:pt x="280" y="1140"/>
                  </a:lnTo>
                  <a:lnTo>
                    <a:pt x="209" y="1090"/>
                  </a:lnTo>
                  <a:lnTo>
                    <a:pt x="147" y="1039"/>
                  </a:lnTo>
                  <a:lnTo>
                    <a:pt x="94" y="985"/>
                  </a:lnTo>
                  <a:lnTo>
                    <a:pt x="54" y="931"/>
                  </a:lnTo>
                  <a:lnTo>
                    <a:pt x="24" y="874"/>
                  </a:lnTo>
                  <a:lnTo>
                    <a:pt x="7" y="816"/>
                  </a:lnTo>
                  <a:lnTo>
                    <a:pt x="0" y="759"/>
                  </a:lnTo>
                  <a:lnTo>
                    <a:pt x="5" y="702"/>
                  </a:lnTo>
                  <a:lnTo>
                    <a:pt x="24" y="646"/>
                  </a:lnTo>
                  <a:lnTo>
                    <a:pt x="51" y="592"/>
                  </a:lnTo>
                  <a:lnTo>
                    <a:pt x="91" y="538"/>
                  </a:lnTo>
                  <a:lnTo>
                    <a:pt x="140" y="486"/>
                  </a:lnTo>
                  <a:lnTo>
                    <a:pt x="199" y="435"/>
                  </a:lnTo>
                  <a:lnTo>
                    <a:pt x="268" y="386"/>
                  </a:lnTo>
                  <a:lnTo>
                    <a:pt x="346" y="339"/>
                  </a:lnTo>
                  <a:lnTo>
                    <a:pt x="433" y="292"/>
                  </a:lnTo>
                  <a:lnTo>
                    <a:pt x="528" y="248"/>
                  </a:lnTo>
                  <a:lnTo>
                    <a:pt x="632" y="206"/>
                  </a:lnTo>
                  <a:lnTo>
                    <a:pt x="744" y="166"/>
                  </a:lnTo>
                  <a:lnTo>
                    <a:pt x="863" y="128"/>
                  </a:lnTo>
                  <a:lnTo>
                    <a:pt x="988" y="93"/>
                  </a:lnTo>
                  <a:lnTo>
                    <a:pt x="1121" y="59"/>
                  </a:lnTo>
                  <a:lnTo>
                    <a:pt x="1261" y="29"/>
                  </a:lnTo>
                  <a:lnTo>
                    <a:pt x="140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 noEditPoints="1"/>
            </p:cNvSpPr>
            <p:nvPr/>
          </p:nvSpPr>
          <p:spPr bwMode="auto">
            <a:xfrm>
              <a:off x="4164002" y="3709988"/>
              <a:ext cx="2089150" cy="2298700"/>
            </a:xfrm>
            <a:custGeom>
              <a:avLst/>
              <a:gdLst/>
              <a:ahLst/>
              <a:cxnLst>
                <a:cxn ang="0">
                  <a:pos x="1388" y="2855"/>
                </a:cxn>
                <a:cxn ang="0">
                  <a:pos x="1318" y="2752"/>
                </a:cxn>
                <a:cxn ang="0">
                  <a:pos x="1900" y="2632"/>
                </a:cxn>
                <a:cxn ang="0">
                  <a:pos x="1428" y="2867"/>
                </a:cxn>
                <a:cxn ang="0">
                  <a:pos x="1760" y="2788"/>
                </a:cxn>
                <a:cxn ang="0">
                  <a:pos x="622" y="2607"/>
                </a:cxn>
                <a:cxn ang="0">
                  <a:pos x="1135" y="2880"/>
                </a:cxn>
                <a:cxn ang="0">
                  <a:pos x="1049" y="2799"/>
                </a:cxn>
                <a:cxn ang="0">
                  <a:pos x="551" y="2533"/>
                </a:cxn>
                <a:cxn ang="0">
                  <a:pos x="855" y="2518"/>
                </a:cxn>
                <a:cxn ang="0">
                  <a:pos x="1423" y="2643"/>
                </a:cxn>
                <a:cxn ang="0">
                  <a:pos x="1863" y="2363"/>
                </a:cxn>
                <a:cxn ang="0">
                  <a:pos x="1662" y="2169"/>
                </a:cxn>
                <a:cxn ang="0">
                  <a:pos x="971" y="2169"/>
                </a:cxn>
                <a:cxn ang="0">
                  <a:pos x="2315" y="1906"/>
                </a:cxn>
                <a:cxn ang="0">
                  <a:pos x="2001" y="2310"/>
                </a:cxn>
                <a:cxn ang="0">
                  <a:pos x="2153" y="2379"/>
                </a:cxn>
                <a:cxn ang="0">
                  <a:pos x="2424" y="1806"/>
                </a:cxn>
                <a:cxn ang="0">
                  <a:pos x="384" y="2295"/>
                </a:cxn>
                <a:cxn ang="0">
                  <a:pos x="716" y="2465"/>
                </a:cxn>
                <a:cxn ang="0">
                  <a:pos x="447" y="1988"/>
                </a:cxn>
                <a:cxn ang="0">
                  <a:pos x="1241" y="41"/>
                </a:cxn>
                <a:cxn ang="0">
                  <a:pos x="858" y="375"/>
                </a:cxn>
                <a:cxn ang="0">
                  <a:pos x="619" y="963"/>
                </a:cxn>
                <a:cxn ang="0">
                  <a:pos x="583" y="1722"/>
                </a:cxn>
                <a:cxn ang="0">
                  <a:pos x="1071" y="2086"/>
                </a:cxn>
                <a:cxn ang="0">
                  <a:pos x="1792" y="2046"/>
                </a:cxn>
                <a:cxn ang="0">
                  <a:pos x="2062" y="1449"/>
                </a:cxn>
                <a:cxn ang="0">
                  <a:pos x="1951" y="744"/>
                </a:cxn>
                <a:cxn ang="0">
                  <a:pos x="1656" y="230"/>
                </a:cxn>
                <a:cxn ang="0">
                  <a:pos x="1399" y="4"/>
                </a:cxn>
                <a:cxn ang="0">
                  <a:pos x="1730" y="209"/>
                </a:cxn>
                <a:cxn ang="0">
                  <a:pos x="2060" y="727"/>
                </a:cxn>
                <a:cxn ang="0">
                  <a:pos x="2187" y="1449"/>
                </a:cxn>
                <a:cxn ang="0">
                  <a:pos x="2278" y="1837"/>
                </a:cxn>
                <a:cxn ang="0">
                  <a:pos x="2455" y="1322"/>
                </a:cxn>
                <a:cxn ang="0">
                  <a:pos x="2266" y="639"/>
                </a:cxn>
                <a:cxn ang="0">
                  <a:pos x="1855" y="166"/>
                </a:cxn>
                <a:cxn ang="0">
                  <a:pos x="1231" y="4"/>
                </a:cxn>
                <a:cxn ang="0">
                  <a:pos x="695" y="225"/>
                </a:cxn>
                <a:cxn ang="0">
                  <a:pos x="315" y="741"/>
                </a:cxn>
                <a:cxn ang="0">
                  <a:pos x="170" y="1449"/>
                </a:cxn>
                <a:cxn ang="0">
                  <a:pos x="420" y="1874"/>
                </a:cxn>
                <a:cxn ang="0">
                  <a:pos x="447" y="1319"/>
                </a:cxn>
                <a:cxn ang="0">
                  <a:pos x="612" y="624"/>
                </a:cxn>
                <a:cxn ang="0">
                  <a:pos x="969" y="150"/>
                </a:cxn>
                <a:cxn ang="0">
                  <a:pos x="1231" y="4"/>
                </a:cxn>
                <a:cxn ang="0">
                  <a:pos x="1280" y="2"/>
                </a:cxn>
                <a:cxn ang="0">
                  <a:pos x="1408" y="0"/>
                </a:cxn>
                <a:cxn ang="0">
                  <a:pos x="1915" y="127"/>
                </a:cxn>
                <a:cxn ang="0">
                  <a:pos x="2372" y="557"/>
                </a:cxn>
                <a:cxn ang="0">
                  <a:pos x="2613" y="1203"/>
                </a:cxn>
                <a:cxn ang="0">
                  <a:pos x="2563" y="1928"/>
                </a:cxn>
                <a:cxn ang="0">
                  <a:pos x="2241" y="2511"/>
                </a:cxn>
                <a:cxn ang="0">
                  <a:pos x="1726" y="2848"/>
                </a:cxn>
                <a:cxn ang="0">
                  <a:pos x="1313" y="2890"/>
                </a:cxn>
                <a:cxn ang="0">
                  <a:pos x="904" y="2848"/>
                </a:cxn>
                <a:cxn ang="0">
                  <a:pos x="389" y="2511"/>
                </a:cxn>
                <a:cxn ang="0">
                  <a:pos x="67" y="1928"/>
                </a:cxn>
                <a:cxn ang="0">
                  <a:pos x="17" y="1203"/>
                </a:cxn>
                <a:cxn ang="0">
                  <a:pos x="258" y="557"/>
                </a:cxn>
                <a:cxn ang="0">
                  <a:pos x="715" y="127"/>
                </a:cxn>
              </a:cxnLst>
              <a:rect l="0" t="0" r="r" b="b"/>
              <a:pathLst>
                <a:path w="2630" h="2895">
                  <a:moveTo>
                    <a:pt x="1035" y="2725"/>
                  </a:moveTo>
                  <a:lnTo>
                    <a:pt x="1101" y="2777"/>
                  </a:lnTo>
                  <a:lnTo>
                    <a:pt x="1170" y="2821"/>
                  </a:lnTo>
                  <a:lnTo>
                    <a:pt x="1241" y="2855"/>
                  </a:lnTo>
                  <a:lnTo>
                    <a:pt x="1313" y="2879"/>
                  </a:lnTo>
                  <a:lnTo>
                    <a:pt x="1388" y="2855"/>
                  </a:lnTo>
                  <a:lnTo>
                    <a:pt x="1458" y="2821"/>
                  </a:lnTo>
                  <a:lnTo>
                    <a:pt x="1526" y="2779"/>
                  </a:lnTo>
                  <a:lnTo>
                    <a:pt x="1592" y="2727"/>
                  </a:lnTo>
                  <a:lnTo>
                    <a:pt x="1502" y="2740"/>
                  </a:lnTo>
                  <a:lnTo>
                    <a:pt x="1411" y="2749"/>
                  </a:lnTo>
                  <a:lnTo>
                    <a:pt x="1318" y="2752"/>
                  </a:lnTo>
                  <a:lnTo>
                    <a:pt x="1222" y="2749"/>
                  </a:lnTo>
                  <a:lnTo>
                    <a:pt x="1128" y="2740"/>
                  </a:lnTo>
                  <a:lnTo>
                    <a:pt x="1035" y="2725"/>
                  </a:lnTo>
                  <a:close/>
                  <a:moveTo>
                    <a:pt x="2067" y="2546"/>
                  </a:moveTo>
                  <a:lnTo>
                    <a:pt x="1986" y="2592"/>
                  </a:lnTo>
                  <a:lnTo>
                    <a:pt x="1900" y="2632"/>
                  </a:lnTo>
                  <a:lnTo>
                    <a:pt x="1811" y="2668"/>
                  </a:lnTo>
                  <a:lnTo>
                    <a:pt x="1718" y="2698"/>
                  </a:lnTo>
                  <a:lnTo>
                    <a:pt x="1649" y="2754"/>
                  </a:lnTo>
                  <a:lnTo>
                    <a:pt x="1578" y="2801"/>
                  </a:lnTo>
                  <a:lnTo>
                    <a:pt x="1504" y="2838"/>
                  </a:lnTo>
                  <a:lnTo>
                    <a:pt x="1428" y="2867"/>
                  </a:lnTo>
                  <a:lnTo>
                    <a:pt x="1349" y="2885"/>
                  </a:lnTo>
                  <a:lnTo>
                    <a:pt x="1399" y="2892"/>
                  </a:lnTo>
                  <a:lnTo>
                    <a:pt x="1494" y="2880"/>
                  </a:lnTo>
                  <a:lnTo>
                    <a:pt x="1585" y="2858"/>
                  </a:lnTo>
                  <a:lnTo>
                    <a:pt x="1674" y="2828"/>
                  </a:lnTo>
                  <a:lnTo>
                    <a:pt x="1760" y="2788"/>
                  </a:lnTo>
                  <a:lnTo>
                    <a:pt x="1843" y="2740"/>
                  </a:lnTo>
                  <a:lnTo>
                    <a:pt x="1922" y="2683"/>
                  </a:lnTo>
                  <a:lnTo>
                    <a:pt x="1996" y="2619"/>
                  </a:lnTo>
                  <a:lnTo>
                    <a:pt x="2067" y="2546"/>
                  </a:lnTo>
                  <a:close/>
                  <a:moveTo>
                    <a:pt x="551" y="2533"/>
                  </a:moveTo>
                  <a:lnTo>
                    <a:pt x="622" y="2607"/>
                  </a:lnTo>
                  <a:lnTo>
                    <a:pt x="698" y="2675"/>
                  </a:lnTo>
                  <a:lnTo>
                    <a:pt x="779" y="2734"/>
                  </a:lnTo>
                  <a:lnTo>
                    <a:pt x="863" y="2784"/>
                  </a:lnTo>
                  <a:lnTo>
                    <a:pt x="951" y="2826"/>
                  </a:lnTo>
                  <a:lnTo>
                    <a:pt x="1040" y="2858"/>
                  </a:lnTo>
                  <a:lnTo>
                    <a:pt x="1135" y="2880"/>
                  </a:lnTo>
                  <a:lnTo>
                    <a:pt x="1231" y="2892"/>
                  </a:lnTo>
                  <a:lnTo>
                    <a:pt x="1256" y="2889"/>
                  </a:lnTo>
                  <a:lnTo>
                    <a:pt x="1280" y="2885"/>
                  </a:lnTo>
                  <a:lnTo>
                    <a:pt x="1200" y="2867"/>
                  </a:lnTo>
                  <a:lnTo>
                    <a:pt x="1123" y="2838"/>
                  </a:lnTo>
                  <a:lnTo>
                    <a:pt x="1049" y="2799"/>
                  </a:lnTo>
                  <a:lnTo>
                    <a:pt x="978" y="2752"/>
                  </a:lnTo>
                  <a:lnTo>
                    <a:pt x="909" y="2695"/>
                  </a:lnTo>
                  <a:lnTo>
                    <a:pt x="813" y="2663"/>
                  </a:lnTo>
                  <a:lnTo>
                    <a:pt x="722" y="2626"/>
                  </a:lnTo>
                  <a:lnTo>
                    <a:pt x="634" y="2582"/>
                  </a:lnTo>
                  <a:lnTo>
                    <a:pt x="551" y="2533"/>
                  </a:lnTo>
                  <a:close/>
                  <a:moveTo>
                    <a:pt x="659" y="2086"/>
                  </a:moveTo>
                  <a:lnTo>
                    <a:pt x="691" y="2182"/>
                  </a:lnTo>
                  <a:lnTo>
                    <a:pt x="727" y="2273"/>
                  </a:lnTo>
                  <a:lnTo>
                    <a:pt x="765" y="2359"/>
                  </a:lnTo>
                  <a:lnTo>
                    <a:pt x="809" y="2442"/>
                  </a:lnTo>
                  <a:lnTo>
                    <a:pt x="855" y="2518"/>
                  </a:lnTo>
                  <a:lnTo>
                    <a:pt x="905" y="2587"/>
                  </a:lnTo>
                  <a:lnTo>
                    <a:pt x="1005" y="2612"/>
                  </a:lnTo>
                  <a:lnTo>
                    <a:pt x="1106" y="2631"/>
                  </a:lnTo>
                  <a:lnTo>
                    <a:pt x="1212" y="2643"/>
                  </a:lnTo>
                  <a:lnTo>
                    <a:pt x="1318" y="2646"/>
                  </a:lnTo>
                  <a:lnTo>
                    <a:pt x="1423" y="2643"/>
                  </a:lnTo>
                  <a:lnTo>
                    <a:pt x="1526" y="2631"/>
                  </a:lnTo>
                  <a:lnTo>
                    <a:pt x="1625" y="2614"/>
                  </a:lnTo>
                  <a:lnTo>
                    <a:pt x="1721" y="2590"/>
                  </a:lnTo>
                  <a:lnTo>
                    <a:pt x="1772" y="2521"/>
                  </a:lnTo>
                  <a:lnTo>
                    <a:pt x="1819" y="2445"/>
                  </a:lnTo>
                  <a:lnTo>
                    <a:pt x="1863" y="2363"/>
                  </a:lnTo>
                  <a:lnTo>
                    <a:pt x="1902" y="2277"/>
                  </a:lnTo>
                  <a:lnTo>
                    <a:pt x="1939" y="2186"/>
                  </a:lnTo>
                  <a:lnTo>
                    <a:pt x="1971" y="2089"/>
                  </a:lnTo>
                  <a:lnTo>
                    <a:pt x="1873" y="2121"/>
                  </a:lnTo>
                  <a:lnTo>
                    <a:pt x="1770" y="2148"/>
                  </a:lnTo>
                  <a:lnTo>
                    <a:pt x="1662" y="2169"/>
                  </a:lnTo>
                  <a:lnTo>
                    <a:pt x="1551" y="2186"/>
                  </a:lnTo>
                  <a:lnTo>
                    <a:pt x="1436" y="2194"/>
                  </a:lnTo>
                  <a:lnTo>
                    <a:pt x="1318" y="2197"/>
                  </a:lnTo>
                  <a:lnTo>
                    <a:pt x="1199" y="2194"/>
                  </a:lnTo>
                  <a:lnTo>
                    <a:pt x="1082" y="2184"/>
                  </a:lnTo>
                  <a:lnTo>
                    <a:pt x="971" y="2169"/>
                  </a:lnTo>
                  <a:lnTo>
                    <a:pt x="861" y="2147"/>
                  </a:lnTo>
                  <a:lnTo>
                    <a:pt x="759" y="2118"/>
                  </a:lnTo>
                  <a:lnTo>
                    <a:pt x="659" y="2086"/>
                  </a:lnTo>
                  <a:close/>
                  <a:moveTo>
                    <a:pt x="2424" y="1806"/>
                  </a:moveTo>
                  <a:lnTo>
                    <a:pt x="2374" y="1857"/>
                  </a:lnTo>
                  <a:lnTo>
                    <a:pt x="2315" y="1906"/>
                  </a:lnTo>
                  <a:lnTo>
                    <a:pt x="2251" y="1951"/>
                  </a:lnTo>
                  <a:lnTo>
                    <a:pt x="2182" y="1995"/>
                  </a:lnTo>
                  <a:lnTo>
                    <a:pt x="2106" y="2034"/>
                  </a:lnTo>
                  <a:lnTo>
                    <a:pt x="2075" y="2130"/>
                  </a:lnTo>
                  <a:lnTo>
                    <a:pt x="2040" y="2223"/>
                  </a:lnTo>
                  <a:lnTo>
                    <a:pt x="2001" y="2310"/>
                  </a:lnTo>
                  <a:lnTo>
                    <a:pt x="1957" y="2393"/>
                  </a:lnTo>
                  <a:lnTo>
                    <a:pt x="1910" y="2471"/>
                  </a:lnTo>
                  <a:lnTo>
                    <a:pt x="1860" y="2543"/>
                  </a:lnTo>
                  <a:lnTo>
                    <a:pt x="1962" y="2496"/>
                  </a:lnTo>
                  <a:lnTo>
                    <a:pt x="2062" y="2442"/>
                  </a:lnTo>
                  <a:lnTo>
                    <a:pt x="2153" y="2379"/>
                  </a:lnTo>
                  <a:lnTo>
                    <a:pt x="2237" y="2312"/>
                  </a:lnTo>
                  <a:lnTo>
                    <a:pt x="2286" y="2219"/>
                  </a:lnTo>
                  <a:lnTo>
                    <a:pt x="2330" y="2123"/>
                  </a:lnTo>
                  <a:lnTo>
                    <a:pt x="2367" y="2020"/>
                  </a:lnTo>
                  <a:lnTo>
                    <a:pt x="2399" y="1916"/>
                  </a:lnTo>
                  <a:lnTo>
                    <a:pt x="2424" y="1806"/>
                  </a:lnTo>
                  <a:close/>
                  <a:moveTo>
                    <a:pt x="204" y="1794"/>
                  </a:moveTo>
                  <a:lnTo>
                    <a:pt x="227" y="1902"/>
                  </a:lnTo>
                  <a:lnTo>
                    <a:pt x="258" y="2007"/>
                  </a:lnTo>
                  <a:lnTo>
                    <a:pt x="293" y="2108"/>
                  </a:lnTo>
                  <a:lnTo>
                    <a:pt x="337" y="2204"/>
                  </a:lnTo>
                  <a:lnTo>
                    <a:pt x="384" y="2295"/>
                  </a:lnTo>
                  <a:lnTo>
                    <a:pt x="452" y="2353"/>
                  </a:lnTo>
                  <a:lnTo>
                    <a:pt x="523" y="2406"/>
                  </a:lnTo>
                  <a:lnTo>
                    <a:pt x="600" y="2455"/>
                  </a:lnTo>
                  <a:lnTo>
                    <a:pt x="681" y="2499"/>
                  </a:lnTo>
                  <a:lnTo>
                    <a:pt x="767" y="2538"/>
                  </a:lnTo>
                  <a:lnTo>
                    <a:pt x="716" y="2465"/>
                  </a:lnTo>
                  <a:lnTo>
                    <a:pt x="669" y="2388"/>
                  </a:lnTo>
                  <a:lnTo>
                    <a:pt x="627" y="2305"/>
                  </a:lnTo>
                  <a:lnTo>
                    <a:pt x="588" y="2218"/>
                  </a:lnTo>
                  <a:lnTo>
                    <a:pt x="553" y="2125"/>
                  </a:lnTo>
                  <a:lnTo>
                    <a:pt x="523" y="2029"/>
                  </a:lnTo>
                  <a:lnTo>
                    <a:pt x="447" y="1988"/>
                  </a:lnTo>
                  <a:lnTo>
                    <a:pt x="376" y="1944"/>
                  </a:lnTo>
                  <a:lnTo>
                    <a:pt x="312" y="1897"/>
                  </a:lnTo>
                  <a:lnTo>
                    <a:pt x="254" y="1847"/>
                  </a:lnTo>
                  <a:lnTo>
                    <a:pt x="204" y="1794"/>
                  </a:lnTo>
                  <a:close/>
                  <a:moveTo>
                    <a:pt x="1313" y="17"/>
                  </a:moveTo>
                  <a:lnTo>
                    <a:pt x="1241" y="41"/>
                  </a:lnTo>
                  <a:lnTo>
                    <a:pt x="1170" y="74"/>
                  </a:lnTo>
                  <a:lnTo>
                    <a:pt x="1101" y="118"/>
                  </a:lnTo>
                  <a:lnTo>
                    <a:pt x="1035" y="169"/>
                  </a:lnTo>
                  <a:lnTo>
                    <a:pt x="973" y="230"/>
                  </a:lnTo>
                  <a:lnTo>
                    <a:pt x="914" y="299"/>
                  </a:lnTo>
                  <a:lnTo>
                    <a:pt x="858" y="375"/>
                  </a:lnTo>
                  <a:lnTo>
                    <a:pt x="807" y="457"/>
                  </a:lnTo>
                  <a:lnTo>
                    <a:pt x="760" y="547"/>
                  </a:lnTo>
                  <a:lnTo>
                    <a:pt x="718" y="643"/>
                  </a:lnTo>
                  <a:lnTo>
                    <a:pt x="679" y="744"/>
                  </a:lnTo>
                  <a:lnTo>
                    <a:pt x="647" y="852"/>
                  </a:lnTo>
                  <a:lnTo>
                    <a:pt x="619" y="963"/>
                  </a:lnTo>
                  <a:lnTo>
                    <a:pt x="597" y="1079"/>
                  </a:lnTo>
                  <a:lnTo>
                    <a:pt x="582" y="1199"/>
                  </a:lnTo>
                  <a:lnTo>
                    <a:pt x="571" y="1322"/>
                  </a:lnTo>
                  <a:lnTo>
                    <a:pt x="568" y="1449"/>
                  </a:lnTo>
                  <a:lnTo>
                    <a:pt x="571" y="1587"/>
                  </a:lnTo>
                  <a:lnTo>
                    <a:pt x="583" y="1722"/>
                  </a:lnTo>
                  <a:lnTo>
                    <a:pt x="603" y="1852"/>
                  </a:lnTo>
                  <a:lnTo>
                    <a:pt x="629" y="1978"/>
                  </a:lnTo>
                  <a:lnTo>
                    <a:pt x="732" y="2014"/>
                  </a:lnTo>
                  <a:lnTo>
                    <a:pt x="840" y="2044"/>
                  </a:lnTo>
                  <a:lnTo>
                    <a:pt x="952" y="2069"/>
                  </a:lnTo>
                  <a:lnTo>
                    <a:pt x="1071" y="2086"/>
                  </a:lnTo>
                  <a:lnTo>
                    <a:pt x="1192" y="2098"/>
                  </a:lnTo>
                  <a:lnTo>
                    <a:pt x="1318" y="2101"/>
                  </a:lnTo>
                  <a:lnTo>
                    <a:pt x="1443" y="2098"/>
                  </a:lnTo>
                  <a:lnTo>
                    <a:pt x="1563" y="2086"/>
                  </a:lnTo>
                  <a:lnTo>
                    <a:pt x="1679" y="2069"/>
                  </a:lnTo>
                  <a:lnTo>
                    <a:pt x="1792" y="2046"/>
                  </a:lnTo>
                  <a:lnTo>
                    <a:pt x="1898" y="2017"/>
                  </a:lnTo>
                  <a:lnTo>
                    <a:pt x="2000" y="1982"/>
                  </a:lnTo>
                  <a:lnTo>
                    <a:pt x="2027" y="1855"/>
                  </a:lnTo>
                  <a:lnTo>
                    <a:pt x="2047" y="1724"/>
                  </a:lnTo>
                  <a:lnTo>
                    <a:pt x="2059" y="1587"/>
                  </a:lnTo>
                  <a:lnTo>
                    <a:pt x="2062" y="1449"/>
                  </a:lnTo>
                  <a:lnTo>
                    <a:pt x="2059" y="1322"/>
                  </a:lnTo>
                  <a:lnTo>
                    <a:pt x="2048" y="1199"/>
                  </a:lnTo>
                  <a:lnTo>
                    <a:pt x="2033" y="1079"/>
                  </a:lnTo>
                  <a:lnTo>
                    <a:pt x="2011" y="963"/>
                  </a:lnTo>
                  <a:lnTo>
                    <a:pt x="1983" y="852"/>
                  </a:lnTo>
                  <a:lnTo>
                    <a:pt x="1951" y="744"/>
                  </a:lnTo>
                  <a:lnTo>
                    <a:pt x="1912" y="643"/>
                  </a:lnTo>
                  <a:lnTo>
                    <a:pt x="1870" y="547"/>
                  </a:lnTo>
                  <a:lnTo>
                    <a:pt x="1823" y="457"/>
                  </a:lnTo>
                  <a:lnTo>
                    <a:pt x="1770" y="375"/>
                  </a:lnTo>
                  <a:lnTo>
                    <a:pt x="1715" y="299"/>
                  </a:lnTo>
                  <a:lnTo>
                    <a:pt x="1656" y="230"/>
                  </a:lnTo>
                  <a:lnTo>
                    <a:pt x="1593" y="169"/>
                  </a:lnTo>
                  <a:lnTo>
                    <a:pt x="1527" y="118"/>
                  </a:lnTo>
                  <a:lnTo>
                    <a:pt x="1458" y="74"/>
                  </a:lnTo>
                  <a:lnTo>
                    <a:pt x="1388" y="41"/>
                  </a:lnTo>
                  <a:lnTo>
                    <a:pt x="1313" y="17"/>
                  </a:lnTo>
                  <a:close/>
                  <a:moveTo>
                    <a:pt x="1399" y="4"/>
                  </a:moveTo>
                  <a:lnTo>
                    <a:pt x="1349" y="10"/>
                  </a:lnTo>
                  <a:lnTo>
                    <a:pt x="1431" y="31"/>
                  </a:lnTo>
                  <a:lnTo>
                    <a:pt x="1511" y="61"/>
                  </a:lnTo>
                  <a:lnTo>
                    <a:pt x="1586" y="101"/>
                  </a:lnTo>
                  <a:lnTo>
                    <a:pt x="1661" y="150"/>
                  </a:lnTo>
                  <a:lnTo>
                    <a:pt x="1730" y="209"/>
                  </a:lnTo>
                  <a:lnTo>
                    <a:pt x="1797" y="277"/>
                  </a:lnTo>
                  <a:lnTo>
                    <a:pt x="1860" y="353"/>
                  </a:lnTo>
                  <a:lnTo>
                    <a:pt x="1917" y="437"/>
                  </a:lnTo>
                  <a:lnTo>
                    <a:pt x="1971" y="526"/>
                  </a:lnTo>
                  <a:lnTo>
                    <a:pt x="2018" y="624"/>
                  </a:lnTo>
                  <a:lnTo>
                    <a:pt x="2060" y="727"/>
                  </a:lnTo>
                  <a:lnTo>
                    <a:pt x="2097" y="837"/>
                  </a:lnTo>
                  <a:lnTo>
                    <a:pt x="2129" y="951"/>
                  </a:lnTo>
                  <a:lnTo>
                    <a:pt x="2153" y="1069"/>
                  </a:lnTo>
                  <a:lnTo>
                    <a:pt x="2172" y="1192"/>
                  </a:lnTo>
                  <a:lnTo>
                    <a:pt x="2183" y="1319"/>
                  </a:lnTo>
                  <a:lnTo>
                    <a:pt x="2187" y="1449"/>
                  </a:lnTo>
                  <a:lnTo>
                    <a:pt x="2183" y="1572"/>
                  </a:lnTo>
                  <a:lnTo>
                    <a:pt x="2173" y="1692"/>
                  </a:lnTo>
                  <a:lnTo>
                    <a:pt x="2156" y="1808"/>
                  </a:lnTo>
                  <a:lnTo>
                    <a:pt x="2134" y="1921"/>
                  </a:lnTo>
                  <a:lnTo>
                    <a:pt x="2209" y="1880"/>
                  </a:lnTo>
                  <a:lnTo>
                    <a:pt x="2278" y="1837"/>
                  </a:lnTo>
                  <a:lnTo>
                    <a:pt x="2340" y="1789"/>
                  </a:lnTo>
                  <a:lnTo>
                    <a:pt x="2396" y="1739"/>
                  </a:lnTo>
                  <a:lnTo>
                    <a:pt x="2445" y="1686"/>
                  </a:lnTo>
                  <a:lnTo>
                    <a:pt x="2456" y="1568"/>
                  </a:lnTo>
                  <a:lnTo>
                    <a:pt x="2460" y="1449"/>
                  </a:lnTo>
                  <a:lnTo>
                    <a:pt x="2455" y="1322"/>
                  </a:lnTo>
                  <a:lnTo>
                    <a:pt x="2443" y="1197"/>
                  </a:lnTo>
                  <a:lnTo>
                    <a:pt x="2423" y="1078"/>
                  </a:lnTo>
                  <a:lnTo>
                    <a:pt x="2394" y="960"/>
                  </a:lnTo>
                  <a:lnTo>
                    <a:pt x="2359" y="848"/>
                  </a:lnTo>
                  <a:lnTo>
                    <a:pt x="2315" y="741"/>
                  </a:lnTo>
                  <a:lnTo>
                    <a:pt x="2266" y="639"/>
                  </a:lnTo>
                  <a:lnTo>
                    <a:pt x="2212" y="542"/>
                  </a:lnTo>
                  <a:lnTo>
                    <a:pt x="2150" y="452"/>
                  </a:lnTo>
                  <a:lnTo>
                    <a:pt x="2084" y="370"/>
                  </a:lnTo>
                  <a:lnTo>
                    <a:pt x="2011" y="294"/>
                  </a:lnTo>
                  <a:lnTo>
                    <a:pt x="1935" y="225"/>
                  </a:lnTo>
                  <a:lnTo>
                    <a:pt x="1855" y="166"/>
                  </a:lnTo>
                  <a:lnTo>
                    <a:pt x="1770" y="113"/>
                  </a:lnTo>
                  <a:lnTo>
                    <a:pt x="1683" y="71"/>
                  </a:lnTo>
                  <a:lnTo>
                    <a:pt x="1590" y="39"/>
                  </a:lnTo>
                  <a:lnTo>
                    <a:pt x="1495" y="15"/>
                  </a:lnTo>
                  <a:lnTo>
                    <a:pt x="1399" y="4"/>
                  </a:lnTo>
                  <a:close/>
                  <a:moveTo>
                    <a:pt x="1231" y="4"/>
                  </a:moveTo>
                  <a:lnTo>
                    <a:pt x="1135" y="15"/>
                  </a:lnTo>
                  <a:lnTo>
                    <a:pt x="1040" y="39"/>
                  </a:lnTo>
                  <a:lnTo>
                    <a:pt x="947" y="71"/>
                  </a:lnTo>
                  <a:lnTo>
                    <a:pt x="860" y="113"/>
                  </a:lnTo>
                  <a:lnTo>
                    <a:pt x="775" y="166"/>
                  </a:lnTo>
                  <a:lnTo>
                    <a:pt x="695" y="225"/>
                  </a:lnTo>
                  <a:lnTo>
                    <a:pt x="619" y="294"/>
                  </a:lnTo>
                  <a:lnTo>
                    <a:pt x="546" y="370"/>
                  </a:lnTo>
                  <a:lnTo>
                    <a:pt x="480" y="452"/>
                  </a:lnTo>
                  <a:lnTo>
                    <a:pt x="418" y="542"/>
                  </a:lnTo>
                  <a:lnTo>
                    <a:pt x="364" y="639"/>
                  </a:lnTo>
                  <a:lnTo>
                    <a:pt x="315" y="741"/>
                  </a:lnTo>
                  <a:lnTo>
                    <a:pt x="271" y="848"/>
                  </a:lnTo>
                  <a:lnTo>
                    <a:pt x="236" y="960"/>
                  </a:lnTo>
                  <a:lnTo>
                    <a:pt x="207" y="1078"/>
                  </a:lnTo>
                  <a:lnTo>
                    <a:pt x="187" y="1197"/>
                  </a:lnTo>
                  <a:lnTo>
                    <a:pt x="175" y="1322"/>
                  </a:lnTo>
                  <a:lnTo>
                    <a:pt x="170" y="1449"/>
                  </a:lnTo>
                  <a:lnTo>
                    <a:pt x="174" y="1562"/>
                  </a:lnTo>
                  <a:lnTo>
                    <a:pt x="184" y="1673"/>
                  </a:lnTo>
                  <a:lnTo>
                    <a:pt x="233" y="1729"/>
                  </a:lnTo>
                  <a:lnTo>
                    <a:pt x="288" y="1781"/>
                  </a:lnTo>
                  <a:lnTo>
                    <a:pt x="351" y="1830"/>
                  </a:lnTo>
                  <a:lnTo>
                    <a:pt x="420" y="1874"/>
                  </a:lnTo>
                  <a:lnTo>
                    <a:pt x="494" y="1916"/>
                  </a:lnTo>
                  <a:lnTo>
                    <a:pt x="472" y="1804"/>
                  </a:lnTo>
                  <a:lnTo>
                    <a:pt x="457" y="1688"/>
                  </a:lnTo>
                  <a:lnTo>
                    <a:pt x="447" y="1570"/>
                  </a:lnTo>
                  <a:lnTo>
                    <a:pt x="443" y="1449"/>
                  </a:lnTo>
                  <a:lnTo>
                    <a:pt x="447" y="1319"/>
                  </a:lnTo>
                  <a:lnTo>
                    <a:pt x="458" y="1192"/>
                  </a:lnTo>
                  <a:lnTo>
                    <a:pt x="475" y="1069"/>
                  </a:lnTo>
                  <a:lnTo>
                    <a:pt x="501" y="951"/>
                  </a:lnTo>
                  <a:lnTo>
                    <a:pt x="533" y="837"/>
                  </a:lnTo>
                  <a:lnTo>
                    <a:pt x="570" y="727"/>
                  </a:lnTo>
                  <a:lnTo>
                    <a:pt x="612" y="624"/>
                  </a:lnTo>
                  <a:lnTo>
                    <a:pt x="659" y="526"/>
                  </a:lnTo>
                  <a:lnTo>
                    <a:pt x="713" y="437"/>
                  </a:lnTo>
                  <a:lnTo>
                    <a:pt x="770" y="353"/>
                  </a:lnTo>
                  <a:lnTo>
                    <a:pt x="833" y="277"/>
                  </a:lnTo>
                  <a:lnTo>
                    <a:pt x="899" y="209"/>
                  </a:lnTo>
                  <a:lnTo>
                    <a:pt x="969" y="150"/>
                  </a:lnTo>
                  <a:lnTo>
                    <a:pt x="1042" y="101"/>
                  </a:lnTo>
                  <a:lnTo>
                    <a:pt x="1119" y="61"/>
                  </a:lnTo>
                  <a:lnTo>
                    <a:pt x="1199" y="31"/>
                  </a:lnTo>
                  <a:lnTo>
                    <a:pt x="1280" y="10"/>
                  </a:lnTo>
                  <a:lnTo>
                    <a:pt x="1256" y="7"/>
                  </a:lnTo>
                  <a:lnTo>
                    <a:pt x="1231" y="4"/>
                  </a:lnTo>
                  <a:close/>
                  <a:moveTo>
                    <a:pt x="1207" y="0"/>
                  </a:moveTo>
                  <a:lnTo>
                    <a:pt x="1221" y="0"/>
                  </a:lnTo>
                  <a:lnTo>
                    <a:pt x="1229" y="2"/>
                  </a:lnTo>
                  <a:lnTo>
                    <a:pt x="1236" y="0"/>
                  </a:lnTo>
                  <a:lnTo>
                    <a:pt x="1244" y="0"/>
                  </a:lnTo>
                  <a:lnTo>
                    <a:pt x="1280" y="2"/>
                  </a:lnTo>
                  <a:lnTo>
                    <a:pt x="1313" y="5"/>
                  </a:lnTo>
                  <a:lnTo>
                    <a:pt x="1350" y="2"/>
                  </a:lnTo>
                  <a:lnTo>
                    <a:pt x="1386" y="0"/>
                  </a:lnTo>
                  <a:lnTo>
                    <a:pt x="1394" y="0"/>
                  </a:lnTo>
                  <a:lnTo>
                    <a:pt x="1401" y="2"/>
                  </a:lnTo>
                  <a:lnTo>
                    <a:pt x="1408" y="0"/>
                  </a:lnTo>
                  <a:lnTo>
                    <a:pt x="1423" y="0"/>
                  </a:lnTo>
                  <a:lnTo>
                    <a:pt x="1527" y="5"/>
                  </a:lnTo>
                  <a:lnTo>
                    <a:pt x="1629" y="21"/>
                  </a:lnTo>
                  <a:lnTo>
                    <a:pt x="1726" y="47"/>
                  </a:lnTo>
                  <a:lnTo>
                    <a:pt x="1823" y="83"/>
                  </a:lnTo>
                  <a:lnTo>
                    <a:pt x="1915" y="127"/>
                  </a:lnTo>
                  <a:lnTo>
                    <a:pt x="2003" y="179"/>
                  </a:lnTo>
                  <a:lnTo>
                    <a:pt x="2087" y="240"/>
                  </a:lnTo>
                  <a:lnTo>
                    <a:pt x="2166" y="309"/>
                  </a:lnTo>
                  <a:lnTo>
                    <a:pt x="2241" y="385"/>
                  </a:lnTo>
                  <a:lnTo>
                    <a:pt x="2310" y="467"/>
                  </a:lnTo>
                  <a:lnTo>
                    <a:pt x="2372" y="557"/>
                  </a:lnTo>
                  <a:lnTo>
                    <a:pt x="2429" y="653"/>
                  </a:lnTo>
                  <a:lnTo>
                    <a:pt x="2482" y="752"/>
                  </a:lnTo>
                  <a:lnTo>
                    <a:pt x="2526" y="859"/>
                  </a:lnTo>
                  <a:lnTo>
                    <a:pt x="2563" y="970"/>
                  </a:lnTo>
                  <a:lnTo>
                    <a:pt x="2591" y="1084"/>
                  </a:lnTo>
                  <a:lnTo>
                    <a:pt x="2613" y="1203"/>
                  </a:lnTo>
                  <a:lnTo>
                    <a:pt x="2625" y="1324"/>
                  </a:lnTo>
                  <a:lnTo>
                    <a:pt x="2630" y="1449"/>
                  </a:lnTo>
                  <a:lnTo>
                    <a:pt x="2625" y="1573"/>
                  </a:lnTo>
                  <a:lnTo>
                    <a:pt x="2613" y="1695"/>
                  </a:lnTo>
                  <a:lnTo>
                    <a:pt x="2591" y="1813"/>
                  </a:lnTo>
                  <a:lnTo>
                    <a:pt x="2563" y="1928"/>
                  </a:lnTo>
                  <a:lnTo>
                    <a:pt x="2526" y="2037"/>
                  </a:lnTo>
                  <a:lnTo>
                    <a:pt x="2482" y="2143"/>
                  </a:lnTo>
                  <a:lnTo>
                    <a:pt x="2429" y="2245"/>
                  </a:lnTo>
                  <a:lnTo>
                    <a:pt x="2372" y="2339"/>
                  </a:lnTo>
                  <a:lnTo>
                    <a:pt x="2310" y="2428"/>
                  </a:lnTo>
                  <a:lnTo>
                    <a:pt x="2241" y="2511"/>
                  </a:lnTo>
                  <a:lnTo>
                    <a:pt x="2166" y="2587"/>
                  </a:lnTo>
                  <a:lnTo>
                    <a:pt x="2087" y="2656"/>
                  </a:lnTo>
                  <a:lnTo>
                    <a:pt x="2003" y="2717"/>
                  </a:lnTo>
                  <a:lnTo>
                    <a:pt x="1915" y="2769"/>
                  </a:lnTo>
                  <a:lnTo>
                    <a:pt x="1823" y="2813"/>
                  </a:lnTo>
                  <a:lnTo>
                    <a:pt x="1726" y="2848"/>
                  </a:lnTo>
                  <a:lnTo>
                    <a:pt x="1629" y="2875"/>
                  </a:lnTo>
                  <a:lnTo>
                    <a:pt x="1527" y="2890"/>
                  </a:lnTo>
                  <a:lnTo>
                    <a:pt x="1423" y="2895"/>
                  </a:lnTo>
                  <a:lnTo>
                    <a:pt x="1386" y="2895"/>
                  </a:lnTo>
                  <a:lnTo>
                    <a:pt x="1350" y="2894"/>
                  </a:lnTo>
                  <a:lnTo>
                    <a:pt x="1313" y="2890"/>
                  </a:lnTo>
                  <a:lnTo>
                    <a:pt x="1280" y="2894"/>
                  </a:lnTo>
                  <a:lnTo>
                    <a:pt x="1244" y="2895"/>
                  </a:lnTo>
                  <a:lnTo>
                    <a:pt x="1207" y="2895"/>
                  </a:lnTo>
                  <a:lnTo>
                    <a:pt x="1103" y="2890"/>
                  </a:lnTo>
                  <a:lnTo>
                    <a:pt x="1001" y="2875"/>
                  </a:lnTo>
                  <a:lnTo>
                    <a:pt x="904" y="2848"/>
                  </a:lnTo>
                  <a:lnTo>
                    <a:pt x="807" y="2813"/>
                  </a:lnTo>
                  <a:lnTo>
                    <a:pt x="715" y="2769"/>
                  </a:lnTo>
                  <a:lnTo>
                    <a:pt x="627" y="2717"/>
                  </a:lnTo>
                  <a:lnTo>
                    <a:pt x="543" y="2656"/>
                  </a:lnTo>
                  <a:lnTo>
                    <a:pt x="464" y="2587"/>
                  </a:lnTo>
                  <a:lnTo>
                    <a:pt x="389" y="2511"/>
                  </a:lnTo>
                  <a:lnTo>
                    <a:pt x="320" y="2428"/>
                  </a:lnTo>
                  <a:lnTo>
                    <a:pt x="258" y="2339"/>
                  </a:lnTo>
                  <a:lnTo>
                    <a:pt x="201" y="2245"/>
                  </a:lnTo>
                  <a:lnTo>
                    <a:pt x="148" y="2143"/>
                  </a:lnTo>
                  <a:lnTo>
                    <a:pt x="104" y="2037"/>
                  </a:lnTo>
                  <a:lnTo>
                    <a:pt x="67" y="1928"/>
                  </a:lnTo>
                  <a:lnTo>
                    <a:pt x="39" y="1813"/>
                  </a:lnTo>
                  <a:lnTo>
                    <a:pt x="17" y="1695"/>
                  </a:lnTo>
                  <a:lnTo>
                    <a:pt x="5" y="1573"/>
                  </a:lnTo>
                  <a:lnTo>
                    <a:pt x="0" y="1449"/>
                  </a:lnTo>
                  <a:lnTo>
                    <a:pt x="5" y="1324"/>
                  </a:lnTo>
                  <a:lnTo>
                    <a:pt x="17" y="1203"/>
                  </a:lnTo>
                  <a:lnTo>
                    <a:pt x="39" y="1084"/>
                  </a:lnTo>
                  <a:lnTo>
                    <a:pt x="67" y="970"/>
                  </a:lnTo>
                  <a:lnTo>
                    <a:pt x="104" y="859"/>
                  </a:lnTo>
                  <a:lnTo>
                    <a:pt x="148" y="752"/>
                  </a:lnTo>
                  <a:lnTo>
                    <a:pt x="201" y="653"/>
                  </a:lnTo>
                  <a:lnTo>
                    <a:pt x="258" y="557"/>
                  </a:lnTo>
                  <a:lnTo>
                    <a:pt x="320" y="467"/>
                  </a:lnTo>
                  <a:lnTo>
                    <a:pt x="389" y="385"/>
                  </a:lnTo>
                  <a:lnTo>
                    <a:pt x="464" y="309"/>
                  </a:lnTo>
                  <a:lnTo>
                    <a:pt x="543" y="240"/>
                  </a:lnTo>
                  <a:lnTo>
                    <a:pt x="627" y="179"/>
                  </a:lnTo>
                  <a:lnTo>
                    <a:pt x="715" y="127"/>
                  </a:lnTo>
                  <a:lnTo>
                    <a:pt x="807" y="83"/>
                  </a:lnTo>
                  <a:lnTo>
                    <a:pt x="904" y="47"/>
                  </a:lnTo>
                  <a:lnTo>
                    <a:pt x="1001" y="21"/>
                  </a:lnTo>
                  <a:lnTo>
                    <a:pt x="1103" y="5"/>
                  </a:lnTo>
                  <a:lnTo>
                    <a:pt x="1207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 noEditPoints="1"/>
            </p:cNvSpPr>
            <p:nvPr/>
          </p:nvSpPr>
          <p:spPr bwMode="auto">
            <a:xfrm>
              <a:off x="3835389" y="1958976"/>
              <a:ext cx="2439988" cy="4011613"/>
            </a:xfrm>
            <a:custGeom>
              <a:avLst/>
              <a:gdLst/>
              <a:ahLst/>
              <a:cxnLst>
                <a:cxn ang="0">
                  <a:pos x="2764" y="1253"/>
                </a:cxn>
                <a:cxn ang="0">
                  <a:pos x="1926" y="0"/>
                </a:cxn>
                <a:cxn ang="0">
                  <a:pos x="2214" y="157"/>
                </a:cxn>
                <a:cxn ang="0">
                  <a:pos x="2268" y="415"/>
                </a:cxn>
                <a:cxn ang="0">
                  <a:pos x="2349" y="568"/>
                </a:cxn>
                <a:cxn ang="0">
                  <a:pos x="2686" y="642"/>
                </a:cxn>
                <a:cxn ang="0">
                  <a:pos x="2910" y="1052"/>
                </a:cxn>
                <a:cxn ang="0">
                  <a:pos x="3057" y="1411"/>
                </a:cxn>
                <a:cxn ang="0">
                  <a:pos x="2973" y="1637"/>
                </a:cxn>
                <a:cxn ang="0">
                  <a:pos x="2816" y="1555"/>
                </a:cxn>
                <a:cxn ang="0">
                  <a:pos x="2448" y="2406"/>
                </a:cxn>
                <a:cxn ang="0">
                  <a:pos x="2495" y="2620"/>
                </a:cxn>
                <a:cxn ang="0">
                  <a:pos x="2470" y="2769"/>
                </a:cxn>
                <a:cxn ang="0">
                  <a:pos x="2278" y="3283"/>
                </a:cxn>
                <a:cxn ang="0">
                  <a:pos x="2178" y="3377"/>
                </a:cxn>
                <a:cxn ang="0">
                  <a:pos x="1895" y="3688"/>
                </a:cxn>
                <a:cxn ang="0">
                  <a:pos x="1905" y="3607"/>
                </a:cxn>
                <a:cxn ang="0">
                  <a:pos x="1838" y="3634"/>
                </a:cxn>
                <a:cxn ang="0">
                  <a:pos x="1602" y="3907"/>
                </a:cxn>
                <a:cxn ang="0">
                  <a:pos x="1408" y="4064"/>
                </a:cxn>
                <a:cxn ang="0">
                  <a:pos x="1357" y="4165"/>
                </a:cxn>
                <a:cxn ang="0">
                  <a:pos x="1290" y="4389"/>
                </a:cxn>
                <a:cxn ang="0">
                  <a:pos x="1157" y="4575"/>
                </a:cxn>
                <a:cxn ang="0">
                  <a:pos x="981" y="4711"/>
                </a:cxn>
                <a:cxn ang="0">
                  <a:pos x="843" y="4347"/>
                </a:cxn>
                <a:cxn ang="0">
                  <a:pos x="583" y="4484"/>
                </a:cxn>
                <a:cxn ang="0">
                  <a:pos x="464" y="4701"/>
                </a:cxn>
                <a:cxn ang="0">
                  <a:pos x="467" y="4740"/>
                </a:cxn>
                <a:cxn ang="0">
                  <a:pos x="386" y="4715"/>
                </a:cxn>
                <a:cxn ang="0">
                  <a:pos x="243" y="5050"/>
                </a:cxn>
                <a:cxn ang="0">
                  <a:pos x="14" y="4932"/>
                </a:cxn>
                <a:cxn ang="0">
                  <a:pos x="100" y="4597"/>
                </a:cxn>
                <a:cxn ang="0">
                  <a:pos x="169" y="4318"/>
                </a:cxn>
                <a:cxn ang="0">
                  <a:pos x="412" y="4256"/>
                </a:cxn>
                <a:cxn ang="0">
                  <a:pos x="550" y="4192"/>
                </a:cxn>
                <a:cxn ang="0">
                  <a:pos x="798" y="4003"/>
                </a:cxn>
                <a:cxn ang="0">
                  <a:pos x="1051" y="3845"/>
                </a:cxn>
                <a:cxn ang="0">
                  <a:pos x="1280" y="3656"/>
                </a:cxn>
                <a:cxn ang="0">
                  <a:pos x="1427" y="3394"/>
                </a:cxn>
                <a:cxn ang="0">
                  <a:pos x="1529" y="3175"/>
                </a:cxn>
                <a:cxn ang="0">
                  <a:pos x="1440" y="2738"/>
                </a:cxn>
                <a:cxn ang="0">
                  <a:pos x="1442" y="2362"/>
                </a:cxn>
                <a:cxn ang="0">
                  <a:pos x="1408" y="2209"/>
                </a:cxn>
                <a:cxn ang="0">
                  <a:pos x="1480" y="1882"/>
                </a:cxn>
                <a:cxn ang="0">
                  <a:pos x="1577" y="1298"/>
                </a:cxn>
                <a:cxn ang="0">
                  <a:pos x="1428" y="1194"/>
                </a:cxn>
                <a:cxn ang="0">
                  <a:pos x="629" y="1567"/>
                </a:cxn>
                <a:cxn ang="0">
                  <a:pos x="354" y="1727"/>
                </a:cxn>
                <a:cxn ang="0">
                  <a:pos x="246" y="1592"/>
                </a:cxn>
                <a:cxn ang="0">
                  <a:pos x="245" y="1416"/>
                </a:cxn>
                <a:cxn ang="0">
                  <a:pos x="300" y="1315"/>
                </a:cxn>
                <a:cxn ang="0">
                  <a:pos x="366" y="1250"/>
                </a:cxn>
                <a:cxn ang="0">
                  <a:pos x="410" y="1160"/>
                </a:cxn>
                <a:cxn ang="0">
                  <a:pos x="553" y="1214"/>
                </a:cxn>
                <a:cxn ang="0">
                  <a:pos x="911" y="1118"/>
                </a:cxn>
                <a:cxn ang="0">
                  <a:pos x="1182" y="995"/>
                </a:cxn>
                <a:cxn ang="0">
                  <a:pos x="1464" y="811"/>
                </a:cxn>
                <a:cxn ang="0">
                  <a:pos x="1698" y="693"/>
                </a:cxn>
                <a:cxn ang="0">
                  <a:pos x="1789" y="641"/>
                </a:cxn>
                <a:cxn ang="0">
                  <a:pos x="1720" y="528"/>
                </a:cxn>
                <a:cxn ang="0">
                  <a:pos x="1698" y="374"/>
                </a:cxn>
                <a:cxn ang="0">
                  <a:pos x="1813" y="34"/>
                </a:cxn>
              </a:cxnLst>
              <a:rect l="0" t="0" r="r" b="b"/>
              <a:pathLst>
                <a:path w="3074" h="5055">
                  <a:moveTo>
                    <a:pt x="2755" y="1184"/>
                  </a:moveTo>
                  <a:lnTo>
                    <a:pt x="2757" y="1191"/>
                  </a:lnTo>
                  <a:lnTo>
                    <a:pt x="2757" y="1197"/>
                  </a:lnTo>
                  <a:lnTo>
                    <a:pt x="2755" y="1211"/>
                  </a:lnTo>
                  <a:lnTo>
                    <a:pt x="2752" y="1224"/>
                  </a:lnTo>
                  <a:lnTo>
                    <a:pt x="2750" y="1239"/>
                  </a:lnTo>
                  <a:lnTo>
                    <a:pt x="2747" y="1251"/>
                  </a:lnTo>
                  <a:lnTo>
                    <a:pt x="2747" y="1260"/>
                  </a:lnTo>
                  <a:lnTo>
                    <a:pt x="2753" y="1258"/>
                  </a:lnTo>
                  <a:lnTo>
                    <a:pt x="2764" y="1253"/>
                  </a:lnTo>
                  <a:lnTo>
                    <a:pt x="2772" y="1248"/>
                  </a:lnTo>
                  <a:lnTo>
                    <a:pt x="2782" y="1246"/>
                  </a:lnTo>
                  <a:lnTo>
                    <a:pt x="2779" y="1238"/>
                  </a:lnTo>
                  <a:lnTo>
                    <a:pt x="2774" y="1226"/>
                  </a:lnTo>
                  <a:lnTo>
                    <a:pt x="2765" y="1212"/>
                  </a:lnTo>
                  <a:lnTo>
                    <a:pt x="2758" y="1197"/>
                  </a:lnTo>
                  <a:lnTo>
                    <a:pt x="2757" y="1191"/>
                  </a:lnTo>
                  <a:lnTo>
                    <a:pt x="2757" y="1187"/>
                  </a:lnTo>
                  <a:lnTo>
                    <a:pt x="2755" y="1184"/>
                  </a:lnTo>
                  <a:close/>
                  <a:moveTo>
                    <a:pt x="1926" y="0"/>
                  </a:moveTo>
                  <a:lnTo>
                    <a:pt x="1985" y="0"/>
                  </a:lnTo>
                  <a:lnTo>
                    <a:pt x="2005" y="2"/>
                  </a:lnTo>
                  <a:lnTo>
                    <a:pt x="2045" y="8"/>
                  </a:lnTo>
                  <a:lnTo>
                    <a:pt x="2084" y="19"/>
                  </a:lnTo>
                  <a:lnTo>
                    <a:pt x="2121" y="35"/>
                  </a:lnTo>
                  <a:lnTo>
                    <a:pt x="2153" y="56"/>
                  </a:lnTo>
                  <a:lnTo>
                    <a:pt x="2180" y="83"/>
                  </a:lnTo>
                  <a:lnTo>
                    <a:pt x="2197" y="108"/>
                  </a:lnTo>
                  <a:lnTo>
                    <a:pt x="2207" y="132"/>
                  </a:lnTo>
                  <a:lnTo>
                    <a:pt x="2214" y="157"/>
                  </a:lnTo>
                  <a:lnTo>
                    <a:pt x="2219" y="179"/>
                  </a:lnTo>
                  <a:lnTo>
                    <a:pt x="2222" y="199"/>
                  </a:lnTo>
                  <a:lnTo>
                    <a:pt x="2229" y="218"/>
                  </a:lnTo>
                  <a:lnTo>
                    <a:pt x="2241" y="231"/>
                  </a:lnTo>
                  <a:lnTo>
                    <a:pt x="2254" y="248"/>
                  </a:lnTo>
                  <a:lnTo>
                    <a:pt x="2263" y="270"/>
                  </a:lnTo>
                  <a:lnTo>
                    <a:pt x="2268" y="295"/>
                  </a:lnTo>
                  <a:lnTo>
                    <a:pt x="2271" y="324"/>
                  </a:lnTo>
                  <a:lnTo>
                    <a:pt x="2271" y="354"/>
                  </a:lnTo>
                  <a:lnTo>
                    <a:pt x="2268" y="415"/>
                  </a:lnTo>
                  <a:lnTo>
                    <a:pt x="2266" y="423"/>
                  </a:lnTo>
                  <a:lnTo>
                    <a:pt x="2256" y="437"/>
                  </a:lnTo>
                  <a:lnTo>
                    <a:pt x="2254" y="445"/>
                  </a:lnTo>
                  <a:lnTo>
                    <a:pt x="2254" y="514"/>
                  </a:lnTo>
                  <a:lnTo>
                    <a:pt x="2258" y="536"/>
                  </a:lnTo>
                  <a:lnTo>
                    <a:pt x="2264" y="555"/>
                  </a:lnTo>
                  <a:lnTo>
                    <a:pt x="2273" y="568"/>
                  </a:lnTo>
                  <a:lnTo>
                    <a:pt x="2283" y="573"/>
                  </a:lnTo>
                  <a:lnTo>
                    <a:pt x="2298" y="573"/>
                  </a:lnTo>
                  <a:lnTo>
                    <a:pt x="2349" y="568"/>
                  </a:lnTo>
                  <a:lnTo>
                    <a:pt x="2482" y="568"/>
                  </a:lnTo>
                  <a:lnTo>
                    <a:pt x="2529" y="573"/>
                  </a:lnTo>
                  <a:lnTo>
                    <a:pt x="2575" y="578"/>
                  </a:lnTo>
                  <a:lnTo>
                    <a:pt x="2617" y="590"/>
                  </a:lnTo>
                  <a:lnTo>
                    <a:pt x="2620" y="592"/>
                  </a:lnTo>
                  <a:lnTo>
                    <a:pt x="2622" y="595"/>
                  </a:lnTo>
                  <a:lnTo>
                    <a:pt x="2629" y="605"/>
                  </a:lnTo>
                  <a:lnTo>
                    <a:pt x="2630" y="609"/>
                  </a:lnTo>
                  <a:lnTo>
                    <a:pt x="2634" y="610"/>
                  </a:lnTo>
                  <a:lnTo>
                    <a:pt x="2686" y="642"/>
                  </a:lnTo>
                  <a:lnTo>
                    <a:pt x="2730" y="680"/>
                  </a:lnTo>
                  <a:lnTo>
                    <a:pt x="2769" y="718"/>
                  </a:lnTo>
                  <a:lnTo>
                    <a:pt x="2801" y="761"/>
                  </a:lnTo>
                  <a:lnTo>
                    <a:pt x="2828" y="803"/>
                  </a:lnTo>
                  <a:lnTo>
                    <a:pt x="2850" y="847"/>
                  </a:lnTo>
                  <a:lnTo>
                    <a:pt x="2866" y="892"/>
                  </a:lnTo>
                  <a:lnTo>
                    <a:pt x="2880" y="936"/>
                  </a:lnTo>
                  <a:lnTo>
                    <a:pt x="2888" y="980"/>
                  </a:lnTo>
                  <a:lnTo>
                    <a:pt x="2897" y="1015"/>
                  </a:lnTo>
                  <a:lnTo>
                    <a:pt x="2910" y="1052"/>
                  </a:lnTo>
                  <a:lnTo>
                    <a:pt x="2925" y="1089"/>
                  </a:lnTo>
                  <a:lnTo>
                    <a:pt x="2963" y="1167"/>
                  </a:lnTo>
                  <a:lnTo>
                    <a:pt x="2983" y="1204"/>
                  </a:lnTo>
                  <a:lnTo>
                    <a:pt x="3001" y="1238"/>
                  </a:lnTo>
                  <a:lnTo>
                    <a:pt x="3016" y="1270"/>
                  </a:lnTo>
                  <a:lnTo>
                    <a:pt x="3030" y="1298"/>
                  </a:lnTo>
                  <a:lnTo>
                    <a:pt x="3037" y="1324"/>
                  </a:lnTo>
                  <a:lnTo>
                    <a:pt x="3040" y="1342"/>
                  </a:lnTo>
                  <a:lnTo>
                    <a:pt x="3048" y="1378"/>
                  </a:lnTo>
                  <a:lnTo>
                    <a:pt x="3057" y="1411"/>
                  </a:lnTo>
                  <a:lnTo>
                    <a:pt x="3065" y="1440"/>
                  </a:lnTo>
                  <a:lnTo>
                    <a:pt x="3070" y="1469"/>
                  </a:lnTo>
                  <a:lnTo>
                    <a:pt x="3074" y="1496"/>
                  </a:lnTo>
                  <a:lnTo>
                    <a:pt x="3074" y="1521"/>
                  </a:lnTo>
                  <a:lnTo>
                    <a:pt x="3067" y="1546"/>
                  </a:lnTo>
                  <a:lnTo>
                    <a:pt x="3055" y="1575"/>
                  </a:lnTo>
                  <a:lnTo>
                    <a:pt x="3035" y="1604"/>
                  </a:lnTo>
                  <a:lnTo>
                    <a:pt x="3016" y="1622"/>
                  </a:lnTo>
                  <a:lnTo>
                    <a:pt x="2995" y="1634"/>
                  </a:lnTo>
                  <a:lnTo>
                    <a:pt x="2973" y="1637"/>
                  </a:lnTo>
                  <a:lnTo>
                    <a:pt x="2951" y="1636"/>
                  </a:lnTo>
                  <a:lnTo>
                    <a:pt x="2929" y="1629"/>
                  </a:lnTo>
                  <a:lnTo>
                    <a:pt x="2907" y="1619"/>
                  </a:lnTo>
                  <a:lnTo>
                    <a:pt x="2887" y="1605"/>
                  </a:lnTo>
                  <a:lnTo>
                    <a:pt x="2870" y="1590"/>
                  </a:lnTo>
                  <a:lnTo>
                    <a:pt x="2855" y="1575"/>
                  </a:lnTo>
                  <a:lnTo>
                    <a:pt x="2843" y="1560"/>
                  </a:lnTo>
                  <a:lnTo>
                    <a:pt x="2834" y="1548"/>
                  </a:lnTo>
                  <a:lnTo>
                    <a:pt x="2828" y="1550"/>
                  </a:lnTo>
                  <a:lnTo>
                    <a:pt x="2816" y="1555"/>
                  </a:lnTo>
                  <a:lnTo>
                    <a:pt x="2797" y="1563"/>
                  </a:lnTo>
                  <a:lnTo>
                    <a:pt x="2775" y="1572"/>
                  </a:lnTo>
                  <a:lnTo>
                    <a:pt x="2752" y="1582"/>
                  </a:lnTo>
                  <a:lnTo>
                    <a:pt x="2730" y="1590"/>
                  </a:lnTo>
                  <a:lnTo>
                    <a:pt x="2711" y="1600"/>
                  </a:lnTo>
                  <a:lnTo>
                    <a:pt x="2699" y="1607"/>
                  </a:lnTo>
                  <a:lnTo>
                    <a:pt x="2693" y="1612"/>
                  </a:lnTo>
                  <a:lnTo>
                    <a:pt x="2580" y="1954"/>
                  </a:lnTo>
                  <a:lnTo>
                    <a:pt x="2495" y="2216"/>
                  </a:lnTo>
                  <a:lnTo>
                    <a:pt x="2448" y="2406"/>
                  </a:lnTo>
                  <a:lnTo>
                    <a:pt x="2452" y="2437"/>
                  </a:lnTo>
                  <a:lnTo>
                    <a:pt x="2458" y="2465"/>
                  </a:lnTo>
                  <a:lnTo>
                    <a:pt x="2470" y="2491"/>
                  </a:lnTo>
                  <a:lnTo>
                    <a:pt x="2484" y="2512"/>
                  </a:lnTo>
                  <a:lnTo>
                    <a:pt x="2495" y="2534"/>
                  </a:lnTo>
                  <a:lnTo>
                    <a:pt x="2506" y="2555"/>
                  </a:lnTo>
                  <a:lnTo>
                    <a:pt x="2512" y="2571"/>
                  </a:lnTo>
                  <a:lnTo>
                    <a:pt x="2514" y="2588"/>
                  </a:lnTo>
                  <a:lnTo>
                    <a:pt x="2509" y="2605"/>
                  </a:lnTo>
                  <a:lnTo>
                    <a:pt x="2495" y="2620"/>
                  </a:lnTo>
                  <a:lnTo>
                    <a:pt x="2470" y="2636"/>
                  </a:lnTo>
                  <a:lnTo>
                    <a:pt x="2463" y="2642"/>
                  </a:lnTo>
                  <a:lnTo>
                    <a:pt x="2463" y="2651"/>
                  </a:lnTo>
                  <a:lnTo>
                    <a:pt x="2468" y="2659"/>
                  </a:lnTo>
                  <a:lnTo>
                    <a:pt x="2495" y="2686"/>
                  </a:lnTo>
                  <a:lnTo>
                    <a:pt x="2499" y="2695"/>
                  </a:lnTo>
                  <a:lnTo>
                    <a:pt x="2495" y="2701"/>
                  </a:lnTo>
                  <a:lnTo>
                    <a:pt x="2487" y="2715"/>
                  </a:lnTo>
                  <a:lnTo>
                    <a:pt x="2479" y="2737"/>
                  </a:lnTo>
                  <a:lnTo>
                    <a:pt x="2470" y="2769"/>
                  </a:lnTo>
                  <a:lnTo>
                    <a:pt x="2462" y="2808"/>
                  </a:lnTo>
                  <a:lnTo>
                    <a:pt x="2453" y="2851"/>
                  </a:lnTo>
                  <a:lnTo>
                    <a:pt x="2443" y="2900"/>
                  </a:lnTo>
                  <a:lnTo>
                    <a:pt x="2433" y="2951"/>
                  </a:lnTo>
                  <a:lnTo>
                    <a:pt x="2406" y="3055"/>
                  </a:lnTo>
                  <a:lnTo>
                    <a:pt x="2388" y="3106"/>
                  </a:lnTo>
                  <a:lnTo>
                    <a:pt x="2364" y="3157"/>
                  </a:lnTo>
                  <a:lnTo>
                    <a:pt x="2337" y="3204"/>
                  </a:lnTo>
                  <a:lnTo>
                    <a:pt x="2308" y="3244"/>
                  </a:lnTo>
                  <a:lnTo>
                    <a:pt x="2278" y="3283"/>
                  </a:lnTo>
                  <a:lnTo>
                    <a:pt x="2249" y="3318"/>
                  </a:lnTo>
                  <a:lnTo>
                    <a:pt x="2222" y="3351"/>
                  </a:lnTo>
                  <a:lnTo>
                    <a:pt x="2199" y="3383"/>
                  </a:lnTo>
                  <a:lnTo>
                    <a:pt x="2190" y="3391"/>
                  </a:lnTo>
                  <a:lnTo>
                    <a:pt x="2187" y="3393"/>
                  </a:lnTo>
                  <a:lnTo>
                    <a:pt x="2185" y="3393"/>
                  </a:lnTo>
                  <a:lnTo>
                    <a:pt x="2184" y="3391"/>
                  </a:lnTo>
                  <a:lnTo>
                    <a:pt x="2180" y="3384"/>
                  </a:lnTo>
                  <a:lnTo>
                    <a:pt x="2180" y="3381"/>
                  </a:lnTo>
                  <a:lnTo>
                    <a:pt x="2178" y="3377"/>
                  </a:lnTo>
                  <a:lnTo>
                    <a:pt x="2178" y="3371"/>
                  </a:lnTo>
                  <a:lnTo>
                    <a:pt x="2150" y="3398"/>
                  </a:lnTo>
                  <a:lnTo>
                    <a:pt x="2123" y="3431"/>
                  </a:lnTo>
                  <a:lnTo>
                    <a:pt x="2096" y="3467"/>
                  </a:lnTo>
                  <a:lnTo>
                    <a:pt x="2069" y="3504"/>
                  </a:lnTo>
                  <a:lnTo>
                    <a:pt x="2039" y="3538"/>
                  </a:lnTo>
                  <a:lnTo>
                    <a:pt x="1996" y="3580"/>
                  </a:lnTo>
                  <a:lnTo>
                    <a:pt x="1959" y="3620"/>
                  </a:lnTo>
                  <a:lnTo>
                    <a:pt x="1924" y="3656"/>
                  </a:lnTo>
                  <a:lnTo>
                    <a:pt x="1895" y="3688"/>
                  </a:lnTo>
                  <a:lnTo>
                    <a:pt x="1870" y="3713"/>
                  </a:lnTo>
                  <a:lnTo>
                    <a:pt x="1848" y="3733"/>
                  </a:lnTo>
                  <a:lnTo>
                    <a:pt x="1833" y="3747"/>
                  </a:lnTo>
                  <a:lnTo>
                    <a:pt x="1818" y="3740"/>
                  </a:lnTo>
                  <a:lnTo>
                    <a:pt x="1803" y="3738"/>
                  </a:lnTo>
                  <a:lnTo>
                    <a:pt x="1823" y="3716"/>
                  </a:lnTo>
                  <a:lnTo>
                    <a:pt x="1860" y="3669"/>
                  </a:lnTo>
                  <a:lnTo>
                    <a:pt x="1877" y="3647"/>
                  </a:lnTo>
                  <a:lnTo>
                    <a:pt x="1892" y="3625"/>
                  </a:lnTo>
                  <a:lnTo>
                    <a:pt x="1905" y="3607"/>
                  </a:lnTo>
                  <a:lnTo>
                    <a:pt x="1915" y="3588"/>
                  </a:lnTo>
                  <a:lnTo>
                    <a:pt x="1922" y="3575"/>
                  </a:lnTo>
                  <a:lnTo>
                    <a:pt x="1926" y="3565"/>
                  </a:lnTo>
                  <a:lnTo>
                    <a:pt x="1924" y="3556"/>
                  </a:lnTo>
                  <a:lnTo>
                    <a:pt x="1917" y="3555"/>
                  </a:lnTo>
                  <a:lnTo>
                    <a:pt x="1905" y="3558"/>
                  </a:lnTo>
                  <a:lnTo>
                    <a:pt x="1890" y="3573"/>
                  </a:lnTo>
                  <a:lnTo>
                    <a:pt x="1877" y="3588"/>
                  </a:lnTo>
                  <a:lnTo>
                    <a:pt x="1858" y="3608"/>
                  </a:lnTo>
                  <a:lnTo>
                    <a:pt x="1838" y="3634"/>
                  </a:lnTo>
                  <a:lnTo>
                    <a:pt x="1814" y="3661"/>
                  </a:lnTo>
                  <a:lnTo>
                    <a:pt x="1789" y="3691"/>
                  </a:lnTo>
                  <a:lnTo>
                    <a:pt x="1762" y="3721"/>
                  </a:lnTo>
                  <a:lnTo>
                    <a:pt x="1735" y="3754"/>
                  </a:lnTo>
                  <a:lnTo>
                    <a:pt x="1708" y="3784"/>
                  </a:lnTo>
                  <a:lnTo>
                    <a:pt x="1683" y="3814"/>
                  </a:lnTo>
                  <a:lnTo>
                    <a:pt x="1659" y="3841"/>
                  </a:lnTo>
                  <a:lnTo>
                    <a:pt x="1637" y="3868"/>
                  </a:lnTo>
                  <a:lnTo>
                    <a:pt x="1619" y="3888"/>
                  </a:lnTo>
                  <a:lnTo>
                    <a:pt x="1602" y="3907"/>
                  </a:lnTo>
                  <a:lnTo>
                    <a:pt x="1592" y="3919"/>
                  </a:lnTo>
                  <a:lnTo>
                    <a:pt x="1585" y="3925"/>
                  </a:lnTo>
                  <a:lnTo>
                    <a:pt x="1550" y="3956"/>
                  </a:lnTo>
                  <a:lnTo>
                    <a:pt x="1518" y="3985"/>
                  </a:lnTo>
                  <a:lnTo>
                    <a:pt x="1489" y="4011"/>
                  </a:lnTo>
                  <a:lnTo>
                    <a:pt x="1465" y="4035"/>
                  </a:lnTo>
                  <a:lnTo>
                    <a:pt x="1447" y="4055"/>
                  </a:lnTo>
                  <a:lnTo>
                    <a:pt x="1440" y="4059"/>
                  </a:lnTo>
                  <a:lnTo>
                    <a:pt x="1413" y="4059"/>
                  </a:lnTo>
                  <a:lnTo>
                    <a:pt x="1408" y="4064"/>
                  </a:lnTo>
                  <a:lnTo>
                    <a:pt x="1408" y="4082"/>
                  </a:lnTo>
                  <a:lnTo>
                    <a:pt x="1410" y="4092"/>
                  </a:lnTo>
                  <a:lnTo>
                    <a:pt x="1410" y="4099"/>
                  </a:lnTo>
                  <a:lnTo>
                    <a:pt x="1401" y="4108"/>
                  </a:lnTo>
                  <a:lnTo>
                    <a:pt x="1391" y="4111"/>
                  </a:lnTo>
                  <a:lnTo>
                    <a:pt x="1379" y="4114"/>
                  </a:lnTo>
                  <a:lnTo>
                    <a:pt x="1371" y="4121"/>
                  </a:lnTo>
                  <a:lnTo>
                    <a:pt x="1366" y="4133"/>
                  </a:lnTo>
                  <a:lnTo>
                    <a:pt x="1362" y="4148"/>
                  </a:lnTo>
                  <a:lnTo>
                    <a:pt x="1357" y="4165"/>
                  </a:lnTo>
                  <a:lnTo>
                    <a:pt x="1354" y="4178"/>
                  </a:lnTo>
                  <a:lnTo>
                    <a:pt x="1349" y="4187"/>
                  </a:lnTo>
                  <a:lnTo>
                    <a:pt x="1339" y="4190"/>
                  </a:lnTo>
                  <a:lnTo>
                    <a:pt x="1334" y="4200"/>
                  </a:lnTo>
                  <a:lnTo>
                    <a:pt x="1329" y="4217"/>
                  </a:lnTo>
                  <a:lnTo>
                    <a:pt x="1324" y="4239"/>
                  </a:lnTo>
                  <a:lnTo>
                    <a:pt x="1319" y="4264"/>
                  </a:lnTo>
                  <a:lnTo>
                    <a:pt x="1305" y="4325"/>
                  </a:lnTo>
                  <a:lnTo>
                    <a:pt x="1298" y="4357"/>
                  </a:lnTo>
                  <a:lnTo>
                    <a:pt x="1290" y="4389"/>
                  </a:lnTo>
                  <a:lnTo>
                    <a:pt x="1280" y="4418"/>
                  </a:lnTo>
                  <a:lnTo>
                    <a:pt x="1268" y="4443"/>
                  </a:lnTo>
                  <a:lnTo>
                    <a:pt x="1256" y="4463"/>
                  </a:lnTo>
                  <a:lnTo>
                    <a:pt x="1241" y="4479"/>
                  </a:lnTo>
                  <a:lnTo>
                    <a:pt x="1224" y="4485"/>
                  </a:lnTo>
                  <a:lnTo>
                    <a:pt x="1206" y="4484"/>
                  </a:lnTo>
                  <a:lnTo>
                    <a:pt x="1185" y="4474"/>
                  </a:lnTo>
                  <a:lnTo>
                    <a:pt x="1175" y="4507"/>
                  </a:lnTo>
                  <a:lnTo>
                    <a:pt x="1167" y="4541"/>
                  </a:lnTo>
                  <a:lnTo>
                    <a:pt x="1157" y="4575"/>
                  </a:lnTo>
                  <a:lnTo>
                    <a:pt x="1147" y="4607"/>
                  </a:lnTo>
                  <a:lnTo>
                    <a:pt x="1137" y="4635"/>
                  </a:lnTo>
                  <a:lnTo>
                    <a:pt x="1125" y="4662"/>
                  </a:lnTo>
                  <a:lnTo>
                    <a:pt x="1111" y="4684"/>
                  </a:lnTo>
                  <a:lnTo>
                    <a:pt x="1096" y="4705"/>
                  </a:lnTo>
                  <a:lnTo>
                    <a:pt x="1079" y="4718"/>
                  </a:lnTo>
                  <a:lnTo>
                    <a:pt x="1059" y="4726"/>
                  </a:lnTo>
                  <a:lnTo>
                    <a:pt x="1037" y="4728"/>
                  </a:lnTo>
                  <a:lnTo>
                    <a:pt x="1010" y="4723"/>
                  </a:lnTo>
                  <a:lnTo>
                    <a:pt x="981" y="4711"/>
                  </a:lnTo>
                  <a:lnTo>
                    <a:pt x="924" y="4678"/>
                  </a:lnTo>
                  <a:lnTo>
                    <a:pt x="879" y="4644"/>
                  </a:lnTo>
                  <a:lnTo>
                    <a:pt x="843" y="4610"/>
                  </a:lnTo>
                  <a:lnTo>
                    <a:pt x="818" y="4575"/>
                  </a:lnTo>
                  <a:lnTo>
                    <a:pt x="801" y="4539"/>
                  </a:lnTo>
                  <a:lnTo>
                    <a:pt x="794" y="4504"/>
                  </a:lnTo>
                  <a:lnTo>
                    <a:pt x="796" y="4465"/>
                  </a:lnTo>
                  <a:lnTo>
                    <a:pt x="806" y="4426"/>
                  </a:lnTo>
                  <a:lnTo>
                    <a:pt x="823" y="4384"/>
                  </a:lnTo>
                  <a:lnTo>
                    <a:pt x="843" y="4347"/>
                  </a:lnTo>
                  <a:lnTo>
                    <a:pt x="847" y="4340"/>
                  </a:lnTo>
                  <a:lnTo>
                    <a:pt x="843" y="4347"/>
                  </a:lnTo>
                  <a:lnTo>
                    <a:pt x="831" y="4354"/>
                  </a:lnTo>
                  <a:lnTo>
                    <a:pt x="814" y="4361"/>
                  </a:lnTo>
                  <a:lnTo>
                    <a:pt x="793" y="4366"/>
                  </a:lnTo>
                  <a:lnTo>
                    <a:pt x="767" y="4374"/>
                  </a:lnTo>
                  <a:lnTo>
                    <a:pt x="742" y="4384"/>
                  </a:lnTo>
                  <a:lnTo>
                    <a:pt x="685" y="4413"/>
                  </a:lnTo>
                  <a:lnTo>
                    <a:pt x="632" y="4447"/>
                  </a:lnTo>
                  <a:lnTo>
                    <a:pt x="583" y="4484"/>
                  </a:lnTo>
                  <a:lnTo>
                    <a:pt x="536" y="4522"/>
                  </a:lnTo>
                  <a:lnTo>
                    <a:pt x="487" y="4563"/>
                  </a:lnTo>
                  <a:lnTo>
                    <a:pt x="474" y="4575"/>
                  </a:lnTo>
                  <a:lnTo>
                    <a:pt x="459" y="4588"/>
                  </a:lnTo>
                  <a:lnTo>
                    <a:pt x="447" y="4603"/>
                  </a:lnTo>
                  <a:lnTo>
                    <a:pt x="442" y="4620"/>
                  </a:lnTo>
                  <a:lnTo>
                    <a:pt x="444" y="4640"/>
                  </a:lnTo>
                  <a:lnTo>
                    <a:pt x="449" y="4661"/>
                  </a:lnTo>
                  <a:lnTo>
                    <a:pt x="455" y="4681"/>
                  </a:lnTo>
                  <a:lnTo>
                    <a:pt x="464" y="4701"/>
                  </a:lnTo>
                  <a:lnTo>
                    <a:pt x="484" y="4738"/>
                  </a:lnTo>
                  <a:lnTo>
                    <a:pt x="494" y="4755"/>
                  </a:lnTo>
                  <a:lnTo>
                    <a:pt x="503" y="4770"/>
                  </a:lnTo>
                  <a:lnTo>
                    <a:pt x="509" y="4782"/>
                  </a:lnTo>
                  <a:lnTo>
                    <a:pt x="516" y="4791"/>
                  </a:lnTo>
                  <a:lnTo>
                    <a:pt x="518" y="4796"/>
                  </a:lnTo>
                  <a:lnTo>
                    <a:pt x="513" y="4792"/>
                  </a:lnTo>
                  <a:lnTo>
                    <a:pt x="487" y="4767"/>
                  </a:lnTo>
                  <a:lnTo>
                    <a:pt x="476" y="4753"/>
                  </a:lnTo>
                  <a:lnTo>
                    <a:pt x="467" y="4740"/>
                  </a:lnTo>
                  <a:lnTo>
                    <a:pt x="460" y="4725"/>
                  </a:lnTo>
                  <a:lnTo>
                    <a:pt x="455" y="4711"/>
                  </a:lnTo>
                  <a:lnTo>
                    <a:pt x="450" y="4699"/>
                  </a:lnTo>
                  <a:lnTo>
                    <a:pt x="445" y="4689"/>
                  </a:lnTo>
                  <a:lnTo>
                    <a:pt x="440" y="4681"/>
                  </a:lnTo>
                  <a:lnTo>
                    <a:pt x="435" y="4678"/>
                  </a:lnTo>
                  <a:lnTo>
                    <a:pt x="427" y="4678"/>
                  </a:lnTo>
                  <a:lnTo>
                    <a:pt x="417" y="4684"/>
                  </a:lnTo>
                  <a:lnTo>
                    <a:pt x="403" y="4696"/>
                  </a:lnTo>
                  <a:lnTo>
                    <a:pt x="386" y="4715"/>
                  </a:lnTo>
                  <a:lnTo>
                    <a:pt x="366" y="4740"/>
                  </a:lnTo>
                  <a:lnTo>
                    <a:pt x="344" y="4774"/>
                  </a:lnTo>
                  <a:lnTo>
                    <a:pt x="329" y="4809"/>
                  </a:lnTo>
                  <a:lnTo>
                    <a:pt x="309" y="4887"/>
                  </a:lnTo>
                  <a:lnTo>
                    <a:pt x="302" y="4924"/>
                  </a:lnTo>
                  <a:lnTo>
                    <a:pt x="295" y="4959"/>
                  </a:lnTo>
                  <a:lnTo>
                    <a:pt x="285" y="4993"/>
                  </a:lnTo>
                  <a:lnTo>
                    <a:pt x="273" y="5022"/>
                  </a:lnTo>
                  <a:lnTo>
                    <a:pt x="260" y="5040"/>
                  </a:lnTo>
                  <a:lnTo>
                    <a:pt x="243" y="5050"/>
                  </a:lnTo>
                  <a:lnTo>
                    <a:pt x="223" y="5055"/>
                  </a:lnTo>
                  <a:lnTo>
                    <a:pt x="202" y="5054"/>
                  </a:lnTo>
                  <a:lnTo>
                    <a:pt x="181" y="5048"/>
                  </a:lnTo>
                  <a:lnTo>
                    <a:pt x="157" y="5042"/>
                  </a:lnTo>
                  <a:lnTo>
                    <a:pt x="133" y="5033"/>
                  </a:lnTo>
                  <a:lnTo>
                    <a:pt x="103" y="5022"/>
                  </a:lnTo>
                  <a:lnTo>
                    <a:pt x="74" y="5005"/>
                  </a:lnTo>
                  <a:lnTo>
                    <a:pt x="49" y="4984"/>
                  </a:lnTo>
                  <a:lnTo>
                    <a:pt x="29" y="4961"/>
                  </a:lnTo>
                  <a:lnTo>
                    <a:pt x="14" y="4932"/>
                  </a:lnTo>
                  <a:lnTo>
                    <a:pt x="3" y="4900"/>
                  </a:lnTo>
                  <a:lnTo>
                    <a:pt x="0" y="4863"/>
                  </a:lnTo>
                  <a:lnTo>
                    <a:pt x="3" y="4826"/>
                  </a:lnTo>
                  <a:lnTo>
                    <a:pt x="10" y="4794"/>
                  </a:lnTo>
                  <a:lnTo>
                    <a:pt x="22" y="4767"/>
                  </a:lnTo>
                  <a:lnTo>
                    <a:pt x="37" y="4742"/>
                  </a:lnTo>
                  <a:lnTo>
                    <a:pt x="71" y="4691"/>
                  </a:lnTo>
                  <a:lnTo>
                    <a:pt x="86" y="4664"/>
                  </a:lnTo>
                  <a:lnTo>
                    <a:pt x="101" y="4634"/>
                  </a:lnTo>
                  <a:lnTo>
                    <a:pt x="100" y="4597"/>
                  </a:lnTo>
                  <a:lnTo>
                    <a:pt x="96" y="4563"/>
                  </a:lnTo>
                  <a:lnTo>
                    <a:pt x="91" y="4531"/>
                  </a:lnTo>
                  <a:lnTo>
                    <a:pt x="88" y="4499"/>
                  </a:lnTo>
                  <a:lnTo>
                    <a:pt x="84" y="4468"/>
                  </a:lnTo>
                  <a:lnTo>
                    <a:pt x="86" y="4436"/>
                  </a:lnTo>
                  <a:lnTo>
                    <a:pt x="89" y="4404"/>
                  </a:lnTo>
                  <a:lnTo>
                    <a:pt x="100" y="4369"/>
                  </a:lnTo>
                  <a:lnTo>
                    <a:pt x="116" y="4330"/>
                  </a:lnTo>
                  <a:lnTo>
                    <a:pt x="142" y="4327"/>
                  </a:lnTo>
                  <a:lnTo>
                    <a:pt x="169" y="4318"/>
                  </a:lnTo>
                  <a:lnTo>
                    <a:pt x="197" y="4308"/>
                  </a:lnTo>
                  <a:lnTo>
                    <a:pt x="226" y="4296"/>
                  </a:lnTo>
                  <a:lnTo>
                    <a:pt x="256" y="4285"/>
                  </a:lnTo>
                  <a:lnTo>
                    <a:pt x="288" y="4278"/>
                  </a:lnTo>
                  <a:lnTo>
                    <a:pt x="320" y="4278"/>
                  </a:lnTo>
                  <a:lnTo>
                    <a:pt x="352" y="4283"/>
                  </a:lnTo>
                  <a:lnTo>
                    <a:pt x="386" y="4300"/>
                  </a:lnTo>
                  <a:lnTo>
                    <a:pt x="390" y="4286"/>
                  </a:lnTo>
                  <a:lnTo>
                    <a:pt x="398" y="4271"/>
                  </a:lnTo>
                  <a:lnTo>
                    <a:pt x="412" y="4256"/>
                  </a:lnTo>
                  <a:lnTo>
                    <a:pt x="427" y="4243"/>
                  </a:lnTo>
                  <a:lnTo>
                    <a:pt x="444" y="4232"/>
                  </a:lnTo>
                  <a:lnTo>
                    <a:pt x="460" y="4227"/>
                  </a:lnTo>
                  <a:lnTo>
                    <a:pt x="476" y="4227"/>
                  </a:lnTo>
                  <a:lnTo>
                    <a:pt x="487" y="4234"/>
                  </a:lnTo>
                  <a:lnTo>
                    <a:pt x="491" y="4221"/>
                  </a:lnTo>
                  <a:lnTo>
                    <a:pt x="501" y="4209"/>
                  </a:lnTo>
                  <a:lnTo>
                    <a:pt x="514" y="4202"/>
                  </a:lnTo>
                  <a:lnTo>
                    <a:pt x="531" y="4195"/>
                  </a:lnTo>
                  <a:lnTo>
                    <a:pt x="550" y="4192"/>
                  </a:lnTo>
                  <a:lnTo>
                    <a:pt x="567" y="4189"/>
                  </a:lnTo>
                  <a:lnTo>
                    <a:pt x="583" y="4189"/>
                  </a:lnTo>
                  <a:lnTo>
                    <a:pt x="599" y="4185"/>
                  </a:lnTo>
                  <a:lnTo>
                    <a:pt x="619" y="4175"/>
                  </a:lnTo>
                  <a:lnTo>
                    <a:pt x="641" y="4158"/>
                  </a:lnTo>
                  <a:lnTo>
                    <a:pt x="666" y="4138"/>
                  </a:lnTo>
                  <a:lnTo>
                    <a:pt x="720" y="4087"/>
                  </a:lnTo>
                  <a:lnTo>
                    <a:pt x="749" y="4059"/>
                  </a:lnTo>
                  <a:lnTo>
                    <a:pt x="774" y="4030"/>
                  </a:lnTo>
                  <a:lnTo>
                    <a:pt x="798" y="4003"/>
                  </a:lnTo>
                  <a:lnTo>
                    <a:pt x="816" y="3978"/>
                  </a:lnTo>
                  <a:lnTo>
                    <a:pt x="833" y="3954"/>
                  </a:lnTo>
                  <a:lnTo>
                    <a:pt x="843" y="3936"/>
                  </a:lnTo>
                  <a:lnTo>
                    <a:pt x="858" y="3914"/>
                  </a:lnTo>
                  <a:lnTo>
                    <a:pt x="880" y="3897"/>
                  </a:lnTo>
                  <a:lnTo>
                    <a:pt x="907" y="3883"/>
                  </a:lnTo>
                  <a:lnTo>
                    <a:pt x="939" y="3872"/>
                  </a:lnTo>
                  <a:lnTo>
                    <a:pt x="975" y="3863"/>
                  </a:lnTo>
                  <a:lnTo>
                    <a:pt x="1012" y="3855"/>
                  </a:lnTo>
                  <a:lnTo>
                    <a:pt x="1051" y="3845"/>
                  </a:lnTo>
                  <a:lnTo>
                    <a:pt x="1088" y="3836"/>
                  </a:lnTo>
                  <a:lnTo>
                    <a:pt x="1125" y="3824"/>
                  </a:lnTo>
                  <a:lnTo>
                    <a:pt x="1158" y="3811"/>
                  </a:lnTo>
                  <a:lnTo>
                    <a:pt x="1187" y="3794"/>
                  </a:lnTo>
                  <a:lnTo>
                    <a:pt x="1212" y="3772"/>
                  </a:lnTo>
                  <a:lnTo>
                    <a:pt x="1216" y="3755"/>
                  </a:lnTo>
                  <a:lnTo>
                    <a:pt x="1224" y="3735"/>
                  </a:lnTo>
                  <a:lnTo>
                    <a:pt x="1239" y="3711"/>
                  </a:lnTo>
                  <a:lnTo>
                    <a:pt x="1258" y="3684"/>
                  </a:lnTo>
                  <a:lnTo>
                    <a:pt x="1280" y="3656"/>
                  </a:lnTo>
                  <a:lnTo>
                    <a:pt x="1327" y="3598"/>
                  </a:lnTo>
                  <a:lnTo>
                    <a:pt x="1352" y="3570"/>
                  </a:lnTo>
                  <a:lnTo>
                    <a:pt x="1376" y="3543"/>
                  </a:lnTo>
                  <a:lnTo>
                    <a:pt x="1400" y="3517"/>
                  </a:lnTo>
                  <a:lnTo>
                    <a:pt x="1418" y="3496"/>
                  </a:lnTo>
                  <a:lnTo>
                    <a:pt x="1435" y="3479"/>
                  </a:lnTo>
                  <a:lnTo>
                    <a:pt x="1421" y="3458"/>
                  </a:lnTo>
                  <a:lnTo>
                    <a:pt x="1416" y="3438"/>
                  </a:lnTo>
                  <a:lnTo>
                    <a:pt x="1418" y="3416"/>
                  </a:lnTo>
                  <a:lnTo>
                    <a:pt x="1427" y="3394"/>
                  </a:lnTo>
                  <a:lnTo>
                    <a:pt x="1438" y="3371"/>
                  </a:lnTo>
                  <a:lnTo>
                    <a:pt x="1453" y="3349"/>
                  </a:lnTo>
                  <a:lnTo>
                    <a:pt x="1470" y="3325"/>
                  </a:lnTo>
                  <a:lnTo>
                    <a:pt x="1486" y="3303"/>
                  </a:lnTo>
                  <a:lnTo>
                    <a:pt x="1499" y="3281"/>
                  </a:lnTo>
                  <a:lnTo>
                    <a:pt x="1507" y="3261"/>
                  </a:lnTo>
                  <a:lnTo>
                    <a:pt x="1511" y="3241"/>
                  </a:lnTo>
                  <a:lnTo>
                    <a:pt x="1512" y="3224"/>
                  </a:lnTo>
                  <a:lnTo>
                    <a:pt x="1519" y="3202"/>
                  </a:lnTo>
                  <a:lnTo>
                    <a:pt x="1529" y="3175"/>
                  </a:lnTo>
                  <a:lnTo>
                    <a:pt x="1541" y="3143"/>
                  </a:lnTo>
                  <a:lnTo>
                    <a:pt x="1555" y="3109"/>
                  </a:lnTo>
                  <a:lnTo>
                    <a:pt x="1585" y="3039"/>
                  </a:lnTo>
                  <a:lnTo>
                    <a:pt x="1600" y="3007"/>
                  </a:lnTo>
                  <a:lnTo>
                    <a:pt x="1614" y="2976"/>
                  </a:lnTo>
                  <a:lnTo>
                    <a:pt x="1625" y="2951"/>
                  </a:lnTo>
                  <a:lnTo>
                    <a:pt x="1636" y="2931"/>
                  </a:lnTo>
                  <a:lnTo>
                    <a:pt x="1482" y="2796"/>
                  </a:lnTo>
                  <a:lnTo>
                    <a:pt x="1459" y="2770"/>
                  </a:lnTo>
                  <a:lnTo>
                    <a:pt x="1440" y="2738"/>
                  </a:lnTo>
                  <a:lnTo>
                    <a:pt x="1427" y="2703"/>
                  </a:lnTo>
                  <a:lnTo>
                    <a:pt x="1416" y="2666"/>
                  </a:lnTo>
                  <a:lnTo>
                    <a:pt x="1411" y="2625"/>
                  </a:lnTo>
                  <a:lnTo>
                    <a:pt x="1408" y="2583"/>
                  </a:lnTo>
                  <a:lnTo>
                    <a:pt x="1410" y="2541"/>
                  </a:lnTo>
                  <a:lnTo>
                    <a:pt x="1411" y="2501"/>
                  </a:lnTo>
                  <a:lnTo>
                    <a:pt x="1416" y="2460"/>
                  </a:lnTo>
                  <a:lnTo>
                    <a:pt x="1425" y="2423"/>
                  </a:lnTo>
                  <a:lnTo>
                    <a:pt x="1432" y="2391"/>
                  </a:lnTo>
                  <a:lnTo>
                    <a:pt x="1442" y="2362"/>
                  </a:lnTo>
                  <a:lnTo>
                    <a:pt x="1450" y="2339"/>
                  </a:lnTo>
                  <a:lnTo>
                    <a:pt x="1448" y="2339"/>
                  </a:lnTo>
                  <a:lnTo>
                    <a:pt x="1421" y="2312"/>
                  </a:lnTo>
                  <a:lnTo>
                    <a:pt x="1411" y="2298"/>
                  </a:lnTo>
                  <a:lnTo>
                    <a:pt x="1403" y="2285"/>
                  </a:lnTo>
                  <a:lnTo>
                    <a:pt x="1396" y="2270"/>
                  </a:lnTo>
                  <a:lnTo>
                    <a:pt x="1394" y="2258"/>
                  </a:lnTo>
                  <a:lnTo>
                    <a:pt x="1396" y="2236"/>
                  </a:lnTo>
                  <a:lnTo>
                    <a:pt x="1401" y="2221"/>
                  </a:lnTo>
                  <a:lnTo>
                    <a:pt x="1408" y="2209"/>
                  </a:lnTo>
                  <a:lnTo>
                    <a:pt x="1416" y="2201"/>
                  </a:lnTo>
                  <a:lnTo>
                    <a:pt x="1427" y="2192"/>
                  </a:lnTo>
                  <a:lnTo>
                    <a:pt x="1437" y="2182"/>
                  </a:lnTo>
                  <a:lnTo>
                    <a:pt x="1445" y="2167"/>
                  </a:lnTo>
                  <a:lnTo>
                    <a:pt x="1460" y="2126"/>
                  </a:lnTo>
                  <a:lnTo>
                    <a:pt x="1470" y="2082"/>
                  </a:lnTo>
                  <a:lnTo>
                    <a:pt x="1475" y="2034"/>
                  </a:lnTo>
                  <a:lnTo>
                    <a:pt x="1479" y="1983"/>
                  </a:lnTo>
                  <a:lnTo>
                    <a:pt x="1480" y="1932"/>
                  </a:lnTo>
                  <a:lnTo>
                    <a:pt x="1480" y="1882"/>
                  </a:lnTo>
                  <a:lnTo>
                    <a:pt x="1482" y="1799"/>
                  </a:lnTo>
                  <a:lnTo>
                    <a:pt x="1486" y="1717"/>
                  </a:lnTo>
                  <a:lnTo>
                    <a:pt x="1492" y="1636"/>
                  </a:lnTo>
                  <a:lnTo>
                    <a:pt x="1506" y="1558"/>
                  </a:lnTo>
                  <a:lnTo>
                    <a:pt x="1526" y="1482"/>
                  </a:lnTo>
                  <a:lnTo>
                    <a:pt x="1534" y="1457"/>
                  </a:lnTo>
                  <a:lnTo>
                    <a:pt x="1543" y="1428"/>
                  </a:lnTo>
                  <a:lnTo>
                    <a:pt x="1553" y="1398"/>
                  </a:lnTo>
                  <a:lnTo>
                    <a:pt x="1563" y="1366"/>
                  </a:lnTo>
                  <a:lnTo>
                    <a:pt x="1577" y="1298"/>
                  </a:lnTo>
                  <a:lnTo>
                    <a:pt x="1582" y="1266"/>
                  </a:lnTo>
                  <a:lnTo>
                    <a:pt x="1582" y="1236"/>
                  </a:lnTo>
                  <a:lnTo>
                    <a:pt x="1578" y="1209"/>
                  </a:lnTo>
                  <a:lnTo>
                    <a:pt x="1572" y="1185"/>
                  </a:lnTo>
                  <a:lnTo>
                    <a:pt x="1558" y="1167"/>
                  </a:lnTo>
                  <a:lnTo>
                    <a:pt x="1539" y="1153"/>
                  </a:lnTo>
                  <a:lnTo>
                    <a:pt x="1519" y="1157"/>
                  </a:lnTo>
                  <a:lnTo>
                    <a:pt x="1492" y="1165"/>
                  </a:lnTo>
                  <a:lnTo>
                    <a:pt x="1462" y="1177"/>
                  </a:lnTo>
                  <a:lnTo>
                    <a:pt x="1428" y="1194"/>
                  </a:lnTo>
                  <a:lnTo>
                    <a:pt x="1393" y="1212"/>
                  </a:lnTo>
                  <a:lnTo>
                    <a:pt x="1356" y="1233"/>
                  </a:lnTo>
                  <a:lnTo>
                    <a:pt x="1278" y="1277"/>
                  </a:lnTo>
                  <a:lnTo>
                    <a:pt x="1241" y="1298"/>
                  </a:lnTo>
                  <a:lnTo>
                    <a:pt x="1207" y="1317"/>
                  </a:lnTo>
                  <a:lnTo>
                    <a:pt x="1175" y="1334"/>
                  </a:lnTo>
                  <a:lnTo>
                    <a:pt x="1147" y="1347"/>
                  </a:lnTo>
                  <a:lnTo>
                    <a:pt x="680" y="1548"/>
                  </a:lnTo>
                  <a:lnTo>
                    <a:pt x="658" y="1556"/>
                  </a:lnTo>
                  <a:lnTo>
                    <a:pt x="629" y="1567"/>
                  </a:lnTo>
                  <a:lnTo>
                    <a:pt x="594" y="1578"/>
                  </a:lnTo>
                  <a:lnTo>
                    <a:pt x="516" y="1605"/>
                  </a:lnTo>
                  <a:lnTo>
                    <a:pt x="477" y="1622"/>
                  </a:lnTo>
                  <a:lnTo>
                    <a:pt x="440" y="1637"/>
                  </a:lnTo>
                  <a:lnTo>
                    <a:pt x="408" y="1654"/>
                  </a:lnTo>
                  <a:lnTo>
                    <a:pt x="383" y="1671"/>
                  </a:lnTo>
                  <a:lnTo>
                    <a:pt x="368" y="1688"/>
                  </a:lnTo>
                  <a:lnTo>
                    <a:pt x="361" y="1705"/>
                  </a:lnTo>
                  <a:lnTo>
                    <a:pt x="359" y="1720"/>
                  </a:lnTo>
                  <a:lnTo>
                    <a:pt x="354" y="1727"/>
                  </a:lnTo>
                  <a:lnTo>
                    <a:pt x="346" y="1727"/>
                  </a:lnTo>
                  <a:lnTo>
                    <a:pt x="337" y="1720"/>
                  </a:lnTo>
                  <a:lnTo>
                    <a:pt x="326" y="1710"/>
                  </a:lnTo>
                  <a:lnTo>
                    <a:pt x="314" y="1696"/>
                  </a:lnTo>
                  <a:lnTo>
                    <a:pt x="290" y="1666"/>
                  </a:lnTo>
                  <a:lnTo>
                    <a:pt x="280" y="1649"/>
                  </a:lnTo>
                  <a:lnTo>
                    <a:pt x="272" y="1634"/>
                  </a:lnTo>
                  <a:lnTo>
                    <a:pt x="263" y="1622"/>
                  </a:lnTo>
                  <a:lnTo>
                    <a:pt x="260" y="1614"/>
                  </a:lnTo>
                  <a:lnTo>
                    <a:pt x="246" y="1592"/>
                  </a:lnTo>
                  <a:lnTo>
                    <a:pt x="234" y="1572"/>
                  </a:lnTo>
                  <a:lnTo>
                    <a:pt x="224" y="1555"/>
                  </a:lnTo>
                  <a:lnTo>
                    <a:pt x="216" y="1540"/>
                  </a:lnTo>
                  <a:lnTo>
                    <a:pt x="209" y="1523"/>
                  </a:lnTo>
                  <a:lnTo>
                    <a:pt x="207" y="1508"/>
                  </a:lnTo>
                  <a:lnTo>
                    <a:pt x="209" y="1491"/>
                  </a:lnTo>
                  <a:lnTo>
                    <a:pt x="218" y="1470"/>
                  </a:lnTo>
                  <a:lnTo>
                    <a:pt x="231" y="1448"/>
                  </a:lnTo>
                  <a:lnTo>
                    <a:pt x="251" y="1422"/>
                  </a:lnTo>
                  <a:lnTo>
                    <a:pt x="245" y="1416"/>
                  </a:lnTo>
                  <a:lnTo>
                    <a:pt x="240" y="1403"/>
                  </a:lnTo>
                  <a:lnTo>
                    <a:pt x="236" y="1386"/>
                  </a:lnTo>
                  <a:lnTo>
                    <a:pt x="238" y="1366"/>
                  </a:lnTo>
                  <a:lnTo>
                    <a:pt x="245" y="1347"/>
                  </a:lnTo>
                  <a:lnTo>
                    <a:pt x="251" y="1341"/>
                  </a:lnTo>
                  <a:lnTo>
                    <a:pt x="263" y="1337"/>
                  </a:lnTo>
                  <a:lnTo>
                    <a:pt x="275" y="1336"/>
                  </a:lnTo>
                  <a:lnTo>
                    <a:pt x="287" y="1332"/>
                  </a:lnTo>
                  <a:lnTo>
                    <a:pt x="295" y="1325"/>
                  </a:lnTo>
                  <a:lnTo>
                    <a:pt x="300" y="1315"/>
                  </a:lnTo>
                  <a:lnTo>
                    <a:pt x="304" y="1305"/>
                  </a:lnTo>
                  <a:lnTo>
                    <a:pt x="305" y="1292"/>
                  </a:lnTo>
                  <a:lnTo>
                    <a:pt x="307" y="1280"/>
                  </a:lnTo>
                  <a:lnTo>
                    <a:pt x="309" y="1271"/>
                  </a:lnTo>
                  <a:lnTo>
                    <a:pt x="314" y="1265"/>
                  </a:lnTo>
                  <a:lnTo>
                    <a:pt x="322" y="1265"/>
                  </a:lnTo>
                  <a:lnTo>
                    <a:pt x="336" y="1268"/>
                  </a:lnTo>
                  <a:lnTo>
                    <a:pt x="349" y="1266"/>
                  </a:lnTo>
                  <a:lnTo>
                    <a:pt x="359" y="1261"/>
                  </a:lnTo>
                  <a:lnTo>
                    <a:pt x="366" y="1250"/>
                  </a:lnTo>
                  <a:lnTo>
                    <a:pt x="369" y="1231"/>
                  </a:lnTo>
                  <a:lnTo>
                    <a:pt x="369" y="1226"/>
                  </a:lnTo>
                  <a:lnTo>
                    <a:pt x="368" y="1221"/>
                  </a:lnTo>
                  <a:lnTo>
                    <a:pt x="368" y="1216"/>
                  </a:lnTo>
                  <a:lnTo>
                    <a:pt x="366" y="1216"/>
                  </a:lnTo>
                  <a:lnTo>
                    <a:pt x="366" y="1214"/>
                  </a:lnTo>
                  <a:lnTo>
                    <a:pt x="369" y="1196"/>
                  </a:lnTo>
                  <a:lnTo>
                    <a:pt x="381" y="1180"/>
                  </a:lnTo>
                  <a:lnTo>
                    <a:pt x="395" y="1169"/>
                  </a:lnTo>
                  <a:lnTo>
                    <a:pt x="410" y="1160"/>
                  </a:lnTo>
                  <a:lnTo>
                    <a:pt x="422" y="1157"/>
                  </a:lnTo>
                  <a:lnTo>
                    <a:pt x="430" y="1158"/>
                  </a:lnTo>
                  <a:lnTo>
                    <a:pt x="437" y="1167"/>
                  </a:lnTo>
                  <a:lnTo>
                    <a:pt x="442" y="1179"/>
                  </a:lnTo>
                  <a:lnTo>
                    <a:pt x="449" y="1191"/>
                  </a:lnTo>
                  <a:lnTo>
                    <a:pt x="457" y="1199"/>
                  </a:lnTo>
                  <a:lnTo>
                    <a:pt x="477" y="1207"/>
                  </a:lnTo>
                  <a:lnTo>
                    <a:pt x="497" y="1212"/>
                  </a:lnTo>
                  <a:lnTo>
                    <a:pt x="519" y="1214"/>
                  </a:lnTo>
                  <a:lnTo>
                    <a:pt x="553" y="1214"/>
                  </a:lnTo>
                  <a:lnTo>
                    <a:pt x="609" y="1211"/>
                  </a:lnTo>
                  <a:lnTo>
                    <a:pt x="666" y="1201"/>
                  </a:lnTo>
                  <a:lnTo>
                    <a:pt x="723" y="1187"/>
                  </a:lnTo>
                  <a:lnTo>
                    <a:pt x="782" y="1169"/>
                  </a:lnTo>
                  <a:lnTo>
                    <a:pt x="787" y="1157"/>
                  </a:lnTo>
                  <a:lnTo>
                    <a:pt x="803" y="1147"/>
                  </a:lnTo>
                  <a:lnTo>
                    <a:pt x="823" y="1138"/>
                  </a:lnTo>
                  <a:lnTo>
                    <a:pt x="850" y="1130"/>
                  </a:lnTo>
                  <a:lnTo>
                    <a:pt x="880" y="1123"/>
                  </a:lnTo>
                  <a:lnTo>
                    <a:pt x="911" y="1118"/>
                  </a:lnTo>
                  <a:lnTo>
                    <a:pt x="939" y="1113"/>
                  </a:lnTo>
                  <a:lnTo>
                    <a:pt x="966" y="1110"/>
                  </a:lnTo>
                  <a:lnTo>
                    <a:pt x="988" y="1108"/>
                  </a:lnTo>
                  <a:lnTo>
                    <a:pt x="1003" y="1108"/>
                  </a:lnTo>
                  <a:lnTo>
                    <a:pt x="1030" y="1103"/>
                  </a:lnTo>
                  <a:lnTo>
                    <a:pt x="1057" y="1089"/>
                  </a:lnTo>
                  <a:lnTo>
                    <a:pt x="1086" y="1067"/>
                  </a:lnTo>
                  <a:lnTo>
                    <a:pt x="1118" y="1044"/>
                  </a:lnTo>
                  <a:lnTo>
                    <a:pt x="1148" y="1019"/>
                  </a:lnTo>
                  <a:lnTo>
                    <a:pt x="1182" y="995"/>
                  </a:lnTo>
                  <a:lnTo>
                    <a:pt x="1216" y="973"/>
                  </a:lnTo>
                  <a:lnTo>
                    <a:pt x="1249" y="959"/>
                  </a:lnTo>
                  <a:lnTo>
                    <a:pt x="1283" y="954"/>
                  </a:lnTo>
                  <a:lnTo>
                    <a:pt x="1288" y="929"/>
                  </a:lnTo>
                  <a:lnTo>
                    <a:pt x="1303" y="906"/>
                  </a:lnTo>
                  <a:lnTo>
                    <a:pt x="1325" y="884"/>
                  </a:lnTo>
                  <a:lnTo>
                    <a:pt x="1354" y="862"/>
                  </a:lnTo>
                  <a:lnTo>
                    <a:pt x="1388" y="843"/>
                  </a:lnTo>
                  <a:lnTo>
                    <a:pt x="1425" y="826"/>
                  </a:lnTo>
                  <a:lnTo>
                    <a:pt x="1464" y="811"/>
                  </a:lnTo>
                  <a:lnTo>
                    <a:pt x="1504" y="799"/>
                  </a:lnTo>
                  <a:lnTo>
                    <a:pt x="1543" y="791"/>
                  </a:lnTo>
                  <a:lnTo>
                    <a:pt x="1580" y="784"/>
                  </a:lnTo>
                  <a:lnTo>
                    <a:pt x="1612" y="782"/>
                  </a:lnTo>
                  <a:lnTo>
                    <a:pt x="1614" y="755"/>
                  </a:lnTo>
                  <a:lnTo>
                    <a:pt x="1622" y="734"/>
                  </a:lnTo>
                  <a:lnTo>
                    <a:pt x="1634" y="717"/>
                  </a:lnTo>
                  <a:lnTo>
                    <a:pt x="1651" y="705"/>
                  </a:lnTo>
                  <a:lnTo>
                    <a:pt x="1673" y="696"/>
                  </a:lnTo>
                  <a:lnTo>
                    <a:pt x="1698" y="693"/>
                  </a:lnTo>
                  <a:lnTo>
                    <a:pt x="1728" y="691"/>
                  </a:lnTo>
                  <a:lnTo>
                    <a:pt x="1728" y="678"/>
                  </a:lnTo>
                  <a:lnTo>
                    <a:pt x="1733" y="664"/>
                  </a:lnTo>
                  <a:lnTo>
                    <a:pt x="1740" y="653"/>
                  </a:lnTo>
                  <a:lnTo>
                    <a:pt x="1747" y="646"/>
                  </a:lnTo>
                  <a:lnTo>
                    <a:pt x="1755" y="644"/>
                  </a:lnTo>
                  <a:lnTo>
                    <a:pt x="1765" y="649"/>
                  </a:lnTo>
                  <a:lnTo>
                    <a:pt x="1774" y="666"/>
                  </a:lnTo>
                  <a:lnTo>
                    <a:pt x="1779" y="653"/>
                  </a:lnTo>
                  <a:lnTo>
                    <a:pt x="1789" y="641"/>
                  </a:lnTo>
                  <a:lnTo>
                    <a:pt x="1806" y="634"/>
                  </a:lnTo>
                  <a:lnTo>
                    <a:pt x="1824" y="631"/>
                  </a:lnTo>
                  <a:lnTo>
                    <a:pt x="1789" y="540"/>
                  </a:lnTo>
                  <a:lnTo>
                    <a:pt x="1787" y="553"/>
                  </a:lnTo>
                  <a:lnTo>
                    <a:pt x="1781" y="560"/>
                  </a:lnTo>
                  <a:lnTo>
                    <a:pt x="1772" y="562"/>
                  </a:lnTo>
                  <a:lnTo>
                    <a:pt x="1760" y="560"/>
                  </a:lnTo>
                  <a:lnTo>
                    <a:pt x="1749" y="551"/>
                  </a:lnTo>
                  <a:lnTo>
                    <a:pt x="1733" y="541"/>
                  </a:lnTo>
                  <a:lnTo>
                    <a:pt x="1720" y="528"/>
                  </a:lnTo>
                  <a:lnTo>
                    <a:pt x="1705" y="511"/>
                  </a:lnTo>
                  <a:lnTo>
                    <a:pt x="1691" y="494"/>
                  </a:lnTo>
                  <a:lnTo>
                    <a:pt x="1679" y="476"/>
                  </a:lnTo>
                  <a:lnTo>
                    <a:pt x="1671" y="457"/>
                  </a:lnTo>
                  <a:lnTo>
                    <a:pt x="1664" y="438"/>
                  </a:lnTo>
                  <a:lnTo>
                    <a:pt x="1661" y="422"/>
                  </a:lnTo>
                  <a:lnTo>
                    <a:pt x="1663" y="405"/>
                  </a:lnTo>
                  <a:lnTo>
                    <a:pt x="1668" y="391"/>
                  </a:lnTo>
                  <a:lnTo>
                    <a:pt x="1679" y="381"/>
                  </a:lnTo>
                  <a:lnTo>
                    <a:pt x="1698" y="374"/>
                  </a:lnTo>
                  <a:lnTo>
                    <a:pt x="1723" y="373"/>
                  </a:lnTo>
                  <a:lnTo>
                    <a:pt x="1698" y="329"/>
                  </a:lnTo>
                  <a:lnTo>
                    <a:pt x="1684" y="285"/>
                  </a:lnTo>
                  <a:lnTo>
                    <a:pt x="1681" y="241"/>
                  </a:lnTo>
                  <a:lnTo>
                    <a:pt x="1686" y="199"/>
                  </a:lnTo>
                  <a:lnTo>
                    <a:pt x="1700" y="159"/>
                  </a:lnTo>
                  <a:lnTo>
                    <a:pt x="1722" y="121"/>
                  </a:lnTo>
                  <a:lnTo>
                    <a:pt x="1747" y="88"/>
                  </a:lnTo>
                  <a:lnTo>
                    <a:pt x="1777" y="57"/>
                  </a:lnTo>
                  <a:lnTo>
                    <a:pt x="1813" y="34"/>
                  </a:lnTo>
                  <a:lnTo>
                    <a:pt x="1850" y="17"/>
                  </a:lnTo>
                  <a:lnTo>
                    <a:pt x="1888" y="5"/>
                  </a:lnTo>
                  <a:lnTo>
                    <a:pt x="1926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076640" y="2782724"/>
              <a:ext cx="772750" cy="740182"/>
              <a:chOff x="2786063" y="2225675"/>
              <a:chExt cx="3314700" cy="3175000"/>
            </a:xfrm>
          </p:grpSpPr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2786063" y="2225675"/>
                <a:ext cx="3314700" cy="3175000"/>
              </a:xfrm>
              <a:custGeom>
                <a:avLst/>
                <a:gdLst/>
                <a:ahLst/>
                <a:cxnLst>
                  <a:cxn ang="0">
                    <a:pos x="2220" y="4"/>
                  </a:cxn>
                  <a:cxn ang="0">
                    <a:pos x="2476" y="34"/>
                  </a:cxn>
                  <a:cxn ang="0">
                    <a:pos x="2722" y="95"/>
                  </a:cxn>
                  <a:cxn ang="0">
                    <a:pos x="2956" y="181"/>
                  </a:cxn>
                  <a:cxn ang="0">
                    <a:pos x="3175" y="294"/>
                  </a:cxn>
                  <a:cxn ang="0">
                    <a:pos x="3378" y="430"/>
                  </a:cxn>
                  <a:cxn ang="0">
                    <a:pos x="3562" y="586"/>
                  </a:cxn>
                  <a:cxn ang="0">
                    <a:pos x="3726" y="764"/>
                  </a:cxn>
                  <a:cxn ang="0">
                    <a:pos x="3868" y="958"/>
                  </a:cxn>
                  <a:cxn ang="0">
                    <a:pos x="3985" y="1167"/>
                  </a:cxn>
                  <a:cxn ang="0">
                    <a:pos x="4076" y="1392"/>
                  </a:cxn>
                  <a:cxn ang="0">
                    <a:pos x="4139" y="1628"/>
                  </a:cxn>
                  <a:cxn ang="0">
                    <a:pos x="4172" y="1874"/>
                  </a:cxn>
                  <a:cxn ang="0">
                    <a:pos x="4172" y="2126"/>
                  </a:cxn>
                  <a:cxn ang="0">
                    <a:pos x="4139" y="2372"/>
                  </a:cxn>
                  <a:cxn ang="0">
                    <a:pos x="4076" y="2608"/>
                  </a:cxn>
                  <a:cxn ang="0">
                    <a:pos x="3985" y="2832"/>
                  </a:cxn>
                  <a:cxn ang="0">
                    <a:pos x="3868" y="3042"/>
                  </a:cxn>
                  <a:cxn ang="0">
                    <a:pos x="3726" y="3236"/>
                  </a:cxn>
                  <a:cxn ang="0">
                    <a:pos x="3562" y="3414"/>
                  </a:cxn>
                  <a:cxn ang="0">
                    <a:pos x="3378" y="3570"/>
                  </a:cxn>
                  <a:cxn ang="0">
                    <a:pos x="3175" y="3706"/>
                  </a:cxn>
                  <a:cxn ang="0">
                    <a:pos x="2956" y="3819"/>
                  </a:cxn>
                  <a:cxn ang="0">
                    <a:pos x="2722" y="3905"/>
                  </a:cxn>
                  <a:cxn ang="0">
                    <a:pos x="2476" y="3966"/>
                  </a:cxn>
                  <a:cxn ang="0">
                    <a:pos x="2220" y="3996"/>
                  </a:cxn>
                  <a:cxn ang="0">
                    <a:pos x="1956" y="3996"/>
                  </a:cxn>
                  <a:cxn ang="0">
                    <a:pos x="1699" y="3966"/>
                  </a:cxn>
                  <a:cxn ang="0">
                    <a:pos x="1453" y="3905"/>
                  </a:cxn>
                  <a:cxn ang="0">
                    <a:pos x="1220" y="3819"/>
                  </a:cxn>
                  <a:cxn ang="0">
                    <a:pos x="1000" y="3706"/>
                  </a:cxn>
                  <a:cxn ang="0">
                    <a:pos x="797" y="3570"/>
                  </a:cxn>
                  <a:cxn ang="0">
                    <a:pos x="613" y="3414"/>
                  </a:cxn>
                  <a:cxn ang="0">
                    <a:pos x="449" y="3236"/>
                  </a:cxn>
                  <a:cxn ang="0">
                    <a:pos x="307" y="3042"/>
                  </a:cxn>
                  <a:cxn ang="0">
                    <a:pos x="190" y="2832"/>
                  </a:cxn>
                  <a:cxn ang="0">
                    <a:pos x="99" y="2608"/>
                  </a:cxn>
                  <a:cxn ang="0">
                    <a:pos x="37" y="2372"/>
                  </a:cxn>
                  <a:cxn ang="0">
                    <a:pos x="4" y="2126"/>
                  </a:cxn>
                  <a:cxn ang="0">
                    <a:pos x="4" y="1874"/>
                  </a:cxn>
                  <a:cxn ang="0">
                    <a:pos x="37" y="1628"/>
                  </a:cxn>
                  <a:cxn ang="0">
                    <a:pos x="99" y="1392"/>
                  </a:cxn>
                  <a:cxn ang="0">
                    <a:pos x="190" y="1167"/>
                  </a:cxn>
                  <a:cxn ang="0">
                    <a:pos x="307" y="958"/>
                  </a:cxn>
                  <a:cxn ang="0">
                    <a:pos x="449" y="764"/>
                  </a:cxn>
                  <a:cxn ang="0">
                    <a:pos x="613" y="586"/>
                  </a:cxn>
                  <a:cxn ang="0">
                    <a:pos x="797" y="430"/>
                  </a:cxn>
                  <a:cxn ang="0">
                    <a:pos x="1000" y="294"/>
                  </a:cxn>
                  <a:cxn ang="0">
                    <a:pos x="1220" y="181"/>
                  </a:cxn>
                  <a:cxn ang="0">
                    <a:pos x="1453" y="95"/>
                  </a:cxn>
                  <a:cxn ang="0">
                    <a:pos x="1699" y="34"/>
                  </a:cxn>
                  <a:cxn ang="0">
                    <a:pos x="1956" y="4"/>
                  </a:cxn>
                </a:cxnLst>
                <a:rect l="0" t="0" r="r" b="b"/>
                <a:pathLst>
                  <a:path w="4175" h="4000">
                    <a:moveTo>
                      <a:pt x="2088" y="0"/>
                    </a:moveTo>
                    <a:lnTo>
                      <a:pt x="2220" y="4"/>
                    </a:lnTo>
                    <a:lnTo>
                      <a:pt x="2349" y="15"/>
                    </a:lnTo>
                    <a:lnTo>
                      <a:pt x="2476" y="34"/>
                    </a:lnTo>
                    <a:lnTo>
                      <a:pt x="2600" y="61"/>
                    </a:lnTo>
                    <a:lnTo>
                      <a:pt x="2722" y="95"/>
                    </a:lnTo>
                    <a:lnTo>
                      <a:pt x="2841" y="134"/>
                    </a:lnTo>
                    <a:lnTo>
                      <a:pt x="2956" y="181"/>
                    </a:lnTo>
                    <a:lnTo>
                      <a:pt x="3067" y="235"/>
                    </a:lnTo>
                    <a:lnTo>
                      <a:pt x="3175" y="294"/>
                    </a:lnTo>
                    <a:lnTo>
                      <a:pt x="3279" y="359"/>
                    </a:lnTo>
                    <a:lnTo>
                      <a:pt x="3378" y="430"/>
                    </a:lnTo>
                    <a:lnTo>
                      <a:pt x="3474" y="506"/>
                    </a:lnTo>
                    <a:lnTo>
                      <a:pt x="3562" y="586"/>
                    </a:lnTo>
                    <a:lnTo>
                      <a:pt x="3647" y="673"/>
                    </a:lnTo>
                    <a:lnTo>
                      <a:pt x="3726" y="764"/>
                    </a:lnTo>
                    <a:lnTo>
                      <a:pt x="3801" y="859"/>
                    </a:lnTo>
                    <a:lnTo>
                      <a:pt x="3868" y="958"/>
                    </a:lnTo>
                    <a:lnTo>
                      <a:pt x="3930" y="1061"/>
                    </a:lnTo>
                    <a:lnTo>
                      <a:pt x="3985" y="1167"/>
                    </a:lnTo>
                    <a:lnTo>
                      <a:pt x="4034" y="1278"/>
                    </a:lnTo>
                    <a:lnTo>
                      <a:pt x="4076" y="1392"/>
                    </a:lnTo>
                    <a:lnTo>
                      <a:pt x="4112" y="1509"/>
                    </a:lnTo>
                    <a:lnTo>
                      <a:pt x="4139" y="1628"/>
                    </a:lnTo>
                    <a:lnTo>
                      <a:pt x="4159" y="1750"/>
                    </a:lnTo>
                    <a:lnTo>
                      <a:pt x="4172" y="1874"/>
                    </a:lnTo>
                    <a:lnTo>
                      <a:pt x="4175" y="2000"/>
                    </a:lnTo>
                    <a:lnTo>
                      <a:pt x="4172" y="2126"/>
                    </a:lnTo>
                    <a:lnTo>
                      <a:pt x="4159" y="2250"/>
                    </a:lnTo>
                    <a:lnTo>
                      <a:pt x="4139" y="2372"/>
                    </a:lnTo>
                    <a:lnTo>
                      <a:pt x="4112" y="2491"/>
                    </a:lnTo>
                    <a:lnTo>
                      <a:pt x="4076" y="2608"/>
                    </a:lnTo>
                    <a:lnTo>
                      <a:pt x="4034" y="2722"/>
                    </a:lnTo>
                    <a:lnTo>
                      <a:pt x="3985" y="2832"/>
                    </a:lnTo>
                    <a:lnTo>
                      <a:pt x="3930" y="2939"/>
                    </a:lnTo>
                    <a:lnTo>
                      <a:pt x="3868" y="3042"/>
                    </a:lnTo>
                    <a:lnTo>
                      <a:pt x="3801" y="3141"/>
                    </a:lnTo>
                    <a:lnTo>
                      <a:pt x="3726" y="3236"/>
                    </a:lnTo>
                    <a:lnTo>
                      <a:pt x="3647" y="3327"/>
                    </a:lnTo>
                    <a:lnTo>
                      <a:pt x="3562" y="3414"/>
                    </a:lnTo>
                    <a:lnTo>
                      <a:pt x="3474" y="3494"/>
                    </a:lnTo>
                    <a:lnTo>
                      <a:pt x="3378" y="3570"/>
                    </a:lnTo>
                    <a:lnTo>
                      <a:pt x="3279" y="3641"/>
                    </a:lnTo>
                    <a:lnTo>
                      <a:pt x="3175" y="3706"/>
                    </a:lnTo>
                    <a:lnTo>
                      <a:pt x="3067" y="3765"/>
                    </a:lnTo>
                    <a:lnTo>
                      <a:pt x="2956" y="3819"/>
                    </a:lnTo>
                    <a:lnTo>
                      <a:pt x="2841" y="3865"/>
                    </a:lnTo>
                    <a:lnTo>
                      <a:pt x="2722" y="3905"/>
                    </a:lnTo>
                    <a:lnTo>
                      <a:pt x="2600" y="3939"/>
                    </a:lnTo>
                    <a:lnTo>
                      <a:pt x="2476" y="3966"/>
                    </a:lnTo>
                    <a:lnTo>
                      <a:pt x="2349" y="3985"/>
                    </a:lnTo>
                    <a:lnTo>
                      <a:pt x="2220" y="3996"/>
                    </a:lnTo>
                    <a:lnTo>
                      <a:pt x="2088" y="4000"/>
                    </a:lnTo>
                    <a:lnTo>
                      <a:pt x="1956" y="3996"/>
                    </a:lnTo>
                    <a:lnTo>
                      <a:pt x="1826" y="3985"/>
                    </a:lnTo>
                    <a:lnTo>
                      <a:pt x="1699" y="3966"/>
                    </a:lnTo>
                    <a:lnTo>
                      <a:pt x="1575" y="3939"/>
                    </a:lnTo>
                    <a:lnTo>
                      <a:pt x="1453" y="3905"/>
                    </a:lnTo>
                    <a:lnTo>
                      <a:pt x="1334" y="3865"/>
                    </a:lnTo>
                    <a:lnTo>
                      <a:pt x="1220" y="3819"/>
                    </a:lnTo>
                    <a:lnTo>
                      <a:pt x="1108" y="3765"/>
                    </a:lnTo>
                    <a:lnTo>
                      <a:pt x="1000" y="3706"/>
                    </a:lnTo>
                    <a:lnTo>
                      <a:pt x="896" y="3641"/>
                    </a:lnTo>
                    <a:lnTo>
                      <a:pt x="797" y="3570"/>
                    </a:lnTo>
                    <a:lnTo>
                      <a:pt x="702" y="3494"/>
                    </a:lnTo>
                    <a:lnTo>
                      <a:pt x="613" y="3414"/>
                    </a:lnTo>
                    <a:lnTo>
                      <a:pt x="528" y="3327"/>
                    </a:lnTo>
                    <a:lnTo>
                      <a:pt x="449" y="3236"/>
                    </a:lnTo>
                    <a:lnTo>
                      <a:pt x="374" y="3141"/>
                    </a:lnTo>
                    <a:lnTo>
                      <a:pt x="307" y="3042"/>
                    </a:lnTo>
                    <a:lnTo>
                      <a:pt x="245" y="2939"/>
                    </a:lnTo>
                    <a:lnTo>
                      <a:pt x="190" y="2832"/>
                    </a:lnTo>
                    <a:lnTo>
                      <a:pt x="141" y="2722"/>
                    </a:lnTo>
                    <a:lnTo>
                      <a:pt x="99" y="2608"/>
                    </a:lnTo>
                    <a:lnTo>
                      <a:pt x="63" y="2491"/>
                    </a:lnTo>
                    <a:lnTo>
                      <a:pt x="37" y="2372"/>
                    </a:lnTo>
                    <a:lnTo>
                      <a:pt x="16" y="2250"/>
                    </a:lnTo>
                    <a:lnTo>
                      <a:pt x="4" y="2126"/>
                    </a:lnTo>
                    <a:lnTo>
                      <a:pt x="0" y="2000"/>
                    </a:lnTo>
                    <a:lnTo>
                      <a:pt x="4" y="1874"/>
                    </a:lnTo>
                    <a:lnTo>
                      <a:pt x="16" y="1750"/>
                    </a:lnTo>
                    <a:lnTo>
                      <a:pt x="37" y="1628"/>
                    </a:lnTo>
                    <a:lnTo>
                      <a:pt x="63" y="1509"/>
                    </a:lnTo>
                    <a:lnTo>
                      <a:pt x="99" y="1392"/>
                    </a:lnTo>
                    <a:lnTo>
                      <a:pt x="141" y="1278"/>
                    </a:lnTo>
                    <a:lnTo>
                      <a:pt x="190" y="1167"/>
                    </a:lnTo>
                    <a:lnTo>
                      <a:pt x="245" y="1061"/>
                    </a:lnTo>
                    <a:lnTo>
                      <a:pt x="307" y="958"/>
                    </a:lnTo>
                    <a:lnTo>
                      <a:pt x="374" y="859"/>
                    </a:lnTo>
                    <a:lnTo>
                      <a:pt x="449" y="764"/>
                    </a:lnTo>
                    <a:lnTo>
                      <a:pt x="528" y="673"/>
                    </a:lnTo>
                    <a:lnTo>
                      <a:pt x="613" y="586"/>
                    </a:lnTo>
                    <a:lnTo>
                      <a:pt x="702" y="506"/>
                    </a:lnTo>
                    <a:lnTo>
                      <a:pt x="797" y="430"/>
                    </a:lnTo>
                    <a:lnTo>
                      <a:pt x="896" y="359"/>
                    </a:lnTo>
                    <a:lnTo>
                      <a:pt x="1000" y="294"/>
                    </a:lnTo>
                    <a:lnTo>
                      <a:pt x="1108" y="235"/>
                    </a:lnTo>
                    <a:lnTo>
                      <a:pt x="1220" y="181"/>
                    </a:lnTo>
                    <a:lnTo>
                      <a:pt x="1334" y="134"/>
                    </a:lnTo>
                    <a:lnTo>
                      <a:pt x="1453" y="95"/>
                    </a:lnTo>
                    <a:lnTo>
                      <a:pt x="1575" y="61"/>
                    </a:lnTo>
                    <a:lnTo>
                      <a:pt x="1699" y="34"/>
                    </a:lnTo>
                    <a:lnTo>
                      <a:pt x="1826" y="15"/>
                    </a:lnTo>
                    <a:lnTo>
                      <a:pt x="1956" y="4"/>
                    </a:lnTo>
                    <a:lnTo>
                      <a:pt x="2088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8"/>
              <p:cNvSpPr>
                <a:spLocks/>
              </p:cNvSpPr>
              <p:nvPr/>
            </p:nvSpPr>
            <p:spPr bwMode="auto">
              <a:xfrm>
                <a:off x="2827338" y="2265363"/>
                <a:ext cx="3192463" cy="3057525"/>
              </a:xfrm>
              <a:custGeom>
                <a:avLst/>
                <a:gdLst/>
                <a:ahLst/>
                <a:cxnLst>
                  <a:cxn ang="0">
                    <a:pos x="2137" y="4"/>
                  </a:cxn>
                  <a:cxn ang="0">
                    <a:pos x="2385" y="33"/>
                  </a:cxn>
                  <a:cxn ang="0">
                    <a:pos x="2622" y="92"/>
                  </a:cxn>
                  <a:cxn ang="0">
                    <a:pos x="2847" y="176"/>
                  </a:cxn>
                  <a:cxn ang="0">
                    <a:pos x="3059" y="283"/>
                  </a:cxn>
                  <a:cxn ang="0">
                    <a:pos x="3254" y="414"/>
                  </a:cxn>
                  <a:cxn ang="0">
                    <a:pos x="3432" y="565"/>
                  </a:cxn>
                  <a:cxn ang="0">
                    <a:pos x="3589" y="737"/>
                  </a:cxn>
                  <a:cxn ang="0">
                    <a:pos x="3726" y="923"/>
                  </a:cxn>
                  <a:cxn ang="0">
                    <a:pos x="3839" y="1126"/>
                  </a:cxn>
                  <a:cxn ang="0">
                    <a:pos x="3927" y="1342"/>
                  </a:cxn>
                  <a:cxn ang="0">
                    <a:pos x="3986" y="1569"/>
                  </a:cxn>
                  <a:cxn ang="0">
                    <a:pos x="4018" y="1805"/>
                  </a:cxn>
                  <a:cxn ang="0">
                    <a:pos x="4018" y="2049"/>
                  </a:cxn>
                  <a:cxn ang="0">
                    <a:pos x="3986" y="2285"/>
                  </a:cxn>
                  <a:cxn ang="0">
                    <a:pos x="3927" y="2512"/>
                  </a:cxn>
                  <a:cxn ang="0">
                    <a:pos x="3839" y="2728"/>
                  </a:cxn>
                  <a:cxn ang="0">
                    <a:pos x="3726" y="2931"/>
                  </a:cxn>
                  <a:cxn ang="0">
                    <a:pos x="3589" y="3117"/>
                  </a:cxn>
                  <a:cxn ang="0">
                    <a:pos x="3432" y="3289"/>
                  </a:cxn>
                  <a:cxn ang="0">
                    <a:pos x="3254" y="3440"/>
                  </a:cxn>
                  <a:cxn ang="0">
                    <a:pos x="3059" y="3570"/>
                  </a:cxn>
                  <a:cxn ang="0">
                    <a:pos x="2847" y="3678"/>
                  </a:cxn>
                  <a:cxn ang="0">
                    <a:pos x="2622" y="3762"/>
                  </a:cxn>
                  <a:cxn ang="0">
                    <a:pos x="2385" y="3820"/>
                  </a:cxn>
                  <a:cxn ang="0">
                    <a:pos x="2137" y="3849"/>
                  </a:cxn>
                  <a:cxn ang="0">
                    <a:pos x="1883" y="3849"/>
                  </a:cxn>
                  <a:cxn ang="0">
                    <a:pos x="1636" y="3820"/>
                  </a:cxn>
                  <a:cxn ang="0">
                    <a:pos x="1400" y="3762"/>
                  </a:cxn>
                  <a:cxn ang="0">
                    <a:pos x="1174" y="3678"/>
                  </a:cxn>
                  <a:cxn ang="0">
                    <a:pos x="963" y="3570"/>
                  </a:cxn>
                  <a:cxn ang="0">
                    <a:pos x="768" y="3440"/>
                  </a:cxn>
                  <a:cxn ang="0">
                    <a:pos x="590" y="3289"/>
                  </a:cxn>
                  <a:cxn ang="0">
                    <a:pos x="433" y="3117"/>
                  </a:cxn>
                  <a:cxn ang="0">
                    <a:pos x="296" y="2931"/>
                  </a:cxn>
                  <a:cxn ang="0">
                    <a:pos x="183" y="2728"/>
                  </a:cxn>
                  <a:cxn ang="0">
                    <a:pos x="95" y="2512"/>
                  </a:cxn>
                  <a:cxn ang="0">
                    <a:pos x="36" y="2285"/>
                  </a:cxn>
                  <a:cxn ang="0">
                    <a:pos x="4" y="2049"/>
                  </a:cxn>
                  <a:cxn ang="0">
                    <a:pos x="4" y="1805"/>
                  </a:cxn>
                  <a:cxn ang="0">
                    <a:pos x="36" y="1569"/>
                  </a:cxn>
                  <a:cxn ang="0">
                    <a:pos x="95" y="1342"/>
                  </a:cxn>
                  <a:cxn ang="0">
                    <a:pos x="183" y="1126"/>
                  </a:cxn>
                  <a:cxn ang="0">
                    <a:pos x="296" y="923"/>
                  </a:cxn>
                  <a:cxn ang="0">
                    <a:pos x="433" y="737"/>
                  </a:cxn>
                  <a:cxn ang="0">
                    <a:pos x="590" y="565"/>
                  </a:cxn>
                  <a:cxn ang="0">
                    <a:pos x="768" y="414"/>
                  </a:cxn>
                  <a:cxn ang="0">
                    <a:pos x="963" y="283"/>
                  </a:cxn>
                  <a:cxn ang="0">
                    <a:pos x="1174" y="176"/>
                  </a:cxn>
                  <a:cxn ang="0">
                    <a:pos x="1400" y="92"/>
                  </a:cxn>
                  <a:cxn ang="0">
                    <a:pos x="1636" y="33"/>
                  </a:cxn>
                  <a:cxn ang="0">
                    <a:pos x="1883" y="4"/>
                  </a:cxn>
                </a:cxnLst>
                <a:rect l="0" t="0" r="r" b="b"/>
                <a:pathLst>
                  <a:path w="4022" h="3853">
                    <a:moveTo>
                      <a:pt x="2010" y="0"/>
                    </a:moveTo>
                    <a:lnTo>
                      <a:pt x="2137" y="4"/>
                    </a:lnTo>
                    <a:lnTo>
                      <a:pt x="2262" y="16"/>
                    </a:lnTo>
                    <a:lnTo>
                      <a:pt x="2385" y="33"/>
                    </a:lnTo>
                    <a:lnTo>
                      <a:pt x="2504" y="60"/>
                    </a:lnTo>
                    <a:lnTo>
                      <a:pt x="2622" y="92"/>
                    </a:lnTo>
                    <a:lnTo>
                      <a:pt x="2736" y="130"/>
                    </a:lnTo>
                    <a:lnTo>
                      <a:pt x="2847" y="176"/>
                    </a:lnTo>
                    <a:lnTo>
                      <a:pt x="2954" y="226"/>
                    </a:lnTo>
                    <a:lnTo>
                      <a:pt x="3059" y="283"/>
                    </a:lnTo>
                    <a:lnTo>
                      <a:pt x="3159" y="347"/>
                    </a:lnTo>
                    <a:lnTo>
                      <a:pt x="3254" y="414"/>
                    </a:lnTo>
                    <a:lnTo>
                      <a:pt x="3345" y="488"/>
                    </a:lnTo>
                    <a:lnTo>
                      <a:pt x="3432" y="565"/>
                    </a:lnTo>
                    <a:lnTo>
                      <a:pt x="3513" y="649"/>
                    </a:lnTo>
                    <a:lnTo>
                      <a:pt x="3589" y="737"/>
                    </a:lnTo>
                    <a:lnTo>
                      <a:pt x="3660" y="828"/>
                    </a:lnTo>
                    <a:lnTo>
                      <a:pt x="3726" y="923"/>
                    </a:lnTo>
                    <a:lnTo>
                      <a:pt x="3786" y="1022"/>
                    </a:lnTo>
                    <a:lnTo>
                      <a:pt x="3839" y="1126"/>
                    </a:lnTo>
                    <a:lnTo>
                      <a:pt x="3886" y="1231"/>
                    </a:lnTo>
                    <a:lnTo>
                      <a:pt x="3927" y="1342"/>
                    </a:lnTo>
                    <a:lnTo>
                      <a:pt x="3960" y="1454"/>
                    </a:lnTo>
                    <a:lnTo>
                      <a:pt x="3986" y="1569"/>
                    </a:lnTo>
                    <a:lnTo>
                      <a:pt x="4007" y="1686"/>
                    </a:lnTo>
                    <a:lnTo>
                      <a:pt x="4018" y="1805"/>
                    </a:lnTo>
                    <a:lnTo>
                      <a:pt x="4022" y="1927"/>
                    </a:lnTo>
                    <a:lnTo>
                      <a:pt x="4018" y="2049"/>
                    </a:lnTo>
                    <a:lnTo>
                      <a:pt x="4007" y="2168"/>
                    </a:lnTo>
                    <a:lnTo>
                      <a:pt x="3986" y="2285"/>
                    </a:lnTo>
                    <a:lnTo>
                      <a:pt x="3960" y="2400"/>
                    </a:lnTo>
                    <a:lnTo>
                      <a:pt x="3927" y="2512"/>
                    </a:lnTo>
                    <a:lnTo>
                      <a:pt x="3886" y="2622"/>
                    </a:lnTo>
                    <a:lnTo>
                      <a:pt x="3839" y="2728"/>
                    </a:lnTo>
                    <a:lnTo>
                      <a:pt x="3786" y="2832"/>
                    </a:lnTo>
                    <a:lnTo>
                      <a:pt x="3726" y="2931"/>
                    </a:lnTo>
                    <a:lnTo>
                      <a:pt x="3660" y="3026"/>
                    </a:lnTo>
                    <a:lnTo>
                      <a:pt x="3589" y="3117"/>
                    </a:lnTo>
                    <a:lnTo>
                      <a:pt x="3513" y="3205"/>
                    </a:lnTo>
                    <a:lnTo>
                      <a:pt x="3432" y="3289"/>
                    </a:lnTo>
                    <a:lnTo>
                      <a:pt x="3345" y="3366"/>
                    </a:lnTo>
                    <a:lnTo>
                      <a:pt x="3254" y="3440"/>
                    </a:lnTo>
                    <a:lnTo>
                      <a:pt x="3159" y="3507"/>
                    </a:lnTo>
                    <a:lnTo>
                      <a:pt x="3059" y="3570"/>
                    </a:lnTo>
                    <a:lnTo>
                      <a:pt x="2954" y="3627"/>
                    </a:lnTo>
                    <a:lnTo>
                      <a:pt x="2847" y="3678"/>
                    </a:lnTo>
                    <a:lnTo>
                      <a:pt x="2736" y="3724"/>
                    </a:lnTo>
                    <a:lnTo>
                      <a:pt x="2622" y="3762"/>
                    </a:lnTo>
                    <a:lnTo>
                      <a:pt x="2504" y="3794"/>
                    </a:lnTo>
                    <a:lnTo>
                      <a:pt x="2385" y="3820"/>
                    </a:lnTo>
                    <a:lnTo>
                      <a:pt x="2262" y="3838"/>
                    </a:lnTo>
                    <a:lnTo>
                      <a:pt x="2137" y="3849"/>
                    </a:lnTo>
                    <a:lnTo>
                      <a:pt x="2010" y="3853"/>
                    </a:lnTo>
                    <a:lnTo>
                      <a:pt x="1883" y="3849"/>
                    </a:lnTo>
                    <a:lnTo>
                      <a:pt x="1759" y="3838"/>
                    </a:lnTo>
                    <a:lnTo>
                      <a:pt x="1636" y="3820"/>
                    </a:lnTo>
                    <a:lnTo>
                      <a:pt x="1517" y="3794"/>
                    </a:lnTo>
                    <a:lnTo>
                      <a:pt x="1400" y="3762"/>
                    </a:lnTo>
                    <a:lnTo>
                      <a:pt x="1286" y="3724"/>
                    </a:lnTo>
                    <a:lnTo>
                      <a:pt x="1174" y="3678"/>
                    </a:lnTo>
                    <a:lnTo>
                      <a:pt x="1067" y="3627"/>
                    </a:lnTo>
                    <a:lnTo>
                      <a:pt x="963" y="3570"/>
                    </a:lnTo>
                    <a:lnTo>
                      <a:pt x="863" y="3507"/>
                    </a:lnTo>
                    <a:lnTo>
                      <a:pt x="768" y="3440"/>
                    </a:lnTo>
                    <a:lnTo>
                      <a:pt x="676" y="3366"/>
                    </a:lnTo>
                    <a:lnTo>
                      <a:pt x="590" y="3289"/>
                    </a:lnTo>
                    <a:lnTo>
                      <a:pt x="509" y="3205"/>
                    </a:lnTo>
                    <a:lnTo>
                      <a:pt x="433" y="3117"/>
                    </a:lnTo>
                    <a:lnTo>
                      <a:pt x="362" y="3026"/>
                    </a:lnTo>
                    <a:lnTo>
                      <a:pt x="296" y="2931"/>
                    </a:lnTo>
                    <a:lnTo>
                      <a:pt x="236" y="2832"/>
                    </a:lnTo>
                    <a:lnTo>
                      <a:pt x="183" y="2728"/>
                    </a:lnTo>
                    <a:lnTo>
                      <a:pt x="136" y="2622"/>
                    </a:lnTo>
                    <a:lnTo>
                      <a:pt x="95" y="2512"/>
                    </a:lnTo>
                    <a:lnTo>
                      <a:pt x="62" y="2400"/>
                    </a:lnTo>
                    <a:lnTo>
                      <a:pt x="36" y="2285"/>
                    </a:lnTo>
                    <a:lnTo>
                      <a:pt x="15" y="2168"/>
                    </a:lnTo>
                    <a:lnTo>
                      <a:pt x="4" y="2049"/>
                    </a:lnTo>
                    <a:lnTo>
                      <a:pt x="0" y="1927"/>
                    </a:lnTo>
                    <a:lnTo>
                      <a:pt x="4" y="1805"/>
                    </a:lnTo>
                    <a:lnTo>
                      <a:pt x="15" y="1686"/>
                    </a:lnTo>
                    <a:lnTo>
                      <a:pt x="36" y="1569"/>
                    </a:lnTo>
                    <a:lnTo>
                      <a:pt x="62" y="1454"/>
                    </a:lnTo>
                    <a:lnTo>
                      <a:pt x="95" y="1342"/>
                    </a:lnTo>
                    <a:lnTo>
                      <a:pt x="136" y="1231"/>
                    </a:lnTo>
                    <a:lnTo>
                      <a:pt x="183" y="1126"/>
                    </a:lnTo>
                    <a:lnTo>
                      <a:pt x="236" y="1022"/>
                    </a:lnTo>
                    <a:lnTo>
                      <a:pt x="296" y="923"/>
                    </a:lnTo>
                    <a:lnTo>
                      <a:pt x="362" y="828"/>
                    </a:lnTo>
                    <a:lnTo>
                      <a:pt x="433" y="737"/>
                    </a:lnTo>
                    <a:lnTo>
                      <a:pt x="509" y="649"/>
                    </a:lnTo>
                    <a:lnTo>
                      <a:pt x="590" y="565"/>
                    </a:lnTo>
                    <a:lnTo>
                      <a:pt x="676" y="488"/>
                    </a:lnTo>
                    <a:lnTo>
                      <a:pt x="768" y="414"/>
                    </a:lnTo>
                    <a:lnTo>
                      <a:pt x="863" y="347"/>
                    </a:lnTo>
                    <a:lnTo>
                      <a:pt x="963" y="283"/>
                    </a:lnTo>
                    <a:lnTo>
                      <a:pt x="1067" y="226"/>
                    </a:lnTo>
                    <a:lnTo>
                      <a:pt x="1174" y="176"/>
                    </a:lnTo>
                    <a:lnTo>
                      <a:pt x="1286" y="130"/>
                    </a:lnTo>
                    <a:lnTo>
                      <a:pt x="1400" y="92"/>
                    </a:lnTo>
                    <a:lnTo>
                      <a:pt x="1517" y="60"/>
                    </a:lnTo>
                    <a:lnTo>
                      <a:pt x="1636" y="33"/>
                    </a:lnTo>
                    <a:lnTo>
                      <a:pt x="1759" y="16"/>
                    </a:lnTo>
                    <a:lnTo>
                      <a:pt x="1883" y="4"/>
                    </a:lnTo>
                    <a:lnTo>
                      <a:pt x="201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/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9"/>
              <p:cNvSpPr>
                <a:spLocks/>
              </p:cNvSpPr>
              <p:nvPr/>
            </p:nvSpPr>
            <p:spPr bwMode="auto">
              <a:xfrm>
                <a:off x="3043238" y="2376488"/>
                <a:ext cx="2976563" cy="2946400"/>
              </a:xfrm>
              <a:custGeom>
                <a:avLst/>
                <a:gdLst/>
                <a:ahLst/>
                <a:cxnLst>
                  <a:cxn ang="0">
                    <a:pos x="2703" y="98"/>
                  </a:cxn>
                  <a:cxn ang="0">
                    <a:pos x="2997" y="286"/>
                  </a:cxn>
                  <a:cxn ang="0">
                    <a:pos x="3251" y="520"/>
                  </a:cxn>
                  <a:cxn ang="0">
                    <a:pos x="3460" y="793"/>
                  </a:cxn>
                  <a:cxn ang="0">
                    <a:pos x="3617" y="1099"/>
                  </a:cxn>
                  <a:cxn ang="0">
                    <a:pos x="3716" y="1433"/>
                  </a:cxn>
                  <a:cxn ang="0">
                    <a:pos x="3750" y="1787"/>
                  </a:cxn>
                  <a:cxn ang="0">
                    <a:pos x="3714" y="2145"/>
                  </a:cxn>
                  <a:cxn ang="0">
                    <a:pos x="3614" y="2482"/>
                  </a:cxn>
                  <a:cxn ang="0">
                    <a:pos x="3454" y="2791"/>
                  </a:cxn>
                  <a:cxn ang="0">
                    <a:pos x="3241" y="3065"/>
                  </a:cxn>
                  <a:cxn ang="0">
                    <a:pos x="2982" y="3300"/>
                  </a:cxn>
                  <a:cxn ang="0">
                    <a:pos x="2682" y="3487"/>
                  </a:cxn>
                  <a:cxn ang="0">
                    <a:pos x="2350" y="3622"/>
                  </a:cxn>
                  <a:cxn ang="0">
                    <a:pos x="1990" y="3698"/>
                  </a:cxn>
                  <a:cxn ang="0">
                    <a:pos x="1609" y="3709"/>
                  </a:cxn>
                  <a:cxn ang="0">
                    <a:pos x="1233" y="3651"/>
                  </a:cxn>
                  <a:cxn ang="0">
                    <a:pos x="885" y="3531"/>
                  </a:cxn>
                  <a:cxn ang="0">
                    <a:pos x="569" y="3353"/>
                  </a:cxn>
                  <a:cxn ang="0">
                    <a:pos x="293" y="3124"/>
                  </a:cxn>
                  <a:cxn ang="0">
                    <a:pos x="64" y="2852"/>
                  </a:cxn>
                  <a:cxn ang="0">
                    <a:pos x="191" y="2878"/>
                  </a:cxn>
                  <a:cxn ang="0">
                    <a:pos x="483" y="3047"/>
                  </a:cxn>
                  <a:cxn ang="0">
                    <a:pos x="776" y="3189"/>
                  </a:cxn>
                  <a:cxn ang="0">
                    <a:pos x="1066" y="3300"/>
                  </a:cxn>
                  <a:cxn ang="0">
                    <a:pos x="1347" y="3378"/>
                  </a:cxn>
                  <a:cxn ang="0">
                    <a:pos x="1618" y="3420"/>
                  </a:cxn>
                  <a:cxn ang="0">
                    <a:pos x="1872" y="3423"/>
                  </a:cxn>
                  <a:cxn ang="0">
                    <a:pos x="2106" y="3383"/>
                  </a:cxn>
                  <a:cxn ang="0">
                    <a:pos x="2318" y="3297"/>
                  </a:cxn>
                  <a:cxn ang="0">
                    <a:pos x="2501" y="3164"/>
                  </a:cxn>
                  <a:cxn ang="0">
                    <a:pos x="2633" y="3011"/>
                  </a:cxn>
                  <a:cxn ang="0">
                    <a:pos x="2681" y="2928"/>
                  </a:cxn>
                  <a:cxn ang="0">
                    <a:pos x="2689" y="2876"/>
                  </a:cxn>
                  <a:cxn ang="0">
                    <a:pos x="2665" y="2848"/>
                  </a:cxn>
                  <a:cxn ang="0">
                    <a:pos x="2614" y="2836"/>
                  </a:cxn>
                  <a:cxn ang="0">
                    <a:pos x="2435" y="2833"/>
                  </a:cxn>
                  <a:cxn ang="0">
                    <a:pos x="2321" y="2817"/>
                  </a:cxn>
                  <a:cxn ang="0">
                    <a:pos x="2242" y="2787"/>
                  </a:cxn>
                  <a:cxn ang="0">
                    <a:pos x="2177" y="2731"/>
                  </a:cxn>
                  <a:cxn ang="0">
                    <a:pos x="2133" y="2642"/>
                  </a:cxn>
                  <a:cxn ang="0">
                    <a:pos x="2116" y="2514"/>
                  </a:cxn>
                  <a:cxn ang="0">
                    <a:pos x="2242" y="2385"/>
                  </a:cxn>
                  <a:cxn ang="0">
                    <a:pos x="2402" y="2227"/>
                  </a:cxn>
                  <a:cxn ang="0">
                    <a:pos x="2535" y="2033"/>
                  </a:cxn>
                  <a:cxn ang="0">
                    <a:pos x="2641" y="1814"/>
                  </a:cxn>
                  <a:cxn ang="0">
                    <a:pos x="2722" y="1585"/>
                  </a:cxn>
                  <a:cxn ang="0">
                    <a:pos x="2780" y="1359"/>
                  </a:cxn>
                  <a:cxn ang="0">
                    <a:pos x="2817" y="1150"/>
                  </a:cxn>
                  <a:cxn ang="0">
                    <a:pos x="2832" y="968"/>
                  </a:cxn>
                  <a:cxn ang="0">
                    <a:pos x="2818" y="727"/>
                  </a:cxn>
                  <a:cxn ang="0">
                    <a:pos x="2741" y="439"/>
                  </a:cxn>
                  <a:cxn ang="0">
                    <a:pos x="2605" y="166"/>
                  </a:cxn>
                </a:cxnLst>
                <a:rect l="0" t="0" r="r" b="b"/>
                <a:pathLst>
                  <a:path w="3750" h="3713">
                    <a:moveTo>
                      <a:pt x="2488" y="0"/>
                    </a:moveTo>
                    <a:lnTo>
                      <a:pt x="2597" y="46"/>
                    </a:lnTo>
                    <a:lnTo>
                      <a:pt x="2703" y="98"/>
                    </a:lnTo>
                    <a:lnTo>
                      <a:pt x="2806" y="155"/>
                    </a:lnTo>
                    <a:lnTo>
                      <a:pt x="2903" y="218"/>
                    </a:lnTo>
                    <a:lnTo>
                      <a:pt x="2997" y="286"/>
                    </a:lnTo>
                    <a:lnTo>
                      <a:pt x="3086" y="359"/>
                    </a:lnTo>
                    <a:lnTo>
                      <a:pt x="3171" y="438"/>
                    </a:lnTo>
                    <a:lnTo>
                      <a:pt x="3251" y="520"/>
                    </a:lnTo>
                    <a:lnTo>
                      <a:pt x="3326" y="607"/>
                    </a:lnTo>
                    <a:lnTo>
                      <a:pt x="3396" y="698"/>
                    </a:lnTo>
                    <a:lnTo>
                      <a:pt x="3460" y="793"/>
                    </a:lnTo>
                    <a:lnTo>
                      <a:pt x="3519" y="891"/>
                    </a:lnTo>
                    <a:lnTo>
                      <a:pt x="3571" y="994"/>
                    </a:lnTo>
                    <a:lnTo>
                      <a:pt x="3617" y="1099"/>
                    </a:lnTo>
                    <a:lnTo>
                      <a:pt x="3657" y="1207"/>
                    </a:lnTo>
                    <a:lnTo>
                      <a:pt x="3689" y="1319"/>
                    </a:lnTo>
                    <a:lnTo>
                      <a:pt x="3716" y="1433"/>
                    </a:lnTo>
                    <a:lnTo>
                      <a:pt x="3735" y="1548"/>
                    </a:lnTo>
                    <a:lnTo>
                      <a:pt x="3746" y="1666"/>
                    </a:lnTo>
                    <a:lnTo>
                      <a:pt x="3750" y="1787"/>
                    </a:lnTo>
                    <a:lnTo>
                      <a:pt x="3746" y="1909"/>
                    </a:lnTo>
                    <a:lnTo>
                      <a:pt x="3735" y="2028"/>
                    </a:lnTo>
                    <a:lnTo>
                      <a:pt x="3714" y="2145"/>
                    </a:lnTo>
                    <a:lnTo>
                      <a:pt x="3688" y="2260"/>
                    </a:lnTo>
                    <a:lnTo>
                      <a:pt x="3655" y="2372"/>
                    </a:lnTo>
                    <a:lnTo>
                      <a:pt x="3614" y="2482"/>
                    </a:lnTo>
                    <a:lnTo>
                      <a:pt x="3567" y="2588"/>
                    </a:lnTo>
                    <a:lnTo>
                      <a:pt x="3514" y="2692"/>
                    </a:lnTo>
                    <a:lnTo>
                      <a:pt x="3454" y="2791"/>
                    </a:lnTo>
                    <a:lnTo>
                      <a:pt x="3388" y="2886"/>
                    </a:lnTo>
                    <a:lnTo>
                      <a:pt x="3317" y="2977"/>
                    </a:lnTo>
                    <a:lnTo>
                      <a:pt x="3241" y="3065"/>
                    </a:lnTo>
                    <a:lnTo>
                      <a:pt x="3160" y="3149"/>
                    </a:lnTo>
                    <a:lnTo>
                      <a:pt x="3073" y="3226"/>
                    </a:lnTo>
                    <a:lnTo>
                      <a:pt x="2982" y="3300"/>
                    </a:lnTo>
                    <a:lnTo>
                      <a:pt x="2887" y="3367"/>
                    </a:lnTo>
                    <a:lnTo>
                      <a:pt x="2787" y="3430"/>
                    </a:lnTo>
                    <a:lnTo>
                      <a:pt x="2682" y="3487"/>
                    </a:lnTo>
                    <a:lnTo>
                      <a:pt x="2575" y="3538"/>
                    </a:lnTo>
                    <a:lnTo>
                      <a:pt x="2464" y="3584"/>
                    </a:lnTo>
                    <a:lnTo>
                      <a:pt x="2350" y="3622"/>
                    </a:lnTo>
                    <a:lnTo>
                      <a:pt x="2232" y="3654"/>
                    </a:lnTo>
                    <a:lnTo>
                      <a:pt x="2113" y="3680"/>
                    </a:lnTo>
                    <a:lnTo>
                      <a:pt x="1990" y="3698"/>
                    </a:lnTo>
                    <a:lnTo>
                      <a:pt x="1865" y="3709"/>
                    </a:lnTo>
                    <a:lnTo>
                      <a:pt x="1738" y="3713"/>
                    </a:lnTo>
                    <a:lnTo>
                      <a:pt x="1609" y="3709"/>
                    </a:lnTo>
                    <a:lnTo>
                      <a:pt x="1481" y="3698"/>
                    </a:lnTo>
                    <a:lnTo>
                      <a:pt x="1356" y="3678"/>
                    </a:lnTo>
                    <a:lnTo>
                      <a:pt x="1233" y="3651"/>
                    </a:lnTo>
                    <a:lnTo>
                      <a:pt x="1114" y="3618"/>
                    </a:lnTo>
                    <a:lnTo>
                      <a:pt x="998" y="3577"/>
                    </a:lnTo>
                    <a:lnTo>
                      <a:pt x="885" y="3531"/>
                    </a:lnTo>
                    <a:lnTo>
                      <a:pt x="775" y="3477"/>
                    </a:lnTo>
                    <a:lnTo>
                      <a:pt x="670" y="3418"/>
                    </a:lnTo>
                    <a:lnTo>
                      <a:pt x="569" y="3353"/>
                    </a:lnTo>
                    <a:lnTo>
                      <a:pt x="472" y="3282"/>
                    </a:lnTo>
                    <a:lnTo>
                      <a:pt x="380" y="3206"/>
                    </a:lnTo>
                    <a:lnTo>
                      <a:pt x="293" y="3124"/>
                    </a:lnTo>
                    <a:lnTo>
                      <a:pt x="212" y="3038"/>
                    </a:lnTo>
                    <a:lnTo>
                      <a:pt x="135" y="2947"/>
                    </a:lnTo>
                    <a:lnTo>
                      <a:pt x="64" y="2852"/>
                    </a:lnTo>
                    <a:lnTo>
                      <a:pt x="0" y="2753"/>
                    </a:lnTo>
                    <a:lnTo>
                      <a:pt x="95" y="2817"/>
                    </a:lnTo>
                    <a:lnTo>
                      <a:pt x="191" y="2878"/>
                    </a:lnTo>
                    <a:lnTo>
                      <a:pt x="289" y="2938"/>
                    </a:lnTo>
                    <a:lnTo>
                      <a:pt x="385" y="2994"/>
                    </a:lnTo>
                    <a:lnTo>
                      <a:pt x="483" y="3047"/>
                    </a:lnTo>
                    <a:lnTo>
                      <a:pt x="581" y="3098"/>
                    </a:lnTo>
                    <a:lnTo>
                      <a:pt x="679" y="3145"/>
                    </a:lnTo>
                    <a:lnTo>
                      <a:pt x="776" y="3189"/>
                    </a:lnTo>
                    <a:lnTo>
                      <a:pt x="873" y="3230"/>
                    </a:lnTo>
                    <a:lnTo>
                      <a:pt x="969" y="3267"/>
                    </a:lnTo>
                    <a:lnTo>
                      <a:pt x="1066" y="3300"/>
                    </a:lnTo>
                    <a:lnTo>
                      <a:pt x="1160" y="3330"/>
                    </a:lnTo>
                    <a:lnTo>
                      <a:pt x="1255" y="3357"/>
                    </a:lnTo>
                    <a:lnTo>
                      <a:pt x="1347" y="3378"/>
                    </a:lnTo>
                    <a:lnTo>
                      <a:pt x="1439" y="3396"/>
                    </a:lnTo>
                    <a:lnTo>
                      <a:pt x="1529" y="3410"/>
                    </a:lnTo>
                    <a:lnTo>
                      <a:pt x="1618" y="3420"/>
                    </a:lnTo>
                    <a:lnTo>
                      <a:pt x="1704" y="3425"/>
                    </a:lnTo>
                    <a:lnTo>
                      <a:pt x="1789" y="3426"/>
                    </a:lnTo>
                    <a:lnTo>
                      <a:pt x="1872" y="3423"/>
                    </a:lnTo>
                    <a:lnTo>
                      <a:pt x="1953" y="3414"/>
                    </a:lnTo>
                    <a:lnTo>
                      <a:pt x="2031" y="3401"/>
                    </a:lnTo>
                    <a:lnTo>
                      <a:pt x="2106" y="3383"/>
                    </a:lnTo>
                    <a:lnTo>
                      <a:pt x="2180" y="3359"/>
                    </a:lnTo>
                    <a:lnTo>
                      <a:pt x="2251" y="3331"/>
                    </a:lnTo>
                    <a:lnTo>
                      <a:pt x="2318" y="3297"/>
                    </a:lnTo>
                    <a:lnTo>
                      <a:pt x="2383" y="3259"/>
                    </a:lnTo>
                    <a:lnTo>
                      <a:pt x="2444" y="3215"/>
                    </a:lnTo>
                    <a:lnTo>
                      <a:pt x="2501" y="3164"/>
                    </a:lnTo>
                    <a:lnTo>
                      <a:pt x="2556" y="3108"/>
                    </a:lnTo>
                    <a:lnTo>
                      <a:pt x="2606" y="3047"/>
                    </a:lnTo>
                    <a:lnTo>
                      <a:pt x="2633" y="3011"/>
                    </a:lnTo>
                    <a:lnTo>
                      <a:pt x="2653" y="2980"/>
                    </a:lnTo>
                    <a:lnTo>
                      <a:pt x="2670" y="2952"/>
                    </a:lnTo>
                    <a:lnTo>
                      <a:pt x="2681" y="2928"/>
                    </a:lnTo>
                    <a:lnTo>
                      <a:pt x="2688" y="2907"/>
                    </a:lnTo>
                    <a:lnTo>
                      <a:pt x="2690" y="2890"/>
                    </a:lnTo>
                    <a:lnTo>
                      <a:pt x="2689" y="2876"/>
                    </a:lnTo>
                    <a:lnTo>
                      <a:pt x="2684" y="2864"/>
                    </a:lnTo>
                    <a:lnTo>
                      <a:pt x="2676" y="2854"/>
                    </a:lnTo>
                    <a:lnTo>
                      <a:pt x="2665" y="2848"/>
                    </a:lnTo>
                    <a:lnTo>
                      <a:pt x="2649" y="2841"/>
                    </a:lnTo>
                    <a:lnTo>
                      <a:pt x="2633" y="2838"/>
                    </a:lnTo>
                    <a:lnTo>
                      <a:pt x="2614" y="2836"/>
                    </a:lnTo>
                    <a:lnTo>
                      <a:pt x="2592" y="2834"/>
                    </a:lnTo>
                    <a:lnTo>
                      <a:pt x="2463" y="2834"/>
                    </a:lnTo>
                    <a:lnTo>
                      <a:pt x="2435" y="2833"/>
                    </a:lnTo>
                    <a:lnTo>
                      <a:pt x="2377" y="2827"/>
                    </a:lnTo>
                    <a:lnTo>
                      <a:pt x="2349" y="2824"/>
                    </a:lnTo>
                    <a:lnTo>
                      <a:pt x="2321" y="2817"/>
                    </a:lnTo>
                    <a:lnTo>
                      <a:pt x="2293" y="2810"/>
                    </a:lnTo>
                    <a:lnTo>
                      <a:pt x="2267" y="2800"/>
                    </a:lnTo>
                    <a:lnTo>
                      <a:pt x="2242" y="2787"/>
                    </a:lnTo>
                    <a:lnTo>
                      <a:pt x="2218" y="2770"/>
                    </a:lnTo>
                    <a:lnTo>
                      <a:pt x="2196" y="2753"/>
                    </a:lnTo>
                    <a:lnTo>
                      <a:pt x="2177" y="2731"/>
                    </a:lnTo>
                    <a:lnTo>
                      <a:pt x="2160" y="2706"/>
                    </a:lnTo>
                    <a:lnTo>
                      <a:pt x="2146" y="2675"/>
                    </a:lnTo>
                    <a:lnTo>
                      <a:pt x="2133" y="2642"/>
                    </a:lnTo>
                    <a:lnTo>
                      <a:pt x="2124" y="2604"/>
                    </a:lnTo>
                    <a:lnTo>
                      <a:pt x="2119" y="2562"/>
                    </a:lnTo>
                    <a:lnTo>
                      <a:pt x="2116" y="2514"/>
                    </a:lnTo>
                    <a:lnTo>
                      <a:pt x="2119" y="2462"/>
                    </a:lnTo>
                    <a:lnTo>
                      <a:pt x="2182" y="2426"/>
                    </a:lnTo>
                    <a:lnTo>
                      <a:pt x="2242" y="2385"/>
                    </a:lnTo>
                    <a:lnTo>
                      <a:pt x="2299" y="2336"/>
                    </a:lnTo>
                    <a:lnTo>
                      <a:pt x="2353" y="2284"/>
                    </a:lnTo>
                    <a:lnTo>
                      <a:pt x="2402" y="2227"/>
                    </a:lnTo>
                    <a:lnTo>
                      <a:pt x="2450" y="2166"/>
                    </a:lnTo>
                    <a:lnTo>
                      <a:pt x="2493" y="2100"/>
                    </a:lnTo>
                    <a:lnTo>
                      <a:pt x="2535" y="2033"/>
                    </a:lnTo>
                    <a:lnTo>
                      <a:pt x="2573" y="1962"/>
                    </a:lnTo>
                    <a:lnTo>
                      <a:pt x="2609" y="1888"/>
                    </a:lnTo>
                    <a:lnTo>
                      <a:pt x="2641" y="1814"/>
                    </a:lnTo>
                    <a:lnTo>
                      <a:pt x="2671" y="1739"/>
                    </a:lnTo>
                    <a:lnTo>
                      <a:pt x="2698" y="1661"/>
                    </a:lnTo>
                    <a:lnTo>
                      <a:pt x="2722" y="1585"/>
                    </a:lnTo>
                    <a:lnTo>
                      <a:pt x="2745" y="1509"/>
                    </a:lnTo>
                    <a:lnTo>
                      <a:pt x="2764" y="1433"/>
                    </a:lnTo>
                    <a:lnTo>
                      <a:pt x="2780" y="1359"/>
                    </a:lnTo>
                    <a:lnTo>
                      <a:pt x="2795" y="1287"/>
                    </a:lnTo>
                    <a:lnTo>
                      <a:pt x="2807" y="1217"/>
                    </a:lnTo>
                    <a:lnTo>
                      <a:pt x="2817" y="1150"/>
                    </a:lnTo>
                    <a:lnTo>
                      <a:pt x="2825" y="1085"/>
                    </a:lnTo>
                    <a:lnTo>
                      <a:pt x="2830" y="1025"/>
                    </a:lnTo>
                    <a:lnTo>
                      <a:pt x="2832" y="968"/>
                    </a:lnTo>
                    <a:lnTo>
                      <a:pt x="2833" y="918"/>
                    </a:lnTo>
                    <a:lnTo>
                      <a:pt x="2830" y="822"/>
                    </a:lnTo>
                    <a:lnTo>
                      <a:pt x="2818" y="727"/>
                    </a:lnTo>
                    <a:lnTo>
                      <a:pt x="2799" y="631"/>
                    </a:lnTo>
                    <a:lnTo>
                      <a:pt x="2773" y="534"/>
                    </a:lnTo>
                    <a:lnTo>
                      <a:pt x="2741" y="439"/>
                    </a:lnTo>
                    <a:lnTo>
                      <a:pt x="2702" y="346"/>
                    </a:lnTo>
                    <a:lnTo>
                      <a:pt x="2656" y="255"/>
                    </a:lnTo>
                    <a:lnTo>
                      <a:pt x="2605" y="166"/>
                    </a:lnTo>
                    <a:lnTo>
                      <a:pt x="2549" y="81"/>
                    </a:lnTo>
                    <a:lnTo>
                      <a:pt x="2488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0"/>
              <p:cNvSpPr>
                <a:spLocks noEditPoints="1"/>
              </p:cNvSpPr>
              <p:nvPr/>
            </p:nvSpPr>
            <p:spPr bwMode="auto">
              <a:xfrm>
                <a:off x="2830513" y="2265363"/>
                <a:ext cx="3117850" cy="3051175"/>
              </a:xfrm>
              <a:custGeom>
                <a:avLst/>
                <a:gdLst/>
                <a:ahLst/>
                <a:cxnLst>
                  <a:cxn ang="0">
                    <a:pos x="547" y="3118"/>
                  </a:cxn>
                  <a:cxn ang="0">
                    <a:pos x="2487" y="2608"/>
                  </a:cxn>
                  <a:cxn ang="0">
                    <a:pos x="2595" y="2778"/>
                  </a:cxn>
                  <a:cxn ang="0">
                    <a:pos x="2475" y="3084"/>
                  </a:cxn>
                  <a:cxn ang="0">
                    <a:pos x="2316" y="3313"/>
                  </a:cxn>
                  <a:cxn ang="0">
                    <a:pos x="1807" y="3842"/>
                  </a:cxn>
                  <a:cxn ang="0">
                    <a:pos x="2222" y="3388"/>
                  </a:cxn>
                  <a:cxn ang="0">
                    <a:pos x="2388" y="3149"/>
                  </a:cxn>
                  <a:cxn ang="0">
                    <a:pos x="2544" y="2816"/>
                  </a:cxn>
                  <a:cxn ang="0">
                    <a:pos x="2472" y="2637"/>
                  </a:cxn>
                  <a:cxn ang="0">
                    <a:pos x="3006" y="2696"/>
                  </a:cxn>
                  <a:cxn ang="0">
                    <a:pos x="3126" y="3525"/>
                  </a:cxn>
                  <a:cxn ang="0">
                    <a:pos x="2992" y="2844"/>
                  </a:cxn>
                  <a:cxn ang="0">
                    <a:pos x="3190" y="2059"/>
                  </a:cxn>
                  <a:cxn ang="0">
                    <a:pos x="3471" y="2393"/>
                  </a:cxn>
                  <a:cxn ang="0">
                    <a:pos x="3730" y="2486"/>
                  </a:cxn>
                  <a:cxn ang="0">
                    <a:pos x="3860" y="2504"/>
                  </a:cxn>
                  <a:cxn ang="0">
                    <a:pos x="3598" y="2482"/>
                  </a:cxn>
                  <a:cxn ang="0">
                    <a:pos x="3280" y="2280"/>
                  </a:cxn>
                  <a:cxn ang="0">
                    <a:pos x="98" y="1666"/>
                  </a:cxn>
                  <a:cxn ang="0">
                    <a:pos x="711" y="1826"/>
                  </a:cxn>
                  <a:cxn ang="0">
                    <a:pos x="1377" y="1917"/>
                  </a:cxn>
                  <a:cxn ang="0">
                    <a:pos x="2002" y="2077"/>
                  </a:cxn>
                  <a:cxn ang="0">
                    <a:pos x="2322" y="2260"/>
                  </a:cxn>
                  <a:cxn ang="0">
                    <a:pos x="2222" y="2571"/>
                  </a:cxn>
                  <a:cxn ang="0">
                    <a:pos x="1139" y="2920"/>
                  </a:cxn>
                  <a:cxn ang="0">
                    <a:pos x="1561" y="2807"/>
                  </a:cxn>
                  <a:cxn ang="0">
                    <a:pos x="2363" y="2487"/>
                  </a:cxn>
                  <a:cxn ang="0">
                    <a:pos x="2222" y="2215"/>
                  </a:cxn>
                  <a:cxn ang="0">
                    <a:pos x="1831" y="2052"/>
                  </a:cxn>
                  <a:cxn ang="0">
                    <a:pos x="1359" y="1935"/>
                  </a:cxn>
                  <a:cxn ang="0">
                    <a:pos x="905" y="1911"/>
                  </a:cxn>
                  <a:cxn ang="0">
                    <a:pos x="261" y="1795"/>
                  </a:cxn>
                  <a:cxn ang="0">
                    <a:pos x="15" y="1643"/>
                  </a:cxn>
                  <a:cxn ang="0">
                    <a:pos x="3519" y="869"/>
                  </a:cxn>
                  <a:cxn ang="0">
                    <a:pos x="3462" y="1457"/>
                  </a:cxn>
                  <a:cxn ang="0">
                    <a:pos x="3199" y="1841"/>
                  </a:cxn>
                  <a:cxn ang="0">
                    <a:pos x="3458" y="1311"/>
                  </a:cxn>
                  <a:cxn ang="0">
                    <a:pos x="3435" y="704"/>
                  </a:cxn>
                  <a:cxn ang="0">
                    <a:pos x="1254" y="586"/>
                  </a:cxn>
                  <a:cxn ang="0">
                    <a:pos x="1971" y="1035"/>
                  </a:cxn>
                  <a:cxn ang="0">
                    <a:pos x="2575" y="1729"/>
                  </a:cxn>
                  <a:cxn ang="0">
                    <a:pos x="2615" y="2366"/>
                  </a:cxn>
                  <a:cxn ang="0">
                    <a:pos x="2788" y="2228"/>
                  </a:cxn>
                  <a:cxn ang="0">
                    <a:pos x="2311" y="1460"/>
                  </a:cxn>
                  <a:cxn ang="0">
                    <a:pos x="1665" y="886"/>
                  </a:cxn>
                  <a:cxn ang="0">
                    <a:pos x="831" y="497"/>
                  </a:cxn>
                  <a:cxn ang="0">
                    <a:pos x="751" y="422"/>
                  </a:cxn>
                  <a:cxn ang="0">
                    <a:pos x="2129" y="2"/>
                  </a:cxn>
                  <a:cxn ang="0">
                    <a:pos x="2459" y="256"/>
                  </a:cxn>
                  <a:cxn ang="0">
                    <a:pos x="2698" y="675"/>
                  </a:cxn>
                  <a:cxn ang="0">
                    <a:pos x="2923" y="1580"/>
                  </a:cxn>
                  <a:cxn ang="0">
                    <a:pos x="2989" y="1806"/>
                  </a:cxn>
                  <a:cxn ang="0">
                    <a:pos x="3145" y="1940"/>
                  </a:cxn>
                  <a:cxn ang="0">
                    <a:pos x="2980" y="2075"/>
                  </a:cxn>
                  <a:cxn ang="0">
                    <a:pos x="2990" y="1892"/>
                  </a:cxn>
                  <a:cxn ang="0">
                    <a:pos x="2897" y="1686"/>
                  </a:cxn>
                  <a:cxn ang="0">
                    <a:pos x="2855" y="1523"/>
                  </a:cxn>
                  <a:cxn ang="0">
                    <a:pos x="2509" y="399"/>
                  </a:cxn>
                  <a:cxn ang="0">
                    <a:pos x="2222" y="124"/>
                  </a:cxn>
                </a:cxnLst>
                <a:rect l="0" t="0" r="r" b="b"/>
                <a:pathLst>
                  <a:path w="3928" h="3842">
                    <a:moveTo>
                      <a:pt x="901" y="3072"/>
                    </a:moveTo>
                    <a:lnTo>
                      <a:pt x="780" y="3091"/>
                    </a:lnTo>
                    <a:lnTo>
                      <a:pt x="664" y="3108"/>
                    </a:lnTo>
                    <a:lnTo>
                      <a:pt x="549" y="3122"/>
                    </a:lnTo>
                    <a:lnTo>
                      <a:pt x="440" y="3130"/>
                    </a:lnTo>
                    <a:lnTo>
                      <a:pt x="436" y="3127"/>
                    </a:lnTo>
                    <a:lnTo>
                      <a:pt x="547" y="3118"/>
                    </a:lnTo>
                    <a:lnTo>
                      <a:pt x="661" y="3105"/>
                    </a:lnTo>
                    <a:lnTo>
                      <a:pt x="779" y="3090"/>
                    </a:lnTo>
                    <a:lnTo>
                      <a:pt x="901" y="3072"/>
                    </a:lnTo>
                    <a:close/>
                    <a:moveTo>
                      <a:pt x="2440" y="2585"/>
                    </a:moveTo>
                    <a:lnTo>
                      <a:pt x="2443" y="2587"/>
                    </a:lnTo>
                    <a:lnTo>
                      <a:pt x="2450" y="2591"/>
                    </a:lnTo>
                    <a:lnTo>
                      <a:pt x="2487" y="2608"/>
                    </a:lnTo>
                    <a:lnTo>
                      <a:pt x="2518" y="2627"/>
                    </a:lnTo>
                    <a:lnTo>
                      <a:pt x="2543" y="2647"/>
                    </a:lnTo>
                    <a:lnTo>
                      <a:pt x="2563" y="2670"/>
                    </a:lnTo>
                    <a:lnTo>
                      <a:pt x="2577" y="2695"/>
                    </a:lnTo>
                    <a:lnTo>
                      <a:pt x="2588" y="2722"/>
                    </a:lnTo>
                    <a:lnTo>
                      <a:pt x="2593" y="2748"/>
                    </a:lnTo>
                    <a:lnTo>
                      <a:pt x="2595" y="2778"/>
                    </a:lnTo>
                    <a:lnTo>
                      <a:pt x="2593" y="2807"/>
                    </a:lnTo>
                    <a:lnTo>
                      <a:pt x="2588" y="2839"/>
                    </a:lnTo>
                    <a:lnTo>
                      <a:pt x="2580" y="2869"/>
                    </a:lnTo>
                    <a:lnTo>
                      <a:pt x="2568" y="2901"/>
                    </a:lnTo>
                    <a:lnTo>
                      <a:pt x="2542" y="2962"/>
                    </a:lnTo>
                    <a:lnTo>
                      <a:pt x="2510" y="3023"/>
                    </a:lnTo>
                    <a:lnTo>
                      <a:pt x="2475" y="3084"/>
                    </a:lnTo>
                    <a:lnTo>
                      <a:pt x="2436" y="3142"/>
                    </a:lnTo>
                    <a:lnTo>
                      <a:pt x="2398" y="3198"/>
                    </a:lnTo>
                    <a:lnTo>
                      <a:pt x="2362" y="3248"/>
                    </a:lnTo>
                    <a:lnTo>
                      <a:pt x="2345" y="3271"/>
                    </a:lnTo>
                    <a:lnTo>
                      <a:pt x="2330" y="3293"/>
                    </a:lnTo>
                    <a:lnTo>
                      <a:pt x="2317" y="3313"/>
                    </a:lnTo>
                    <a:lnTo>
                      <a:pt x="2316" y="3313"/>
                    </a:lnTo>
                    <a:lnTo>
                      <a:pt x="2270" y="3380"/>
                    </a:lnTo>
                    <a:lnTo>
                      <a:pt x="2222" y="3444"/>
                    </a:lnTo>
                    <a:lnTo>
                      <a:pt x="2148" y="3531"/>
                    </a:lnTo>
                    <a:lnTo>
                      <a:pt x="2068" y="3615"/>
                    </a:lnTo>
                    <a:lnTo>
                      <a:pt x="1985" y="3694"/>
                    </a:lnTo>
                    <a:lnTo>
                      <a:pt x="1897" y="3770"/>
                    </a:lnTo>
                    <a:lnTo>
                      <a:pt x="1807" y="3842"/>
                    </a:lnTo>
                    <a:lnTo>
                      <a:pt x="1773" y="3839"/>
                    </a:lnTo>
                    <a:lnTo>
                      <a:pt x="1857" y="3771"/>
                    </a:lnTo>
                    <a:lnTo>
                      <a:pt x="1938" y="3702"/>
                    </a:lnTo>
                    <a:lnTo>
                      <a:pt x="2014" y="3629"/>
                    </a:lnTo>
                    <a:lnTo>
                      <a:pt x="2087" y="3552"/>
                    </a:lnTo>
                    <a:lnTo>
                      <a:pt x="2157" y="3472"/>
                    </a:lnTo>
                    <a:lnTo>
                      <a:pt x="2222" y="3388"/>
                    </a:lnTo>
                    <a:lnTo>
                      <a:pt x="2268" y="3322"/>
                    </a:lnTo>
                    <a:lnTo>
                      <a:pt x="2268" y="3321"/>
                    </a:lnTo>
                    <a:lnTo>
                      <a:pt x="2282" y="3302"/>
                    </a:lnTo>
                    <a:lnTo>
                      <a:pt x="2297" y="3280"/>
                    </a:lnTo>
                    <a:lnTo>
                      <a:pt x="2313" y="3256"/>
                    </a:lnTo>
                    <a:lnTo>
                      <a:pt x="2350" y="3205"/>
                    </a:lnTo>
                    <a:lnTo>
                      <a:pt x="2388" y="3149"/>
                    </a:lnTo>
                    <a:lnTo>
                      <a:pt x="2426" y="3091"/>
                    </a:lnTo>
                    <a:lnTo>
                      <a:pt x="2462" y="3031"/>
                    </a:lnTo>
                    <a:lnTo>
                      <a:pt x="2494" y="2969"/>
                    </a:lnTo>
                    <a:lnTo>
                      <a:pt x="2520" y="2908"/>
                    </a:lnTo>
                    <a:lnTo>
                      <a:pt x="2530" y="2877"/>
                    </a:lnTo>
                    <a:lnTo>
                      <a:pt x="2539" y="2846"/>
                    </a:lnTo>
                    <a:lnTo>
                      <a:pt x="2544" y="2816"/>
                    </a:lnTo>
                    <a:lnTo>
                      <a:pt x="2546" y="2787"/>
                    </a:lnTo>
                    <a:lnTo>
                      <a:pt x="2544" y="2759"/>
                    </a:lnTo>
                    <a:lnTo>
                      <a:pt x="2539" y="2731"/>
                    </a:lnTo>
                    <a:lnTo>
                      <a:pt x="2529" y="2705"/>
                    </a:lnTo>
                    <a:lnTo>
                      <a:pt x="2515" y="2681"/>
                    </a:lnTo>
                    <a:lnTo>
                      <a:pt x="2496" y="2658"/>
                    </a:lnTo>
                    <a:lnTo>
                      <a:pt x="2472" y="2637"/>
                    </a:lnTo>
                    <a:lnTo>
                      <a:pt x="2442" y="2618"/>
                    </a:lnTo>
                    <a:lnTo>
                      <a:pt x="2406" y="2601"/>
                    </a:lnTo>
                    <a:lnTo>
                      <a:pt x="2440" y="2585"/>
                    </a:lnTo>
                    <a:close/>
                    <a:moveTo>
                      <a:pt x="2879" y="2321"/>
                    </a:moveTo>
                    <a:lnTo>
                      <a:pt x="2916" y="2416"/>
                    </a:lnTo>
                    <a:lnTo>
                      <a:pt x="2964" y="2557"/>
                    </a:lnTo>
                    <a:lnTo>
                      <a:pt x="3006" y="2696"/>
                    </a:lnTo>
                    <a:lnTo>
                      <a:pt x="3042" y="2835"/>
                    </a:lnTo>
                    <a:lnTo>
                      <a:pt x="3071" y="2972"/>
                    </a:lnTo>
                    <a:lnTo>
                      <a:pt x="3094" y="3106"/>
                    </a:lnTo>
                    <a:lnTo>
                      <a:pt x="3110" y="3238"/>
                    </a:lnTo>
                    <a:lnTo>
                      <a:pt x="3121" y="3367"/>
                    </a:lnTo>
                    <a:lnTo>
                      <a:pt x="3123" y="3446"/>
                    </a:lnTo>
                    <a:lnTo>
                      <a:pt x="3126" y="3525"/>
                    </a:lnTo>
                    <a:lnTo>
                      <a:pt x="3076" y="3556"/>
                    </a:lnTo>
                    <a:lnTo>
                      <a:pt x="3075" y="3467"/>
                    </a:lnTo>
                    <a:lnTo>
                      <a:pt x="3071" y="3375"/>
                    </a:lnTo>
                    <a:lnTo>
                      <a:pt x="3061" y="3247"/>
                    </a:lnTo>
                    <a:lnTo>
                      <a:pt x="3044" y="3115"/>
                    </a:lnTo>
                    <a:lnTo>
                      <a:pt x="3022" y="2981"/>
                    </a:lnTo>
                    <a:lnTo>
                      <a:pt x="2992" y="2844"/>
                    </a:lnTo>
                    <a:lnTo>
                      <a:pt x="2957" y="2704"/>
                    </a:lnTo>
                    <a:lnTo>
                      <a:pt x="2915" y="2564"/>
                    </a:lnTo>
                    <a:lnTo>
                      <a:pt x="2867" y="2424"/>
                    </a:lnTo>
                    <a:lnTo>
                      <a:pt x="2839" y="2350"/>
                    </a:lnTo>
                    <a:lnTo>
                      <a:pt x="2859" y="2336"/>
                    </a:lnTo>
                    <a:lnTo>
                      <a:pt x="2879" y="2321"/>
                    </a:lnTo>
                    <a:close/>
                    <a:moveTo>
                      <a:pt x="3190" y="2059"/>
                    </a:moveTo>
                    <a:lnTo>
                      <a:pt x="3221" y="2116"/>
                    </a:lnTo>
                    <a:lnTo>
                      <a:pt x="3254" y="2171"/>
                    </a:lnTo>
                    <a:lnTo>
                      <a:pt x="3289" y="2223"/>
                    </a:lnTo>
                    <a:lnTo>
                      <a:pt x="3330" y="2271"/>
                    </a:lnTo>
                    <a:lnTo>
                      <a:pt x="3373" y="2316"/>
                    </a:lnTo>
                    <a:lnTo>
                      <a:pt x="3420" y="2356"/>
                    </a:lnTo>
                    <a:lnTo>
                      <a:pt x="3471" y="2393"/>
                    </a:lnTo>
                    <a:lnTo>
                      <a:pt x="3525" y="2425"/>
                    </a:lnTo>
                    <a:lnTo>
                      <a:pt x="3584" y="2452"/>
                    </a:lnTo>
                    <a:lnTo>
                      <a:pt x="3646" y="2474"/>
                    </a:lnTo>
                    <a:lnTo>
                      <a:pt x="3647" y="2474"/>
                    </a:lnTo>
                    <a:lnTo>
                      <a:pt x="3669" y="2479"/>
                    </a:lnTo>
                    <a:lnTo>
                      <a:pt x="3697" y="2483"/>
                    </a:lnTo>
                    <a:lnTo>
                      <a:pt x="3730" y="2486"/>
                    </a:lnTo>
                    <a:lnTo>
                      <a:pt x="3765" y="2488"/>
                    </a:lnTo>
                    <a:lnTo>
                      <a:pt x="3806" y="2490"/>
                    </a:lnTo>
                    <a:lnTo>
                      <a:pt x="3849" y="2492"/>
                    </a:lnTo>
                    <a:lnTo>
                      <a:pt x="3928" y="2496"/>
                    </a:lnTo>
                    <a:lnTo>
                      <a:pt x="3926" y="2501"/>
                    </a:lnTo>
                    <a:lnTo>
                      <a:pt x="3924" y="2506"/>
                    </a:lnTo>
                    <a:lnTo>
                      <a:pt x="3860" y="2504"/>
                    </a:lnTo>
                    <a:lnTo>
                      <a:pt x="3801" y="2500"/>
                    </a:lnTo>
                    <a:lnTo>
                      <a:pt x="3758" y="2498"/>
                    </a:lnTo>
                    <a:lnTo>
                      <a:pt x="3717" y="2496"/>
                    </a:lnTo>
                    <a:lnTo>
                      <a:pt x="3680" y="2493"/>
                    </a:lnTo>
                    <a:lnTo>
                      <a:pt x="3647" y="2491"/>
                    </a:lnTo>
                    <a:lnTo>
                      <a:pt x="3621" y="2487"/>
                    </a:lnTo>
                    <a:lnTo>
                      <a:pt x="3598" y="2482"/>
                    </a:lnTo>
                    <a:lnTo>
                      <a:pt x="3596" y="2482"/>
                    </a:lnTo>
                    <a:lnTo>
                      <a:pt x="3534" y="2459"/>
                    </a:lnTo>
                    <a:lnTo>
                      <a:pt x="3476" y="2432"/>
                    </a:lnTo>
                    <a:lnTo>
                      <a:pt x="3421" y="2401"/>
                    </a:lnTo>
                    <a:lnTo>
                      <a:pt x="3371" y="2364"/>
                    </a:lnTo>
                    <a:lnTo>
                      <a:pt x="3324" y="2325"/>
                    </a:lnTo>
                    <a:lnTo>
                      <a:pt x="3280" y="2280"/>
                    </a:lnTo>
                    <a:lnTo>
                      <a:pt x="3245" y="2237"/>
                    </a:lnTo>
                    <a:lnTo>
                      <a:pt x="3212" y="2191"/>
                    </a:lnTo>
                    <a:lnTo>
                      <a:pt x="3183" y="2144"/>
                    </a:lnTo>
                    <a:lnTo>
                      <a:pt x="3155" y="2094"/>
                    </a:lnTo>
                    <a:lnTo>
                      <a:pt x="3190" y="2059"/>
                    </a:lnTo>
                    <a:close/>
                    <a:moveTo>
                      <a:pt x="20" y="1624"/>
                    </a:moveTo>
                    <a:lnTo>
                      <a:pt x="98" y="1666"/>
                    </a:lnTo>
                    <a:lnTo>
                      <a:pt x="179" y="1702"/>
                    </a:lnTo>
                    <a:lnTo>
                      <a:pt x="264" y="1732"/>
                    </a:lnTo>
                    <a:lnTo>
                      <a:pt x="350" y="1757"/>
                    </a:lnTo>
                    <a:lnTo>
                      <a:pt x="438" y="1779"/>
                    </a:lnTo>
                    <a:lnTo>
                      <a:pt x="528" y="1798"/>
                    </a:lnTo>
                    <a:lnTo>
                      <a:pt x="619" y="1813"/>
                    </a:lnTo>
                    <a:lnTo>
                      <a:pt x="711" y="1826"/>
                    </a:lnTo>
                    <a:lnTo>
                      <a:pt x="803" y="1839"/>
                    </a:lnTo>
                    <a:lnTo>
                      <a:pt x="895" y="1849"/>
                    </a:lnTo>
                    <a:lnTo>
                      <a:pt x="995" y="1860"/>
                    </a:lnTo>
                    <a:lnTo>
                      <a:pt x="1094" y="1870"/>
                    </a:lnTo>
                    <a:lnTo>
                      <a:pt x="1190" y="1883"/>
                    </a:lnTo>
                    <a:lnTo>
                      <a:pt x="1285" y="1898"/>
                    </a:lnTo>
                    <a:lnTo>
                      <a:pt x="1377" y="1917"/>
                    </a:lnTo>
                    <a:lnTo>
                      <a:pt x="1467" y="1943"/>
                    </a:lnTo>
                    <a:lnTo>
                      <a:pt x="1560" y="1969"/>
                    </a:lnTo>
                    <a:lnTo>
                      <a:pt x="1655" y="1993"/>
                    </a:lnTo>
                    <a:lnTo>
                      <a:pt x="1751" y="2015"/>
                    </a:lnTo>
                    <a:lnTo>
                      <a:pt x="1878" y="2043"/>
                    </a:lnTo>
                    <a:lnTo>
                      <a:pt x="1942" y="2059"/>
                    </a:lnTo>
                    <a:lnTo>
                      <a:pt x="2002" y="2077"/>
                    </a:lnTo>
                    <a:lnTo>
                      <a:pt x="2062" y="2096"/>
                    </a:lnTo>
                    <a:lnTo>
                      <a:pt x="2119" y="2118"/>
                    </a:lnTo>
                    <a:lnTo>
                      <a:pt x="2173" y="2143"/>
                    </a:lnTo>
                    <a:lnTo>
                      <a:pt x="2222" y="2172"/>
                    </a:lnTo>
                    <a:lnTo>
                      <a:pt x="2259" y="2199"/>
                    </a:lnTo>
                    <a:lnTo>
                      <a:pt x="2292" y="2228"/>
                    </a:lnTo>
                    <a:lnTo>
                      <a:pt x="2322" y="2260"/>
                    </a:lnTo>
                    <a:lnTo>
                      <a:pt x="2349" y="2295"/>
                    </a:lnTo>
                    <a:lnTo>
                      <a:pt x="2372" y="2336"/>
                    </a:lnTo>
                    <a:lnTo>
                      <a:pt x="2390" y="2379"/>
                    </a:lnTo>
                    <a:lnTo>
                      <a:pt x="2403" y="2427"/>
                    </a:lnTo>
                    <a:lnTo>
                      <a:pt x="2412" y="2479"/>
                    </a:lnTo>
                    <a:lnTo>
                      <a:pt x="2318" y="2526"/>
                    </a:lnTo>
                    <a:lnTo>
                      <a:pt x="2222" y="2571"/>
                    </a:lnTo>
                    <a:lnTo>
                      <a:pt x="2072" y="2636"/>
                    </a:lnTo>
                    <a:lnTo>
                      <a:pt x="1920" y="2694"/>
                    </a:lnTo>
                    <a:lnTo>
                      <a:pt x="1765" y="2748"/>
                    </a:lnTo>
                    <a:lnTo>
                      <a:pt x="1610" y="2798"/>
                    </a:lnTo>
                    <a:lnTo>
                      <a:pt x="1452" y="2844"/>
                    </a:lnTo>
                    <a:lnTo>
                      <a:pt x="1294" y="2884"/>
                    </a:lnTo>
                    <a:lnTo>
                      <a:pt x="1139" y="2920"/>
                    </a:lnTo>
                    <a:lnTo>
                      <a:pt x="988" y="2950"/>
                    </a:lnTo>
                    <a:lnTo>
                      <a:pt x="840" y="2977"/>
                    </a:lnTo>
                    <a:lnTo>
                      <a:pt x="980" y="2952"/>
                    </a:lnTo>
                    <a:lnTo>
                      <a:pt x="1122" y="2921"/>
                    </a:lnTo>
                    <a:lnTo>
                      <a:pt x="1266" y="2888"/>
                    </a:lnTo>
                    <a:lnTo>
                      <a:pt x="1414" y="2850"/>
                    </a:lnTo>
                    <a:lnTo>
                      <a:pt x="1561" y="2807"/>
                    </a:lnTo>
                    <a:lnTo>
                      <a:pt x="1695" y="2764"/>
                    </a:lnTo>
                    <a:lnTo>
                      <a:pt x="1830" y="2718"/>
                    </a:lnTo>
                    <a:lnTo>
                      <a:pt x="1962" y="2667"/>
                    </a:lnTo>
                    <a:lnTo>
                      <a:pt x="2094" y="2614"/>
                    </a:lnTo>
                    <a:lnTo>
                      <a:pt x="2222" y="2557"/>
                    </a:lnTo>
                    <a:lnTo>
                      <a:pt x="2293" y="2523"/>
                    </a:lnTo>
                    <a:lnTo>
                      <a:pt x="2363" y="2487"/>
                    </a:lnTo>
                    <a:lnTo>
                      <a:pt x="2355" y="2438"/>
                    </a:lnTo>
                    <a:lnTo>
                      <a:pt x="2343" y="2391"/>
                    </a:lnTo>
                    <a:lnTo>
                      <a:pt x="2326" y="2349"/>
                    </a:lnTo>
                    <a:lnTo>
                      <a:pt x="2306" y="2311"/>
                    </a:lnTo>
                    <a:lnTo>
                      <a:pt x="2280" y="2275"/>
                    </a:lnTo>
                    <a:lnTo>
                      <a:pt x="2254" y="2245"/>
                    </a:lnTo>
                    <a:lnTo>
                      <a:pt x="2222" y="2215"/>
                    </a:lnTo>
                    <a:lnTo>
                      <a:pt x="2176" y="2182"/>
                    </a:lnTo>
                    <a:lnTo>
                      <a:pt x="2127" y="2153"/>
                    </a:lnTo>
                    <a:lnTo>
                      <a:pt x="2072" y="2128"/>
                    </a:lnTo>
                    <a:lnTo>
                      <a:pt x="2016" y="2105"/>
                    </a:lnTo>
                    <a:lnTo>
                      <a:pt x="1957" y="2086"/>
                    </a:lnTo>
                    <a:lnTo>
                      <a:pt x="1895" y="2068"/>
                    </a:lnTo>
                    <a:lnTo>
                      <a:pt x="1831" y="2052"/>
                    </a:lnTo>
                    <a:lnTo>
                      <a:pt x="1768" y="2037"/>
                    </a:lnTo>
                    <a:lnTo>
                      <a:pt x="1703" y="2023"/>
                    </a:lnTo>
                    <a:lnTo>
                      <a:pt x="1629" y="2006"/>
                    </a:lnTo>
                    <a:lnTo>
                      <a:pt x="1558" y="1990"/>
                    </a:lnTo>
                    <a:lnTo>
                      <a:pt x="1487" y="1972"/>
                    </a:lnTo>
                    <a:lnTo>
                      <a:pt x="1419" y="1950"/>
                    </a:lnTo>
                    <a:lnTo>
                      <a:pt x="1359" y="1935"/>
                    </a:lnTo>
                    <a:lnTo>
                      <a:pt x="1298" y="1925"/>
                    </a:lnTo>
                    <a:lnTo>
                      <a:pt x="1235" y="1919"/>
                    </a:lnTo>
                    <a:lnTo>
                      <a:pt x="1170" y="1916"/>
                    </a:lnTo>
                    <a:lnTo>
                      <a:pt x="1105" y="1916"/>
                    </a:lnTo>
                    <a:lnTo>
                      <a:pt x="1039" y="1915"/>
                    </a:lnTo>
                    <a:lnTo>
                      <a:pt x="972" y="1915"/>
                    </a:lnTo>
                    <a:lnTo>
                      <a:pt x="905" y="1911"/>
                    </a:lnTo>
                    <a:lnTo>
                      <a:pt x="837" y="1906"/>
                    </a:lnTo>
                    <a:lnTo>
                      <a:pt x="741" y="1894"/>
                    </a:lnTo>
                    <a:lnTo>
                      <a:pt x="645" y="1880"/>
                    </a:lnTo>
                    <a:lnTo>
                      <a:pt x="547" y="1864"/>
                    </a:lnTo>
                    <a:lnTo>
                      <a:pt x="450" y="1845"/>
                    </a:lnTo>
                    <a:lnTo>
                      <a:pt x="355" y="1822"/>
                    </a:lnTo>
                    <a:lnTo>
                      <a:pt x="261" y="1795"/>
                    </a:lnTo>
                    <a:lnTo>
                      <a:pt x="171" y="1764"/>
                    </a:lnTo>
                    <a:lnTo>
                      <a:pt x="84" y="1729"/>
                    </a:lnTo>
                    <a:lnTo>
                      <a:pt x="0" y="1689"/>
                    </a:lnTo>
                    <a:lnTo>
                      <a:pt x="1" y="1681"/>
                    </a:lnTo>
                    <a:lnTo>
                      <a:pt x="5" y="1670"/>
                    </a:lnTo>
                    <a:lnTo>
                      <a:pt x="10" y="1657"/>
                    </a:lnTo>
                    <a:lnTo>
                      <a:pt x="15" y="1643"/>
                    </a:lnTo>
                    <a:lnTo>
                      <a:pt x="19" y="1632"/>
                    </a:lnTo>
                    <a:lnTo>
                      <a:pt x="20" y="1624"/>
                    </a:lnTo>
                    <a:close/>
                    <a:moveTo>
                      <a:pt x="3371" y="512"/>
                    </a:moveTo>
                    <a:lnTo>
                      <a:pt x="3449" y="586"/>
                    </a:lnTo>
                    <a:lnTo>
                      <a:pt x="3480" y="682"/>
                    </a:lnTo>
                    <a:lnTo>
                      <a:pt x="3503" y="776"/>
                    </a:lnTo>
                    <a:lnTo>
                      <a:pt x="3519" y="869"/>
                    </a:lnTo>
                    <a:lnTo>
                      <a:pt x="3529" y="959"/>
                    </a:lnTo>
                    <a:lnTo>
                      <a:pt x="3533" y="1048"/>
                    </a:lnTo>
                    <a:lnTo>
                      <a:pt x="3530" y="1133"/>
                    </a:lnTo>
                    <a:lnTo>
                      <a:pt x="3522" y="1217"/>
                    </a:lnTo>
                    <a:lnTo>
                      <a:pt x="3508" y="1299"/>
                    </a:lnTo>
                    <a:lnTo>
                      <a:pt x="3487" y="1378"/>
                    </a:lnTo>
                    <a:lnTo>
                      <a:pt x="3462" y="1457"/>
                    </a:lnTo>
                    <a:lnTo>
                      <a:pt x="3431" y="1531"/>
                    </a:lnTo>
                    <a:lnTo>
                      <a:pt x="3390" y="1618"/>
                    </a:lnTo>
                    <a:lnTo>
                      <a:pt x="3341" y="1702"/>
                    </a:lnTo>
                    <a:lnTo>
                      <a:pt x="3287" y="1781"/>
                    </a:lnTo>
                    <a:lnTo>
                      <a:pt x="3226" y="1860"/>
                    </a:lnTo>
                    <a:lnTo>
                      <a:pt x="3214" y="1849"/>
                    </a:lnTo>
                    <a:lnTo>
                      <a:pt x="3199" y="1841"/>
                    </a:lnTo>
                    <a:lnTo>
                      <a:pt x="3253" y="1769"/>
                    </a:lnTo>
                    <a:lnTo>
                      <a:pt x="3302" y="1695"/>
                    </a:lnTo>
                    <a:lnTo>
                      <a:pt x="3345" y="1619"/>
                    </a:lnTo>
                    <a:lnTo>
                      <a:pt x="3383" y="1540"/>
                    </a:lnTo>
                    <a:lnTo>
                      <a:pt x="3414" y="1465"/>
                    </a:lnTo>
                    <a:lnTo>
                      <a:pt x="3438" y="1389"/>
                    </a:lnTo>
                    <a:lnTo>
                      <a:pt x="3458" y="1311"/>
                    </a:lnTo>
                    <a:lnTo>
                      <a:pt x="3472" y="1231"/>
                    </a:lnTo>
                    <a:lnTo>
                      <a:pt x="3481" y="1148"/>
                    </a:lnTo>
                    <a:lnTo>
                      <a:pt x="3483" y="1063"/>
                    </a:lnTo>
                    <a:lnTo>
                      <a:pt x="3481" y="977"/>
                    </a:lnTo>
                    <a:lnTo>
                      <a:pt x="3472" y="888"/>
                    </a:lnTo>
                    <a:lnTo>
                      <a:pt x="3457" y="797"/>
                    </a:lnTo>
                    <a:lnTo>
                      <a:pt x="3435" y="704"/>
                    </a:lnTo>
                    <a:lnTo>
                      <a:pt x="3406" y="609"/>
                    </a:lnTo>
                    <a:lnTo>
                      <a:pt x="3371" y="512"/>
                    </a:lnTo>
                    <a:close/>
                    <a:moveTo>
                      <a:pt x="756" y="419"/>
                    </a:moveTo>
                    <a:lnTo>
                      <a:pt x="887" y="454"/>
                    </a:lnTo>
                    <a:lnTo>
                      <a:pt x="1013" y="493"/>
                    </a:lnTo>
                    <a:lnTo>
                      <a:pt x="1136" y="538"/>
                    </a:lnTo>
                    <a:lnTo>
                      <a:pt x="1254" y="586"/>
                    </a:lnTo>
                    <a:lnTo>
                      <a:pt x="1368" y="639"/>
                    </a:lnTo>
                    <a:lnTo>
                      <a:pt x="1478" y="696"/>
                    </a:lnTo>
                    <a:lnTo>
                      <a:pt x="1584" y="757"/>
                    </a:lnTo>
                    <a:lnTo>
                      <a:pt x="1686" y="822"/>
                    </a:lnTo>
                    <a:lnTo>
                      <a:pt x="1785" y="889"/>
                    </a:lnTo>
                    <a:lnTo>
                      <a:pt x="1881" y="960"/>
                    </a:lnTo>
                    <a:lnTo>
                      <a:pt x="1971" y="1035"/>
                    </a:lnTo>
                    <a:lnTo>
                      <a:pt x="2058" y="1111"/>
                    </a:lnTo>
                    <a:lnTo>
                      <a:pt x="2142" y="1191"/>
                    </a:lnTo>
                    <a:lnTo>
                      <a:pt x="2222" y="1274"/>
                    </a:lnTo>
                    <a:lnTo>
                      <a:pt x="2318" y="1383"/>
                    </a:lnTo>
                    <a:lnTo>
                      <a:pt x="2410" y="1496"/>
                    </a:lnTo>
                    <a:lnTo>
                      <a:pt x="2495" y="1611"/>
                    </a:lnTo>
                    <a:lnTo>
                      <a:pt x="2575" y="1729"/>
                    </a:lnTo>
                    <a:lnTo>
                      <a:pt x="2648" y="1850"/>
                    </a:lnTo>
                    <a:lnTo>
                      <a:pt x="2717" y="1972"/>
                    </a:lnTo>
                    <a:lnTo>
                      <a:pt x="2780" y="2095"/>
                    </a:lnTo>
                    <a:lnTo>
                      <a:pt x="2838" y="2219"/>
                    </a:lnTo>
                    <a:lnTo>
                      <a:pt x="2777" y="2262"/>
                    </a:lnTo>
                    <a:lnTo>
                      <a:pt x="2714" y="2304"/>
                    </a:lnTo>
                    <a:lnTo>
                      <a:pt x="2615" y="2366"/>
                    </a:lnTo>
                    <a:lnTo>
                      <a:pt x="2514" y="2425"/>
                    </a:lnTo>
                    <a:lnTo>
                      <a:pt x="2513" y="2416"/>
                    </a:lnTo>
                    <a:lnTo>
                      <a:pt x="2510" y="2407"/>
                    </a:lnTo>
                    <a:lnTo>
                      <a:pt x="2589" y="2360"/>
                    </a:lnTo>
                    <a:lnTo>
                      <a:pt x="2666" y="2312"/>
                    </a:lnTo>
                    <a:lnTo>
                      <a:pt x="2728" y="2271"/>
                    </a:lnTo>
                    <a:lnTo>
                      <a:pt x="2788" y="2228"/>
                    </a:lnTo>
                    <a:lnTo>
                      <a:pt x="2736" y="2114"/>
                    </a:lnTo>
                    <a:lnTo>
                      <a:pt x="2678" y="2000"/>
                    </a:lnTo>
                    <a:lnTo>
                      <a:pt x="2614" y="1888"/>
                    </a:lnTo>
                    <a:lnTo>
                      <a:pt x="2547" y="1778"/>
                    </a:lnTo>
                    <a:lnTo>
                      <a:pt x="2473" y="1670"/>
                    </a:lnTo>
                    <a:lnTo>
                      <a:pt x="2395" y="1564"/>
                    </a:lnTo>
                    <a:lnTo>
                      <a:pt x="2311" y="1460"/>
                    </a:lnTo>
                    <a:lnTo>
                      <a:pt x="2222" y="1360"/>
                    </a:lnTo>
                    <a:lnTo>
                      <a:pt x="2140" y="1274"/>
                    </a:lnTo>
                    <a:lnTo>
                      <a:pt x="2052" y="1190"/>
                    </a:lnTo>
                    <a:lnTo>
                      <a:pt x="1962" y="1109"/>
                    </a:lnTo>
                    <a:lnTo>
                      <a:pt x="1867" y="1031"/>
                    </a:lnTo>
                    <a:lnTo>
                      <a:pt x="1768" y="957"/>
                    </a:lnTo>
                    <a:lnTo>
                      <a:pt x="1665" y="886"/>
                    </a:lnTo>
                    <a:lnTo>
                      <a:pt x="1557" y="818"/>
                    </a:lnTo>
                    <a:lnTo>
                      <a:pt x="1447" y="754"/>
                    </a:lnTo>
                    <a:lnTo>
                      <a:pt x="1331" y="694"/>
                    </a:lnTo>
                    <a:lnTo>
                      <a:pt x="1212" y="638"/>
                    </a:lnTo>
                    <a:lnTo>
                      <a:pt x="1089" y="586"/>
                    </a:lnTo>
                    <a:lnTo>
                      <a:pt x="962" y="539"/>
                    </a:lnTo>
                    <a:lnTo>
                      <a:pt x="831" y="497"/>
                    </a:lnTo>
                    <a:lnTo>
                      <a:pt x="695" y="459"/>
                    </a:lnTo>
                    <a:lnTo>
                      <a:pt x="700" y="455"/>
                    </a:lnTo>
                    <a:lnTo>
                      <a:pt x="709" y="449"/>
                    </a:lnTo>
                    <a:lnTo>
                      <a:pt x="719" y="443"/>
                    </a:lnTo>
                    <a:lnTo>
                      <a:pt x="732" y="435"/>
                    </a:lnTo>
                    <a:lnTo>
                      <a:pt x="742" y="427"/>
                    </a:lnTo>
                    <a:lnTo>
                      <a:pt x="751" y="422"/>
                    </a:lnTo>
                    <a:lnTo>
                      <a:pt x="756" y="419"/>
                    </a:lnTo>
                    <a:close/>
                    <a:moveTo>
                      <a:pt x="2032" y="0"/>
                    </a:moveTo>
                    <a:lnTo>
                      <a:pt x="2048" y="0"/>
                    </a:lnTo>
                    <a:lnTo>
                      <a:pt x="2070" y="1"/>
                    </a:lnTo>
                    <a:lnTo>
                      <a:pt x="2091" y="1"/>
                    </a:lnTo>
                    <a:lnTo>
                      <a:pt x="2113" y="2"/>
                    </a:lnTo>
                    <a:lnTo>
                      <a:pt x="2129" y="2"/>
                    </a:lnTo>
                    <a:lnTo>
                      <a:pt x="2176" y="31"/>
                    </a:lnTo>
                    <a:lnTo>
                      <a:pt x="2222" y="62"/>
                    </a:lnTo>
                    <a:lnTo>
                      <a:pt x="2273" y="97"/>
                    </a:lnTo>
                    <a:lnTo>
                      <a:pt x="2322" y="134"/>
                    </a:lnTo>
                    <a:lnTo>
                      <a:pt x="2369" y="172"/>
                    </a:lnTo>
                    <a:lnTo>
                      <a:pt x="2415" y="213"/>
                    </a:lnTo>
                    <a:lnTo>
                      <a:pt x="2459" y="256"/>
                    </a:lnTo>
                    <a:lnTo>
                      <a:pt x="2501" y="303"/>
                    </a:lnTo>
                    <a:lnTo>
                      <a:pt x="2541" y="354"/>
                    </a:lnTo>
                    <a:lnTo>
                      <a:pt x="2579" y="408"/>
                    </a:lnTo>
                    <a:lnTo>
                      <a:pt x="2613" y="467"/>
                    </a:lnTo>
                    <a:lnTo>
                      <a:pt x="2645" y="531"/>
                    </a:lnTo>
                    <a:lnTo>
                      <a:pt x="2673" y="600"/>
                    </a:lnTo>
                    <a:lnTo>
                      <a:pt x="2698" y="675"/>
                    </a:lnTo>
                    <a:lnTo>
                      <a:pt x="2721" y="756"/>
                    </a:lnTo>
                    <a:lnTo>
                      <a:pt x="2905" y="1514"/>
                    </a:lnTo>
                    <a:lnTo>
                      <a:pt x="2905" y="1515"/>
                    </a:lnTo>
                    <a:lnTo>
                      <a:pt x="2906" y="1516"/>
                    </a:lnTo>
                    <a:lnTo>
                      <a:pt x="2906" y="1519"/>
                    </a:lnTo>
                    <a:lnTo>
                      <a:pt x="2915" y="1548"/>
                    </a:lnTo>
                    <a:lnTo>
                      <a:pt x="2923" y="1580"/>
                    </a:lnTo>
                    <a:lnTo>
                      <a:pt x="2930" y="1614"/>
                    </a:lnTo>
                    <a:lnTo>
                      <a:pt x="2938" y="1646"/>
                    </a:lnTo>
                    <a:lnTo>
                      <a:pt x="2945" y="1679"/>
                    </a:lnTo>
                    <a:lnTo>
                      <a:pt x="2954" y="1712"/>
                    </a:lnTo>
                    <a:lnTo>
                      <a:pt x="2964" y="1745"/>
                    </a:lnTo>
                    <a:lnTo>
                      <a:pt x="2976" y="1775"/>
                    </a:lnTo>
                    <a:lnTo>
                      <a:pt x="2989" y="1806"/>
                    </a:lnTo>
                    <a:lnTo>
                      <a:pt x="3003" y="1833"/>
                    </a:lnTo>
                    <a:lnTo>
                      <a:pt x="3019" y="1860"/>
                    </a:lnTo>
                    <a:lnTo>
                      <a:pt x="3038" y="1883"/>
                    </a:lnTo>
                    <a:lnTo>
                      <a:pt x="3061" y="1903"/>
                    </a:lnTo>
                    <a:lnTo>
                      <a:pt x="3085" y="1920"/>
                    </a:lnTo>
                    <a:lnTo>
                      <a:pt x="3113" y="1934"/>
                    </a:lnTo>
                    <a:lnTo>
                      <a:pt x="3145" y="1940"/>
                    </a:lnTo>
                    <a:lnTo>
                      <a:pt x="3145" y="1945"/>
                    </a:lnTo>
                    <a:lnTo>
                      <a:pt x="3147" y="1950"/>
                    </a:lnTo>
                    <a:lnTo>
                      <a:pt x="3077" y="2020"/>
                    </a:lnTo>
                    <a:lnTo>
                      <a:pt x="3004" y="2087"/>
                    </a:lnTo>
                    <a:lnTo>
                      <a:pt x="2925" y="2153"/>
                    </a:lnTo>
                    <a:lnTo>
                      <a:pt x="2915" y="2130"/>
                    </a:lnTo>
                    <a:lnTo>
                      <a:pt x="2980" y="2075"/>
                    </a:lnTo>
                    <a:lnTo>
                      <a:pt x="3041" y="2018"/>
                    </a:lnTo>
                    <a:lnTo>
                      <a:pt x="3098" y="1958"/>
                    </a:lnTo>
                    <a:lnTo>
                      <a:pt x="3095" y="1950"/>
                    </a:lnTo>
                    <a:lnTo>
                      <a:pt x="3063" y="1940"/>
                    </a:lnTo>
                    <a:lnTo>
                      <a:pt x="3036" y="1929"/>
                    </a:lnTo>
                    <a:lnTo>
                      <a:pt x="3011" y="1912"/>
                    </a:lnTo>
                    <a:lnTo>
                      <a:pt x="2990" y="1892"/>
                    </a:lnTo>
                    <a:lnTo>
                      <a:pt x="2971" y="1869"/>
                    </a:lnTo>
                    <a:lnTo>
                      <a:pt x="2954" y="1842"/>
                    </a:lnTo>
                    <a:lnTo>
                      <a:pt x="2939" y="1813"/>
                    </a:lnTo>
                    <a:lnTo>
                      <a:pt x="2926" y="1784"/>
                    </a:lnTo>
                    <a:lnTo>
                      <a:pt x="2916" y="1752"/>
                    </a:lnTo>
                    <a:lnTo>
                      <a:pt x="2906" y="1719"/>
                    </a:lnTo>
                    <a:lnTo>
                      <a:pt x="2897" y="1686"/>
                    </a:lnTo>
                    <a:lnTo>
                      <a:pt x="2890" y="1653"/>
                    </a:lnTo>
                    <a:lnTo>
                      <a:pt x="2882" y="1622"/>
                    </a:lnTo>
                    <a:lnTo>
                      <a:pt x="2873" y="1587"/>
                    </a:lnTo>
                    <a:lnTo>
                      <a:pt x="2865" y="1556"/>
                    </a:lnTo>
                    <a:lnTo>
                      <a:pt x="2857" y="1526"/>
                    </a:lnTo>
                    <a:lnTo>
                      <a:pt x="2857" y="1524"/>
                    </a:lnTo>
                    <a:lnTo>
                      <a:pt x="2855" y="1523"/>
                    </a:lnTo>
                    <a:lnTo>
                      <a:pt x="2671" y="764"/>
                    </a:lnTo>
                    <a:lnTo>
                      <a:pt x="2652" y="691"/>
                    </a:lnTo>
                    <a:lnTo>
                      <a:pt x="2629" y="625"/>
                    </a:lnTo>
                    <a:lnTo>
                      <a:pt x="2603" y="562"/>
                    </a:lnTo>
                    <a:lnTo>
                      <a:pt x="2575" y="505"/>
                    </a:lnTo>
                    <a:lnTo>
                      <a:pt x="2543" y="450"/>
                    </a:lnTo>
                    <a:lnTo>
                      <a:pt x="2509" y="399"/>
                    </a:lnTo>
                    <a:lnTo>
                      <a:pt x="2473" y="353"/>
                    </a:lnTo>
                    <a:lnTo>
                      <a:pt x="2435" y="308"/>
                    </a:lnTo>
                    <a:lnTo>
                      <a:pt x="2396" y="267"/>
                    </a:lnTo>
                    <a:lnTo>
                      <a:pt x="2354" y="228"/>
                    </a:lnTo>
                    <a:lnTo>
                      <a:pt x="2311" y="193"/>
                    </a:lnTo>
                    <a:lnTo>
                      <a:pt x="2266" y="157"/>
                    </a:lnTo>
                    <a:lnTo>
                      <a:pt x="2222" y="124"/>
                    </a:lnTo>
                    <a:lnTo>
                      <a:pt x="2159" y="81"/>
                    </a:lnTo>
                    <a:lnTo>
                      <a:pt x="2032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2846388" y="2268538"/>
                <a:ext cx="3103563" cy="3054350"/>
              </a:xfrm>
              <a:custGeom>
                <a:avLst/>
                <a:gdLst/>
                <a:ahLst/>
                <a:cxnLst>
                  <a:cxn ang="0">
                    <a:pos x="2438" y="161"/>
                  </a:cxn>
                  <a:cxn ang="0">
                    <a:pos x="2694" y="505"/>
                  </a:cxn>
                  <a:cxn ang="0">
                    <a:pos x="3014" y="1588"/>
                  </a:cxn>
                  <a:cxn ang="0">
                    <a:pos x="3085" y="1790"/>
                  </a:cxn>
                  <a:cxn ang="0">
                    <a:pos x="3206" y="1858"/>
                  </a:cxn>
                  <a:cxn ang="0">
                    <a:pos x="3488" y="1297"/>
                  </a:cxn>
                  <a:cxn ang="0">
                    <a:pos x="3460" y="680"/>
                  </a:cxn>
                  <a:cxn ang="0">
                    <a:pos x="3498" y="683"/>
                  </a:cxn>
                  <a:cxn ang="0">
                    <a:pos x="3576" y="1186"/>
                  </a:cxn>
                  <a:cxn ang="0">
                    <a:pos x="3420" y="1741"/>
                  </a:cxn>
                  <a:cxn ang="0">
                    <a:pos x="3340" y="2201"/>
                  </a:cxn>
                  <a:cxn ang="0">
                    <a:pos x="3609" y="2404"/>
                  </a:cxn>
                  <a:cxn ang="0">
                    <a:pos x="3898" y="2462"/>
                  </a:cxn>
                  <a:cxn ang="0">
                    <a:pos x="3839" y="2490"/>
                  </a:cxn>
                  <a:cxn ang="0">
                    <a:pos x="3450" y="2394"/>
                  </a:cxn>
                  <a:cxn ang="0">
                    <a:pos x="3170" y="2057"/>
                  </a:cxn>
                  <a:cxn ang="0">
                    <a:pos x="3101" y="2785"/>
                  </a:cxn>
                  <a:cxn ang="0">
                    <a:pos x="3142" y="3490"/>
                  </a:cxn>
                  <a:cxn ang="0">
                    <a:pos x="3088" y="3215"/>
                  </a:cxn>
                  <a:cxn ang="0">
                    <a:pos x="2807" y="2356"/>
                  </a:cxn>
                  <a:cxn ang="0">
                    <a:pos x="2650" y="2637"/>
                  </a:cxn>
                  <a:cxn ang="0">
                    <a:pos x="2645" y="2925"/>
                  </a:cxn>
                  <a:cxn ang="0">
                    <a:pos x="2469" y="3263"/>
                  </a:cxn>
                  <a:cxn ang="0">
                    <a:pos x="2217" y="3580"/>
                  </a:cxn>
                  <a:cxn ang="0">
                    <a:pos x="1994" y="3810"/>
                  </a:cxn>
                  <a:cxn ang="0">
                    <a:pos x="1914" y="3845"/>
                  </a:cxn>
                  <a:cxn ang="0">
                    <a:pos x="1956" y="3776"/>
                  </a:cxn>
                  <a:cxn ang="0">
                    <a:pos x="2197" y="3512"/>
                  </a:cxn>
                  <a:cxn ang="0">
                    <a:pos x="2453" y="3154"/>
                  </a:cxn>
                  <a:cxn ang="0">
                    <a:pos x="2575" y="2849"/>
                  </a:cxn>
                  <a:cxn ang="0">
                    <a:pos x="2502" y="2627"/>
                  </a:cxn>
                  <a:cxn ang="0">
                    <a:pos x="1947" y="2788"/>
                  </a:cxn>
                  <a:cxn ang="0">
                    <a:pos x="923" y="3064"/>
                  </a:cxn>
                  <a:cxn ang="0">
                    <a:pos x="390" y="3093"/>
                  </a:cxn>
                  <a:cxn ang="0">
                    <a:pos x="981" y="2986"/>
                  </a:cxn>
                  <a:cxn ang="0">
                    <a:pos x="1972" y="2677"/>
                  </a:cxn>
                  <a:cxn ang="0">
                    <a:pos x="2330" y="2295"/>
                  </a:cxn>
                  <a:cxn ang="0">
                    <a:pos x="2078" y="2108"/>
                  </a:cxn>
                  <a:cxn ang="0">
                    <a:pos x="1647" y="1995"/>
                  </a:cxn>
                  <a:cxn ang="0">
                    <a:pos x="979" y="1891"/>
                  </a:cxn>
                  <a:cxn ang="0">
                    <a:pos x="310" y="1752"/>
                  </a:cxn>
                  <a:cxn ang="0">
                    <a:pos x="10" y="1585"/>
                  </a:cxn>
                  <a:cxn ang="0">
                    <a:pos x="284" y="1675"/>
                  </a:cxn>
                  <a:cxn ang="0">
                    <a:pos x="889" y="1810"/>
                  </a:cxn>
                  <a:cxn ang="0">
                    <a:pos x="1521" y="1881"/>
                  </a:cxn>
                  <a:cxn ang="0">
                    <a:pos x="2015" y="1971"/>
                  </a:cxn>
                  <a:cxn ang="0">
                    <a:pos x="2326" y="2122"/>
                  </a:cxn>
                  <a:cxn ang="0">
                    <a:pos x="2494" y="2423"/>
                  </a:cxn>
                  <a:cxn ang="0">
                    <a:pos x="2667" y="1913"/>
                  </a:cxn>
                  <a:cxn ang="0">
                    <a:pos x="2180" y="1249"/>
                  </a:cxn>
                  <a:cxn ang="0">
                    <a:pos x="1494" y="715"/>
                  </a:cxn>
                  <a:cxn ang="0">
                    <a:pos x="748" y="409"/>
                  </a:cxn>
                  <a:cxn ang="0">
                    <a:pos x="948" y="437"/>
                  </a:cxn>
                  <a:cxn ang="0">
                    <a:pos x="1849" y="878"/>
                  </a:cxn>
                  <a:cxn ang="0">
                    <a:pos x="2519" y="1510"/>
                  </a:cxn>
                  <a:cxn ang="0">
                    <a:pos x="2984" y="2085"/>
                  </a:cxn>
                  <a:cxn ang="0">
                    <a:pos x="3041" y="1901"/>
                  </a:cxn>
                  <a:cxn ang="0">
                    <a:pos x="2934" y="1710"/>
                  </a:cxn>
                  <a:cxn ang="0">
                    <a:pos x="2886" y="1514"/>
                  </a:cxn>
                  <a:cxn ang="0">
                    <a:pos x="2595" y="469"/>
                  </a:cxn>
                  <a:cxn ang="0">
                    <a:pos x="2310" y="139"/>
                  </a:cxn>
                </a:cxnLst>
                <a:rect l="0" t="0" r="r" b="b"/>
                <a:pathLst>
                  <a:path w="3910" h="3849">
                    <a:moveTo>
                      <a:pt x="2109" y="0"/>
                    </a:moveTo>
                    <a:lnTo>
                      <a:pt x="2173" y="15"/>
                    </a:lnTo>
                    <a:lnTo>
                      <a:pt x="2232" y="35"/>
                    </a:lnTo>
                    <a:lnTo>
                      <a:pt x="2290" y="60"/>
                    </a:lnTo>
                    <a:lnTo>
                      <a:pt x="2342" y="90"/>
                    </a:lnTo>
                    <a:lnTo>
                      <a:pt x="2391" y="123"/>
                    </a:lnTo>
                    <a:lnTo>
                      <a:pt x="2438" y="161"/>
                    </a:lnTo>
                    <a:lnTo>
                      <a:pt x="2481" y="203"/>
                    </a:lnTo>
                    <a:lnTo>
                      <a:pt x="2522" y="248"/>
                    </a:lnTo>
                    <a:lnTo>
                      <a:pt x="2561" y="295"/>
                    </a:lnTo>
                    <a:lnTo>
                      <a:pt x="2597" y="345"/>
                    </a:lnTo>
                    <a:lnTo>
                      <a:pt x="2631" y="396"/>
                    </a:lnTo>
                    <a:lnTo>
                      <a:pt x="2664" y="450"/>
                    </a:lnTo>
                    <a:lnTo>
                      <a:pt x="2694" y="505"/>
                    </a:lnTo>
                    <a:lnTo>
                      <a:pt x="2724" y="560"/>
                    </a:lnTo>
                    <a:lnTo>
                      <a:pt x="2752" y="617"/>
                    </a:lnTo>
                    <a:lnTo>
                      <a:pt x="2805" y="729"/>
                    </a:lnTo>
                    <a:lnTo>
                      <a:pt x="2988" y="1483"/>
                    </a:lnTo>
                    <a:lnTo>
                      <a:pt x="2996" y="1516"/>
                    </a:lnTo>
                    <a:lnTo>
                      <a:pt x="3005" y="1550"/>
                    </a:lnTo>
                    <a:lnTo>
                      <a:pt x="3014" y="1588"/>
                    </a:lnTo>
                    <a:lnTo>
                      <a:pt x="3022" y="1618"/>
                    </a:lnTo>
                    <a:lnTo>
                      <a:pt x="3029" y="1650"/>
                    </a:lnTo>
                    <a:lnTo>
                      <a:pt x="3038" y="1682"/>
                    </a:lnTo>
                    <a:lnTo>
                      <a:pt x="3047" y="1711"/>
                    </a:lnTo>
                    <a:lnTo>
                      <a:pt x="3059" y="1740"/>
                    </a:lnTo>
                    <a:lnTo>
                      <a:pt x="3071" y="1767"/>
                    </a:lnTo>
                    <a:lnTo>
                      <a:pt x="3085" y="1790"/>
                    </a:lnTo>
                    <a:lnTo>
                      <a:pt x="3101" y="1809"/>
                    </a:lnTo>
                    <a:lnTo>
                      <a:pt x="3120" y="1823"/>
                    </a:lnTo>
                    <a:lnTo>
                      <a:pt x="3140" y="1831"/>
                    </a:lnTo>
                    <a:lnTo>
                      <a:pt x="3164" y="1835"/>
                    </a:lnTo>
                    <a:lnTo>
                      <a:pt x="3179" y="1838"/>
                    </a:lnTo>
                    <a:lnTo>
                      <a:pt x="3193" y="1847"/>
                    </a:lnTo>
                    <a:lnTo>
                      <a:pt x="3206" y="1858"/>
                    </a:lnTo>
                    <a:lnTo>
                      <a:pt x="3267" y="1779"/>
                    </a:lnTo>
                    <a:lnTo>
                      <a:pt x="3321" y="1700"/>
                    </a:lnTo>
                    <a:lnTo>
                      <a:pt x="3370" y="1616"/>
                    </a:lnTo>
                    <a:lnTo>
                      <a:pt x="3411" y="1529"/>
                    </a:lnTo>
                    <a:lnTo>
                      <a:pt x="3442" y="1455"/>
                    </a:lnTo>
                    <a:lnTo>
                      <a:pt x="3467" y="1376"/>
                    </a:lnTo>
                    <a:lnTo>
                      <a:pt x="3488" y="1297"/>
                    </a:lnTo>
                    <a:lnTo>
                      <a:pt x="3502" y="1215"/>
                    </a:lnTo>
                    <a:lnTo>
                      <a:pt x="3510" y="1131"/>
                    </a:lnTo>
                    <a:lnTo>
                      <a:pt x="3513" y="1046"/>
                    </a:lnTo>
                    <a:lnTo>
                      <a:pt x="3509" y="957"/>
                    </a:lnTo>
                    <a:lnTo>
                      <a:pt x="3499" y="867"/>
                    </a:lnTo>
                    <a:lnTo>
                      <a:pt x="3483" y="774"/>
                    </a:lnTo>
                    <a:lnTo>
                      <a:pt x="3460" y="680"/>
                    </a:lnTo>
                    <a:lnTo>
                      <a:pt x="3429" y="584"/>
                    </a:lnTo>
                    <a:lnTo>
                      <a:pt x="3448" y="604"/>
                    </a:lnTo>
                    <a:lnTo>
                      <a:pt x="3462" y="621"/>
                    </a:lnTo>
                    <a:lnTo>
                      <a:pt x="3472" y="636"/>
                    </a:lnTo>
                    <a:lnTo>
                      <a:pt x="3481" y="651"/>
                    </a:lnTo>
                    <a:lnTo>
                      <a:pt x="3489" y="667"/>
                    </a:lnTo>
                    <a:lnTo>
                      <a:pt x="3498" y="683"/>
                    </a:lnTo>
                    <a:lnTo>
                      <a:pt x="3509" y="702"/>
                    </a:lnTo>
                    <a:lnTo>
                      <a:pt x="3526" y="724"/>
                    </a:lnTo>
                    <a:lnTo>
                      <a:pt x="3545" y="823"/>
                    </a:lnTo>
                    <a:lnTo>
                      <a:pt x="3560" y="918"/>
                    </a:lnTo>
                    <a:lnTo>
                      <a:pt x="3570" y="1010"/>
                    </a:lnTo>
                    <a:lnTo>
                      <a:pt x="3575" y="1099"/>
                    </a:lnTo>
                    <a:lnTo>
                      <a:pt x="3576" y="1186"/>
                    </a:lnTo>
                    <a:lnTo>
                      <a:pt x="3573" y="1269"/>
                    </a:lnTo>
                    <a:lnTo>
                      <a:pt x="3562" y="1352"/>
                    </a:lnTo>
                    <a:lnTo>
                      <a:pt x="3547" y="1432"/>
                    </a:lnTo>
                    <a:lnTo>
                      <a:pt x="3526" y="1510"/>
                    </a:lnTo>
                    <a:lnTo>
                      <a:pt x="3496" y="1588"/>
                    </a:lnTo>
                    <a:lnTo>
                      <a:pt x="3462" y="1664"/>
                    </a:lnTo>
                    <a:lnTo>
                      <a:pt x="3420" y="1741"/>
                    </a:lnTo>
                    <a:lnTo>
                      <a:pt x="3371" y="1818"/>
                    </a:lnTo>
                    <a:lnTo>
                      <a:pt x="3315" y="1894"/>
                    </a:lnTo>
                    <a:lnTo>
                      <a:pt x="3250" y="1971"/>
                    </a:lnTo>
                    <a:lnTo>
                      <a:pt x="3269" y="2038"/>
                    </a:lnTo>
                    <a:lnTo>
                      <a:pt x="3290" y="2098"/>
                    </a:lnTo>
                    <a:lnTo>
                      <a:pt x="3314" y="2153"/>
                    </a:lnTo>
                    <a:lnTo>
                      <a:pt x="3340" y="2201"/>
                    </a:lnTo>
                    <a:lnTo>
                      <a:pt x="3370" y="2244"/>
                    </a:lnTo>
                    <a:lnTo>
                      <a:pt x="3401" y="2282"/>
                    </a:lnTo>
                    <a:lnTo>
                      <a:pt x="3437" y="2315"/>
                    </a:lnTo>
                    <a:lnTo>
                      <a:pt x="3475" y="2343"/>
                    </a:lnTo>
                    <a:lnTo>
                      <a:pt x="3517" y="2367"/>
                    </a:lnTo>
                    <a:lnTo>
                      <a:pt x="3561" y="2387"/>
                    </a:lnTo>
                    <a:lnTo>
                      <a:pt x="3609" y="2404"/>
                    </a:lnTo>
                    <a:lnTo>
                      <a:pt x="3660" y="2418"/>
                    </a:lnTo>
                    <a:lnTo>
                      <a:pt x="3715" y="2428"/>
                    </a:lnTo>
                    <a:lnTo>
                      <a:pt x="3772" y="2436"/>
                    </a:lnTo>
                    <a:lnTo>
                      <a:pt x="3833" y="2441"/>
                    </a:lnTo>
                    <a:lnTo>
                      <a:pt x="3898" y="2444"/>
                    </a:lnTo>
                    <a:lnTo>
                      <a:pt x="3896" y="2456"/>
                    </a:lnTo>
                    <a:lnTo>
                      <a:pt x="3898" y="2462"/>
                    </a:lnTo>
                    <a:lnTo>
                      <a:pt x="3900" y="2466"/>
                    </a:lnTo>
                    <a:lnTo>
                      <a:pt x="3904" y="2470"/>
                    </a:lnTo>
                    <a:lnTo>
                      <a:pt x="3908" y="2472"/>
                    </a:lnTo>
                    <a:lnTo>
                      <a:pt x="3910" y="2476"/>
                    </a:lnTo>
                    <a:lnTo>
                      <a:pt x="3910" y="2483"/>
                    </a:lnTo>
                    <a:lnTo>
                      <a:pt x="3908" y="2494"/>
                    </a:lnTo>
                    <a:lnTo>
                      <a:pt x="3839" y="2490"/>
                    </a:lnTo>
                    <a:lnTo>
                      <a:pt x="3774" y="2484"/>
                    </a:lnTo>
                    <a:lnTo>
                      <a:pt x="3714" y="2477"/>
                    </a:lnTo>
                    <a:lnTo>
                      <a:pt x="3655" y="2467"/>
                    </a:lnTo>
                    <a:lnTo>
                      <a:pt x="3601" y="2455"/>
                    </a:lnTo>
                    <a:lnTo>
                      <a:pt x="3547" y="2438"/>
                    </a:lnTo>
                    <a:lnTo>
                      <a:pt x="3498" y="2418"/>
                    </a:lnTo>
                    <a:lnTo>
                      <a:pt x="3450" y="2394"/>
                    </a:lnTo>
                    <a:lnTo>
                      <a:pt x="3404" y="2364"/>
                    </a:lnTo>
                    <a:lnTo>
                      <a:pt x="3361" y="2330"/>
                    </a:lnTo>
                    <a:lnTo>
                      <a:pt x="3320" y="2288"/>
                    </a:lnTo>
                    <a:lnTo>
                      <a:pt x="3281" y="2241"/>
                    </a:lnTo>
                    <a:lnTo>
                      <a:pt x="3243" y="2188"/>
                    </a:lnTo>
                    <a:lnTo>
                      <a:pt x="3206" y="2127"/>
                    </a:lnTo>
                    <a:lnTo>
                      <a:pt x="3170" y="2057"/>
                    </a:lnTo>
                    <a:lnTo>
                      <a:pt x="3101" y="2125"/>
                    </a:lnTo>
                    <a:lnTo>
                      <a:pt x="3027" y="2189"/>
                    </a:lnTo>
                    <a:lnTo>
                      <a:pt x="2948" y="2253"/>
                    </a:lnTo>
                    <a:lnTo>
                      <a:pt x="2998" y="2385"/>
                    </a:lnTo>
                    <a:lnTo>
                      <a:pt x="3040" y="2517"/>
                    </a:lnTo>
                    <a:lnTo>
                      <a:pt x="3073" y="2650"/>
                    </a:lnTo>
                    <a:lnTo>
                      <a:pt x="3101" y="2785"/>
                    </a:lnTo>
                    <a:lnTo>
                      <a:pt x="3122" y="2920"/>
                    </a:lnTo>
                    <a:lnTo>
                      <a:pt x="3137" y="3056"/>
                    </a:lnTo>
                    <a:lnTo>
                      <a:pt x="3150" y="3194"/>
                    </a:lnTo>
                    <a:lnTo>
                      <a:pt x="3158" y="3334"/>
                    </a:lnTo>
                    <a:lnTo>
                      <a:pt x="3163" y="3474"/>
                    </a:lnTo>
                    <a:lnTo>
                      <a:pt x="3150" y="3483"/>
                    </a:lnTo>
                    <a:lnTo>
                      <a:pt x="3142" y="3490"/>
                    </a:lnTo>
                    <a:lnTo>
                      <a:pt x="3137" y="3496"/>
                    </a:lnTo>
                    <a:lnTo>
                      <a:pt x="3132" y="3502"/>
                    </a:lnTo>
                    <a:lnTo>
                      <a:pt x="3126" y="3507"/>
                    </a:lnTo>
                    <a:lnTo>
                      <a:pt x="3118" y="3514"/>
                    </a:lnTo>
                    <a:lnTo>
                      <a:pt x="3106" y="3523"/>
                    </a:lnTo>
                    <a:lnTo>
                      <a:pt x="3101" y="3370"/>
                    </a:lnTo>
                    <a:lnTo>
                      <a:pt x="3088" y="3215"/>
                    </a:lnTo>
                    <a:lnTo>
                      <a:pt x="3068" y="3061"/>
                    </a:lnTo>
                    <a:lnTo>
                      <a:pt x="3040" y="2910"/>
                    </a:lnTo>
                    <a:lnTo>
                      <a:pt x="3004" y="2759"/>
                    </a:lnTo>
                    <a:lnTo>
                      <a:pt x="2962" y="2609"/>
                    </a:lnTo>
                    <a:lnTo>
                      <a:pt x="2914" y="2463"/>
                    </a:lnTo>
                    <a:lnTo>
                      <a:pt x="2859" y="2319"/>
                    </a:lnTo>
                    <a:lnTo>
                      <a:pt x="2807" y="2356"/>
                    </a:lnTo>
                    <a:lnTo>
                      <a:pt x="2753" y="2392"/>
                    </a:lnTo>
                    <a:lnTo>
                      <a:pt x="2646" y="2458"/>
                    </a:lnTo>
                    <a:lnTo>
                      <a:pt x="2537" y="2522"/>
                    </a:lnTo>
                    <a:lnTo>
                      <a:pt x="2575" y="2546"/>
                    </a:lnTo>
                    <a:lnTo>
                      <a:pt x="2606" y="2574"/>
                    </a:lnTo>
                    <a:lnTo>
                      <a:pt x="2631" y="2604"/>
                    </a:lnTo>
                    <a:lnTo>
                      <a:pt x="2650" y="2637"/>
                    </a:lnTo>
                    <a:lnTo>
                      <a:pt x="2664" y="2673"/>
                    </a:lnTo>
                    <a:lnTo>
                      <a:pt x="2673" y="2711"/>
                    </a:lnTo>
                    <a:lnTo>
                      <a:pt x="2675" y="2750"/>
                    </a:lnTo>
                    <a:lnTo>
                      <a:pt x="2674" y="2792"/>
                    </a:lnTo>
                    <a:lnTo>
                      <a:pt x="2669" y="2835"/>
                    </a:lnTo>
                    <a:lnTo>
                      <a:pt x="2659" y="2880"/>
                    </a:lnTo>
                    <a:lnTo>
                      <a:pt x="2645" y="2925"/>
                    </a:lnTo>
                    <a:lnTo>
                      <a:pt x="2628" y="2972"/>
                    </a:lnTo>
                    <a:lnTo>
                      <a:pt x="2608" y="3019"/>
                    </a:lnTo>
                    <a:lnTo>
                      <a:pt x="2585" y="3068"/>
                    </a:lnTo>
                    <a:lnTo>
                      <a:pt x="2559" y="3117"/>
                    </a:lnTo>
                    <a:lnTo>
                      <a:pt x="2531" y="3165"/>
                    </a:lnTo>
                    <a:lnTo>
                      <a:pt x="2500" y="3215"/>
                    </a:lnTo>
                    <a:lnTo>
                      <a:pt x="2469" y="3263"/>
                    </a:lnTo>
                    <a:lnTo>
                      <a:pt x="2434" y="3311"/>
                    </a:lnTo>
                    <a:lnTo>
                      <a:pt x="2400" y="3358"/>
                    </a:lnTo>
                    <a:lnTo>
                      <a:pt x="2363" y="3405"/>
                    </a:lnTo>
                    <a:lnTo>
                      <a:pt x="2328" y="3451"/>
                    </a:lnTo>
                    <a:lnTo>
                      <a:pt x="2291" y="3496"/>
                    </a:lnTo>
                    <a:lnTo>
                      <a:pt x="2254" y="3540"/>
                    </a:lnTo>
                    <a:lnTo>
                      <a:pt x="2217" y="3580"/>
                    </a:lnTo>
                    <a:lnTo>
                      <a:pt x="2182" y="3621"/>
                    </a:lnTo>
                    <a:lnTo>
                      <a:pt x="2146" y="3658"/>
                    </a:lnTo>
                    <a:lnTo>
                      <a:pt x="2112" y="3693"/>
                    </a:lnTo>
                    <a:lnTo>
                      <a:pt x="2080" y="3727"/>
                    </a:lnTo>
                    <a:lnTo>
                      <a:pt x="2048" y="3758"/>
                    </a:lnTo>
                    <a:lnTo>
                      <a:pt x="2021" y="3785"/>
                    </a:lnTo>
                    <a:lnTo>
                      <a:pt x="1994" y="3810"/>
                    </a:lnTo>
                    <a:lnTo>
                      <a:pt x="1970" y="3832"/>
                    </a:lnTo>
                    <a:lnTo>
                      <a:pt x="1948" y="3849"/>
                    </a:lnTo>
                    <a:lnTo>
                      <a:pt x="1932" y="3849"/>
                    </a:lnTo>
                    <a:lnTo>
                      <a:pt x="1923" y="3848"/>
                    </a:lnTo>
                    <a:lnTo>
                      <a:pt x="1918" y="3847"/>
                    </a:lnTo>
                    <a:lnTo>
                      <a:pt x="1916" y="3847"/>
                    </a:lnTo>
                    <a:lnTo>
                      <a:pt x="1914" y="3845"/>
                    </a:lnTo>
                    <a:lnTo>
                      <a:pt x="1909" y="3844"/>
                    </a:lnTo>
                    <a:lnTo>
                      <a:pt x="1900" y="3842"/>
                    </a:lnTo>
                    <a:lnTo>
                      <a:pt x="1885" y="3840"/>
                    </a:lnTo>
                    <a:lnTo>
                      <a:pt x="1897" y="3830"/>
                    </a:lnTo>
                    <a:lnTo>
                      <a:pt x="1914" y="3815"/>
                    </a:lnTo>
                    <a:lnTo>
                      <a:pt x="1933" y="3797"/>
                    </a:lnTo>
                    <a:lnTo>
                      <a:pt x="1956" y="3776"/>
                    </a:lnTo>
                    <a:lnTo>
                      <a:pt x="2007" y="3725"/>
                    </a:lnTo>
                    <a:lnTo>
                      <a:pt x="2036" y="3694"/>
                    </a:lnTo>
                    <a:lnTo>
                      <a:pt x="2066" y="3663"/>
                    </a:lnTo>
                    <a:lnTo>
                      <a:pt x="2098" y="3627"/>
                    </a:lnTo>
                    <a:lnTo>
                      <a:pt x="2130" y="3590"/>
                    </a:lnTo>
                    <a:lnTo>
                      <a:pt x="2164" y="3552"/>
                    </a:lnTo>
                    <a:lnTo>
                      <a:pt x="2197" y="3512"/>
                    </a:lnTo>
                    <a:lnTo>
                      <a:pt x="2231" y="3470"/>
                    </a:lnTo>
                    <a:lnTo>
                      <a:pt x="2265" y="3427"/>
                    </a:lnTo>
                    <a:lnTo>
                      <a:pt x="2300" y="3382"/>
                    </a:lnTo>
                    <a:lnTo>
                      <a:pt x="2333" y="3338"/>
                    </a:lnTo>
                    <a:lnTo>
                      <a:pt x="2396" y="3246"/>
                    </a:lnTo>
                    <a:lnTo>
                      <a:pt x="2425" y="3201"/>
                    </a:lnTo>
                    <a:lnTo>
                      <a:pt x="2453" y="3154"/>
                    </a:lnTo>
                    <a:lnTo>
                      <a:pt x="2479" y="3108"/>
                    </a:lnTo>
                    <a:lnTo>
                      <a:pt x="2502" y="3064"/>
                    </a:lnTo>
                    <a:lnTo>
                      <a:pt x="2523" y="3018"/>
                    </a:lnTo>
                    <a:lnTo>
                      <a:pt x="2541" y="2975"/>
                    </a:lnTo>
                    <a:lnTo>
                      <a:pt x="2556" y="2932"/>
                    </a:lnTo>
                    <a:lnTo>
                      <a:pt x="2568" y="2890"/>
                    </a:lnTo>
                    <a:lnTo>
                      <a:pt x="2575" y="2849"/>
                    </a:lnTo>
                    <a:lnTo>
                      <a:pt x="2579" y="2811"/>
                    </a:lnTo>
                    <a:lnTo>
                      <a:pt x="2578" y="2774"/>
                    </a:lnTo>
                    <a:lnTo>
                      <a:pt x="2573" y="2740"/>
                    </a:lnTo>
                    <a:lnTo>
                      <a:pt x="2562" y="2708"/>
                    </a:lnTo>
                    <a:lnTo>
                      <a:pt x="2547" y="2678"/>
                    </a:lnTo>
                    <a:lnTo>
                      <a:pt x="2527" y="2651"/>
                    </a:lnTo>
                    <a:lnTo>
                      <a:pt x="2502" y="2627"/>
                    </a:lnTo>
                    <a:lnTo>
                      <a:pt x="2469" y="2607"/>
                    </a:lnTo>
                    <a:lnTo>
                      <a:pt x="2430" y="2589"/>
                    </a:lnTo>
                    <a:lnTo>
                      <a:pt x="2423" y="2585"/>
                    </a:lnTo>
                    <a:lnTo>
                      <a:pt x="2420" y="2583"/>
                    </a:lnTo>
                    <a:lnTo>
                      <a:pt x="2265" y="2656"/>
                    </a:lnTo>
                    <a:lnTo>
                      <a:pt x="2108" y="2726"/>
                    </a:lnTo>
                    <a:lnTo>
                      <a:pt x="1947" y="2788"/>
                    </a:lnTo>
                    <a:lnTo>
                      <a:pt x="1784" y="2847"/>
                    </a:lnTo>
                    <a:lnTo>
                      <a:pt x="1621" y="2899"/>
                    </a:lnTo>
                    <a:lnTo>
                      <a:pt x="1479" y="2939"/>
                    </a:lnTo>
                    <a:lnTo>
                      <a:pt x="1338" y="2977"/>
                    </a:lnTo>
                    <a:lnTo>
                      <a:pt x="1197" y="3009"/>
                    </a:lnTo>
                    <a:lnTo>
                      <a:pt x="1059" y="3038"/>
                    </a:lnTo>
                    <a:lnTo>
                      <a:pt x="923" y="3064"/>
                    </a:lnTo>
                    <a:lnTo>
                      <a:pt x="790" y="3085"/>
                    </a:lnTo>
                    <a:lnTo>
                      <a:pt x="660" y="3102"/>
                    </a:lnTo>
                    <a:lnTo>
                      <a:pt x="536" y="3116"/>
                    </a:lnTo>
                    <a:lnTo>
                      <a:pt x="416" y="3125"/>
                    </a:lnTo>
                    <a:lnTo>
                      <a:pt x="405" y="3111"/>
                    </a:lnTo>
                    <a:lnTo>
                      <a:pt x="397" y="3101"/>
                    </a:lnTo>
                    <a:lnTo>
                      <a:pt x="390" y="3093"/>
                    </a:lnTo>
                    <a:lnTo>
                      <a:pt x="383" y="3084"/>
                    </a:lnTo>
                    <a:lnTo>
                      <a:pt x="376" y="3074"/>
                    </a:lnTo>
                    <a:lnTo>
                      <a:pt x="366" y="3060"/>
                    </a:lnTo>
                    <a:lnTo>
                      <a:pt x="524" y="3049"/>
                    </a:lnTo>
                    <a:lnTo>
                      <a:pt x="680" y="3033"/>
                    </a:lnTo>
                    <a:lnTo>
                      <a:pt x="831" y="3012"/>
                    </a:lnTo>
                    <a:lnTo>
                      <a:pt x="981" y="2986"/>
                    </a:lnTo>
                    <a:lnTo>
                      <a:pt x="1127" y="2956"/>
                    </a:lnTo>
                    <a:lnTo>
                      <a:pt x="1271" y="2920"/>
                    </a:lnTo>
                    <a:lnTo>
                      <a:pt x="1413" y="2881"/>
                    </a:lnTo>
                    <a:lnTo>
                      <a:pt x="1555" y="2837"/>
                    </a:lnTo>
                    <a:lnTo>
                      <a:pt x="1694" y="2787"/>
                    </a:lnTo>
                    <a:lnTo>
                      <a:pt x="1834" y="2734"/>
                    </a:lnTo>
                    <a:lnTo>
                      <a:pt x="1972" y="2677"/>
                    </a:lnTo>
                    <a:lnTo>
                      <a:pt x="2112" y="2614"/>
                    </a:lnTo>
                    <a:lnTo>
                      <a:pt x="2252" y="2549"/>
                    </a:lnTo>
                    <a:lnTo>
                      <a:pt x="2392" y="2477"/>
                    </a:lnTo>
                    <a:lnTo>
                      <a:pt x="2383" y="2425"/>
                    </a:lnTo>
                    <a:lnTo>
                      <a:pt x="2371" y="2377"/>
                    </a:lnTo>
                    <a:lnTo>
                      <a:pt x="2353" y="2334"/>
                    </a:lnTo>
                    <a:lnTo>
                      <a:pt x="2330" y="2295"/>
                    </a:lnTo>
                    <a:lnTo>
                      <a:pt x="2304" y="2259"/>
                    </a:lnTo>
                    <a:lnTo>
                      <a:pt x="2273" y="2226"/>
                    </a:lnTo>
                    <a:lnTo>
                      <a:pt x="2240" y="2197"/>
                    </a:lnTo>
                    <a:lnTo>
                      <a:pt x="2203" y="2172"/>
                    </a:lnTo>
                    <a:lnTo>
                      <a:pt x="2164" y="2147"/>
                    </a:lnTo>
                    <a:lnTo>
                      <a:pt x="2122" y="2126"/>
                    </a:lnTo>
                    <a:lnTo>
                      <a:pt x="2078" y="2108"/>
                    </a:lnTo>
                    <a:lnTo>
                      <a:pt x="2032" y="2090"/>
                    </a:lnTo>
                    <a:lnTo>
                      <a:pt x="1984" y="2075"/>
                    </a:lnTo>
                    <a:lnTo>
                      <a:pt x="1936" y="2061"/>
                    </a:lnTo>
                    <a:lnTo>
                      <a:pt x="1834" y="2036"/>
                    </a:lnTo>
                    <a:lnTo>
                      <a:pt x="1783" y="2024"/>
                    </a:lnTo>
                    <a:lnTo>
                      <a:pt x="1731" y="2013"/>
                    </a:lnTo>
                    <a:lnTo>
                      <a:pt x="1647" y="1995"/>
                    </a:lnTo>
                    <a:lnTo>
                      <a:pt x="1559" y="1979"/>
                    </a:lnTo>
                    <a:lnTo>
                      <a:pt x="1467" y="1963"/>
                    </a:lnTo>
                    <a:lnTo>
                      <a:pt x="1373" y="1950"/>
                    </a:lnTo>
                    <a:lnTo>
                      <a:pt x="1276" y="1934"/>
                    </a:lnTo>
                    <a:lnTo>
                      <a:pt x="1178" y="1920"/>
                    </a:lnTo>
                    <a:lnTo>
                      <a:pt x="1079" y="1906"/>
                    </a:lnTo>
                    <a:lnTo>
                      <a:pt x="979" y="1891"/>
                    </a:lnTo>
                    <a:lnTo>
                      <a:pt x="878" y="1875"/>
                    </a:lnTo>
                    <a:lnTo>
                      <a:pt x="779" y="1858"/>
                    </a:lnTo>
                    <a:lnTo>
                      <a:pt x="680" y="1840"/>
                    </a:lnTo>
                    <a:lnTo>
                      <a:pt x="584" y="1821"/>
                    </a:lnTo>
                    <a:lnTo>
                      <a:pt x="489" y="1800"/>
                    </a:lnTo>
                    <a:lnTo>
                      <a:pt x="397" y="1777"/>
                    </a:lnTo>
                    <a:lnTo>
                      <a:pt x="310" y="1752"/>
                    </a:lnTo>
                    <a:lnTo>
                      <a:pt x="225" y="1724"/>
                    </a:lnTo>
                    <a:lnTo>
                      <a:pt x="145" y="1693"/>
                    </a:lnTo>
                    <a:lnTo>
                      <a:pt x="70" y="1659"/>
                    </a:lnTo>
                    <a:lnTo>
                      <a:pt x="0" y="1622"/>
                    </a:lnTo>
                    <a:lnTo>
                      <a:pt x="4" y="1606"/>
                    </a:lnTo>
                    <a:lnTo>
                      <a:pt x="6" y="1595"/>
                    </a:lnTo>
                    <a:lnTo>
                      <a:pt x="10" y="1585"/>
                    </a:lnTo>
                    <a:lnTo>
                      <a:pt x="14" y="1576"/>
                    </a:lnTo>
                    <a:lnTo>
                      <a:pt x="19" y="1566"/>
                    </a:lnTo>
                    <a:lnTo>
                      <a:pt x="23" y="1550"/>
                    </a:lnTo>
                    <a:lnTo>
                      <a:pt x="80" y="1585"/>
                    </a:lnTo>
                    <a:lnTo>
                      <a:pt x="144" y="1618"/>
                    </a:lnTo>
                    <a:lnTo>
                      <a:pt x="211" y="1649"/>
                    </a:lnTo>
                    <a:lnTo>
                      <a:pt x="284" y="1675"/>
                    </a:lnTo>
                    <a:lnTo>
                      <a:pt x="362" y="1701"/>
                    </a:lnTo>
                    <a:lnTo>
                      <a:pt x="443" y="1724"/>
                    </a:lnTo>
                    <a:lnTo>
                      <a:pt x="528" y="1744"/>
                    </a:lnTo>
                    <a:lnTo>
                      <a:pt x="616" y="1763"/>
                    </a:lnTo>
                    <a:lnTo>
                      <a:pt x="704" y="1779"/>
                    </a:lnTo>
                    <a:lnTo>
                      <a:pt x="796" y="1795"/>
                    </a:lnTo>
                    <a:lnTo>
                      <a:pt x="889" y="1810"/>
                    </a:lnTo>
                    <a:lnTo>
                      <a:pt x="981" y="1823"/>
                    </a:lnTo>
                    <a:lnTo>
                      <a:pt x="1074" y="1834"/>
                    </a:lnTo>
                    <a:lnTo>
                      <a:pt x="1166" y="1844"/>
                    </a:lnTo>
                    <a:lnTo>
                      <a:pt x="1258" y="1854"/>
                    </a:lnTo>
                    <a:lnTo>
                      <a:pt x="1348" y="1863"/>
                    </a:lnTo>
                    <a:lnTo>
                      <a:pt x="1435" y="1873"/>
                    </a:lnTo>
                    <a:lnTo>
                      <a:pt x="1521" y="1881"/>
                    </a:lnTo>
                    <a:lnTo>
                      <a:pt x="1602" y="1890"/>
                    </a:lnTo>
                    <a:lnTo>
                      <a:pt x="1680" y="1899"/>
                    </a:lnTo>
                    <a:lnTo>
                      <a:pt x="1754" y="1908"/>
                    </a:lnTo>
                    <a:lnTo>
                      <a:pt x="1807" y="1919"/>
                    </a:lnTo>
                    <a:lnTo>
                      <a:pt x="1861" y="1932"/>
                    </a:lnTo>
                    <a:lnTo>
                      <a:pt x="1965" y="1957"/>
                    </a:lnTo>
                    <a:lnTo>
                      <a:pt x="2015" y="1971"/>
                    </a:lnTo>
                    <a:lnTo>
                      <a:pt x="2066" y="1988"/>
                    </a:lnTo>
                    <a:lnTo>
                      <a:pt x="2114" y="2004"/>
                    </a:lnTo>
                    <a:lnTo>
                      <a:pt x="2161" y="2023"/>
                    </a:lnTo>
                    <a:lnTo>
                      <a:pt x="2206" y="2045"/>
                    </a:lnTo>
                    <a:lnTo>
                      <a:pt x="2249" y="2068"/>
                    </a:lnTo>
                    <a:lnTo>
                      <a:pt x="2290" y="2094"/>
                    </a:lnTo>
                    <a:lnTo>
                      <a:pt x="2326" y="2122"/>
                    </a:lnTo>
                    <a:lnTo>
                      <a:pt x="2362" y="2154"/>
                    </a:lnTo>
                    <a:lnTo>
                      <a:pt x="2394" y="2189"/>
                    </a:lnTo>
                    <a:lnTo>
                      <a:pt x="2422" y="2227"/>
                    </a:lnTo>
                    <a:lnTo>
                      <a:pt x="2446" y="2271"/>
                    </a:lnTo>
                    <a:lnTo>
                      <a:pt x="2466" y="2316"/>
                    </a:lnTo>
                    <a:lnTo>
                      <a:pt x="2482" y="2367"/>
                    </a:lnTo>
                    <a:lnTo>
                      <a:pt x="2494" y="2423"/>
                    </a:lnTo>
                    <a:lnTo>
                      <a:pt x="2595" y="2364"/>
                    </a:lnTo>
                    <a:lnTo>
                      <a:pt x="2694" y="2302"/>
                    </a:lnTo>
                    <a:lnTo>
                      <a:pt x="2757" y="2260"/>
                    </a:lnTo>
                    <a:lnTo>
                      <a:pt x="2818" y="2217"/>
                    </a:lnTo>
                    <a:lnTo>
                      <a:pt x="2771" y="2114"/>
                    </a:lnTo>
                    <a:lnTo>
                      <a:pt x="2721" y="2013"/>
                    </a:lnTo>
                    <a:lnTo>
                      <a:pt x="2667" y="1913"/>
                    </a:lnTo>
                    <a:lnTo>
                      <a:pt x="2609" y="1812"/>
                    </a:lnTo>
                    <a:lnTo>
                      <a:pt x="2547" y="1715"/>
                    </a:lnTo>
                    <a:lnTo>
                      <a:pt x="2481" y="1617"/>
                    </a:lnTo>
                    <a:lnTo>
                      <a:pt x="2413" y="1522"/>
                    </a:lnTo>
                    <a:lnTo>
                      <a:pt x="2339" y="1429"/>
                    </a:lnTo>
                    <a:lnTo>
                      <a:pt x="2262" y="1338"/>
                    </a:lnTo>
                    <a:lnTo>
                      <a:pt x="2180" y="1249"/>
                    </a:lnTo>
                    <a:lnTo>
                      <a:pt x="2095" y="1163"/>
                    </a:lnTo>
                    <a:lnTo>
                      <a:pt x="2005" y="1080"/>
                    </a:lnTo>
                    <a:lnTo>
                      <a:pt x="1911" y="1000"/>
                    </a:lnTo>
                    <a:lnTo>
                      <a:pt x="1814" y="923"/>
                    </a:lnTo>
                    <a:lnTo>
                      <a:pt x="1711" y="849"/>
                    </a:lnTo>
                    <a:lnTo>
                      <a:pt x="1604" y="781"/>
                    </a:lnTo>
                    <a:lnTo>
                      <a:pt x="1494" y="715"/>
                    </a:lnTo>
                    <a:lnTo>
                      <a:pt x="1378" y="653"/>
                    </a:lnTo>
                    <a:lnTo>
                      <a:pt x="1259" y="595"/>
                    </a:lnTo>
                    <a:lnTo>
                      <a:pt x="1135" y="543"/>
                    </a:lnTo>
                    <a:lnTo>
                      <a:pt x="1007" y="496"/>
                    </a:lnTo>
                    <a:lnTo>
                      <a:pt x="873" y="453"/>
                    </a:lnTo>
                    <a:lnTo>
                      <a:pt x="736" y="417"/>
                    </a:lnTo>
                    <a:lnTo>
                      <a:pt x="748" y="409"/>
                    </a:lnTo>
                    <a:lnTo>
                      <a:pt x="757" y="405"/>
                    </a:lnTo>
                    <a:lnTo>
                      <a:pt x="763" y="404"/>
                    </a:lnTo>
                    <a:lnTo>
                      <a:pt x="773" y="404"/>
                    </a:lnTo>
                    <a:lnTo>
                      <a:pt x="779" y="403"/>
                    </a:lnTo>
                    <a:lnTo>
                      <a:pt x="788" y="400"/>
                    </a:lnTo>
                    <a:lnTo>
                      <a:pt x="801" y="392"/>
                    </a:lnTo>
                    <a:lnTo>
                      <a:pt x="948" y="437"/>
                    </a:lnTo>
                    <a:lnTo>
                      <a:pt x="1092" y="485"/>
                    </a:lnTo>
                    <a:lnTo>
                      <a:pt x="1230" y="540"/>
                    </a:lnTo>
                    <a:lnTo>
                      <a:pt x="1363" y="598"/>
                    </a:lnTo>
                    <a:lnTo>
                      <a:pt x="1491" y="661"/>
                    </a:lnTo>
                    <a:lnTo>
                      <a:pt x="1616" y="730"/>
                    </a:lnTo>
                    <a:lnTo>
                      <a:pt x="1735" y="802"/>
                    </a:lnTo>
                    <a:lnTo>
                      <a:pt x="1849" y="878"/>
                    </a:lnTo>
                    <a:lnTo>
                      <a:pt x="1960" y="960"/>
                    </a:lnTo>
                    <a:lnTo>
                      <a:pt x="2065" y="1043"/>
                    </a:lnTo>
                    <a:lnTo>
                      <a:pt x="2165" y="1131"/>
                    </a:lnTo>
                    <a:lnTo>
                      <a:pt x="2260" y="1221"/>
                    </a:lnTo>
                    <a:lnTo>
                      <a:pt x="2352" y="1315"/>
                    </a:lnTo>
                    <a:lnTo>
                      <a:pt x="2438" y="1411"/>
                    </a:lnTo>
                    <a:lnTo>
                      <a:pt x="2519" y="1510"/>
                    </a:lnTo>
                    <a:lnTo>
                      <a:pt x="2595" y="1612"/>
                    </a:lnTo>
                    <a:lnTo>
                      <a:pt x="2668" y="1716"/>
                    </a:lnTo>
                    <a:lnTo>
                      <a:pt x="2734" y="1823"/>
                    </a:lnTo>
                    <a:lnTo>
                      <a:pt x="2796" y="1930"/>
                    </a:lnTo>
                    <a:lnTo>
                      <a:pt x="2853" y="2040"/>
                    </a:lnTo>
                    <a:lnTo>
                      <a:pt x="2905" y="2151"/>
                    </a:lnTo>
                    <a:lnTo>
                      <a:pt x="2984" y="2085"/>
                    </a:lnTo>
                    <a:lnTo>
                      <a:pt x="3057" y="2018"/>
                    </a:lnTo>
                    <a:lnTo>
                      <a:pt x="3127" y="1948"/>
                    </a:lnTo>
                    <a:lnTo>
                      <a:pt x="3125" y="1943"/>
                    </a:lnTo>
                    <a:lnTo>
                      <a:pt x="3125" y="1938"/>
                    </a:lnTo>
                    <a:lnTo>
                      <a:pt x="3093" y="1932"/>
                    </a:lnTo>
                    <a:lnTo>
                      <a:pt x="3065" y="1918"/>
                    </a:lnTo>
                    <a:lnTo>
                      <a:pt x="3041" y="1901"/>
                    </a:lnTo>
                    <a:lnTo>
                      <a:pt x="3018" y="1881"/>
                    </a:lnTo>
                    <a:lnTo>
                      <a:pt x="2999" y="1858"/>
                    </a:lnTo>
                    <a:lnTo>
                      <a:pt x="2983" y="1831"/>
                    </a:lnTo>
                    <a:lnTo>
                      <a:pt x="2969" y="1804"/>
                    </a:lnTo>
                    <a:lnTo>
                      <a:pt x="2956" y="1773"/>
                    </a:lnTo>
                    <a:lnTo>
                      <a:pt x="2944" y="1743"/>
                    </a:lnTo>
                    <a:lnTo>
                      <a:pt x="2934" y="1710"/>
                    </a:lnTo>
                    <a:lnTo>
                      <a:pt x="2925" y="1677"/>
                    </a:lnTo>
                    <a:lnTo>
                      <a:pt x="2918" y="1644"/>
                    </a:lnTo>
                    <a:lnTo>
                      <a:pt x="2910" y="1612"/>
                    </a:lnTo>
                    <a:lnTo>
                      <a:pt x="2903" y="1578"/>
                    </a:lnTo>
                    <a:lnTo>
                      <a:pt x="2895" y="1546"/>
                    </a:lnTo>
                    <a:lnTo>
                      <a:pt x="2886" y="1517"/>
                    </a:lnTo>
                    <a:lnTo>
                      <a:pt x="2886" y="1514"/>
                    </a:lnTo>
                    <a:lnTo>
                      <a:pt x="2885" y="1513"/>
                    </a:lnTo>
                    <a:lnTo>
                      <a:pt x="2885" y="1512"/>
                    </a:lnTo>
                    <a:lnTo>
                      <a:pt x="2701" y="754"/>
                    </a:lnTo>
                    <a:lnTo>
                      <a:pt x="2679" y="674"/>
                    </a:lnTo>
                    <a:lnTo>
                      <a:pt x="2654" y="601"/>
                    </a:lnTo>
                    <a:lnTo>
                      <a:pt x="2626" y="532"/>
                    </a:lnTo>
                    <a:lnTo>
                      <a:pt x="2595" y="469"/>
                    </a:lnTo>
                    <a:lnTo>
                      <a:pt x="2561" y="411"/>
                    </a:lnTo>
                    <a:lnTo>
                      <a:pt x="2524" y="357"/>
                    </a:lnTo>
                    <a:lnTo>
                      <a:pt x="2486" y="307"/>
                    </a:lnTo>
                    <a:lnTo>
                      <a:pt x="2446" y="260"/>
                    </a:lnTo>
                    <a:lnTo>
                      <a:pt x="2403" y="217"/>
                    </a:lnTo>
                    <a:lnTo>
                      <a:pt x="2357" y="177"/>
                    </a:lnTo>
                    <a:lnTo>
                      <a:pt x="2310" y="139"/>
                    </a:lnTo>
                    <a:lnTo>
                      <a:pt x="2262" y="102"/>
                    </a:lnTo>
                    <a:lnTo>
                      <a:pt x="2212" y="68"/>
                    </a:lnTo>
                    <a:lnTo>
                      <a:pt x="2161" y="33"/>
                    </a:lnTo>
                    <a:lnTo>
                      <a:pt x="2109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3751263" y="2992438"/>
                <a:ext cx="469900" cy="587375"/>
              </a:xfrm>
              <a:custGeom>
                <a:avLst/>
                <a:gdLst/>
                <a:ahLst/>
                <a:cxnLst>
                  <a:cxn ang="0">
                    <a:pos x="346" y="0"/>
                  </a:cxn>
                  <a:cxn ang="0">
                    <a:pos x="388" y="4"/>
                  </a:cxn>
                  <a:cxn ang="0">
                    <a:pos x="429" y="14"/>
                  </a:cxn>
                  <a:cxn ang="0">
                    <a:pos x="464" y="30"/>
                  </a:cxn>
                  <a:cxn ang="0">
                    <a:pos x="495" y="53"/>
                  </a:cxn>
                  <a:cxn ang="0">
                    <a:pos x="521" y="80"/>
                  </a:cxn>
                  <a:cxn ang="0">
                    <a:pos x="544" y="113"/>
                  </a:cxn>
                  <a:cxn ang="0">
                    <a:pos x="563" y="148"/>
                  </a:cxn>
                  <a:cxn ang="0">
                    <a:pos x="577" y="188"/>
                  </a:cxn>
                  <a:cxn ang="0">
                    <a:pos x="587" y="231"/>
                  </a:cxn>
                  <a:cxn ang="0">
                    <a:pos x="592" y="277"/>
                  </a:cxn>
                  <a:cxn ang="0">
                    <a:pos x="592" y="324"/>
                  </a:cxn>
                  <a:cxn ang="0">
                    <a:pos x="586" y="372"/>
                  </a:cxn>
                  <a:cxn ang="0">
                    <a:pos x="576" y="420"/>
                  </a:cxn>
                  <a:cxn ang="0">
                    <a:pos x="561" y="470"/>
                  </a:cxn>
                  <a:cxn ang="0">
                    <a:pos x="538" y="522"/>
                  </a:cxn>
                  <a:cxn ang="0">
                    <a:pos x="511" y="569"/>
                  </a:cxn>
                  <a:cxn ang="0">
                    <a:pos x="480" y="610"/>
                  </a:cxn>
                  <a:cxn ang="0">
                    <a:pos x="445" y="647"/>
                  </a:cxn>
                  <a:cxn ang="0">
                    <a:pos x="408" y="679"/>
                  </a:cxn>
                  <a:cxn ang="0">
                    <a:pos x="369" y="704"/>
                  </a:cxn>
                  <a:cxn ang="0">
                    <a:pos x="328" y="722"/>
                  </a:cxn>
                  <a:cxn ang="0">
                    <a:pos x="287" y="735"/>
                  </a:cxn>
                  <a:cxn ang="0">
                    <a:pos x="245" y="740"/>
                  </a:cxn>
                  <a:cxn ang="0">
                    <a:pos x="203" y="736"/>
                  </a:cxn>
                  <a:cxn ang="0">
                    <a:pos x="162" y="726"/>
                  </a:cxn>
                  <a:cxn ang="0">
                    <a:pos x="128" y="709"/>
                  </a:cxn>
                  <a:cxn ang="0">
                    <a:pos x="96" y="687"/>
                  </a:cxn>
                  <a:cxn ang="0">
                    <a:pos x="70" y="660"/>
                  </a:cxn>
                  <a:cxn ang="0">
                    <a:pos x="47" y="627"/>
                  </a:cxn>
                  <a:cxn ang="0">
                    <a:pos x="29" y="591"/>
                  </a:cxn>
                  <a:cxn ang="0">
                    <a:pos x="15" y="551"/>
                  </a:cxn>
                  <a:cxn ang="0">
                    <a:pos x="5" y="509"/>
                  </a:cxn>
                  <a:cxn ang="0">
                    <a:pos x="0" y="463"/>
                  </a:cxn>
                  <a:cxn ang="0">
                    <a:pos x="0" y="416"/>
                  </a:cxn>
                  <a:cxn ang="0">
                    <a:pos x="6" y="368"/>
                  </a:cxn>
                  <a:cxn ang="0">
                    <a:pos x="16" y="320"/>
                  </a:cxn>
                  <a:cxn ang="0">
                    <a:pos x="32" y="270"/>
                  </a:cxn>
                  <a:cxn ang="0">
                    <a:pos x="54" y="218"/>
                  </a:cxn>
                  <a:cxn ang="0">
                    <a:pos x="81" y="171"/>
                  </a:cxn>
                  <a:cxn ang="0">
                    <a:pos x="113" y="129"/>
                  </a:cxn>
                  <a:cxn ang="0">
                    <a:pos x="147" y="93"/>
                  </a:cxn>
                  <a:cxn ang="0">
                    <a:pos x="184" y="61"/>
                  </a:cxn>
                  <a:cxn ang="0">
                    <a:pos x="223" y="36"/>
                  </a:cxn>
                  <a:cxn ang="0">
                    <a:pos x="264" y="18"/>
                  </a:cxn>
                  <a:cxn ang="0">
                    <a:pos x="306" y="5"/>
                  </a:cxn>
                  <a:cxn ang="0">
                    <a:pos x="346" y="0"/>
                  </a:cxn>
                </a:cxnLst>
                <a:rect l="0" t="0" r="r" b="b"/>
                <a:pathLst>
                  <a:path w="592" h="740">
                    <a:moveTo>
                      <a:pt x="346" y="0"/>
                    </a:moveTo>
                    <a:lnTo>
                      <a:pt x="388" y="4"/>
                    </a:lnTo>
                    <a:lnTo>
                      <a:pt x="429" y="14"/>
                    </a:lnTo>
                    <a:lnTo>
                      <a:pt x="464" y="30"/>
                    </a:lnTo>
                    <a:lnTo>
                      <a:pt x="495" y="53"/>
                    </a:lnTo>
                    <a:lnTo>
                      <a:pt x="521" y="80"/>
                    </a:lnTo>
                    <a:lnTo>
                      <a:pt x="544" y="113"/>
                    </a:lnTo>
                    <a:lnTo>
                      <a:pt x="563" y="148"/>
                    </a:lnTo>
                    <a:lnTo>
                      <a:pt x="577" y="188"/>
                    </a:lnTo>
                    <a:lnTo>
                      <a:pt x="587" y="231"/>
                    </a:lnTo>
                    <a:lnTo>
                      <a:pt x="592" y="277"/>
                    </a:lnTo>
                    <a:lnTo>
                      <a:pt x="592" y="324"/>
                    </a:lnTo>
                    <a:lnTo>
                      <a:pt x="586" y="372"/>
                    </a:lnTo>
                    <a:lnTo>
                      <a:pt x="576" y="420"/>
                    </a:lnTo>
                    <a:lnTo>
                      <a:pt x="561" y="470"/>
                    </a:lnTo>
                    <a:lnTo>
                      <a:pt x="538" y="522"/>
                    </a:lnTo>
                    <a:lnTo>
                      <a:pt x="511" y="569"/>
                    </a:lnTo>
                    <a:lnTo>
                      <a:pt x="480" y="610"/>
                    </a:lnTo>
                    <a:lnTo>
                      <a:pt x="445" y="647"/>
                    </a:lnTo>
                    <a:lnTo>
                      <a:pt x="408" y="679"/>
                    </a:lnTo>
                    <a:lnTo>
                      <a:pt x="369" y="704"/>
                    </a:lnTo>
                    <a:lnTo>
                      <a:pt x="328" y="722"/>
                    </a:lnTo>
                    <a:lnTo>
                      <a:pt x="287" y="735"/>
                    </a:lnTo>
                    <a:lnTo>
                      <a:pt x="245" y="740"/>
                    </a:lnTo>
                    <a:lnTo>
                      <a:pt x="203" y="736"/>
                    </a:lnTo>
                    <a:lnTo>
                      <a:pt x="162" y="726"/>
                    </a:lnTo>
                    <a:lnTo>
                      <a:pt x="128" y="709"/>
                    </a:lnTo>
                    <a:lnTo>
                      <a:pt x="96" y="687"/>
                    </a:lnTo>
                    <a:lnTo>
                      <a:pt x="70" y="660"/>
                    </a:lnTo>
                    <a:lnTo>
                      <a:pt x="47" y="627"/>
                    </a:lnTo>
                    <a:lnTo>
                      <a:pt x="29" y="591"/>
                    </a:lnTo>
                    <a:lnTo>
                      <a:pt x="15" y="551"/>
                    </a:lnTo>
                    <a:lnTo>
                      <a:pt x="5" y="509"/>
                    </a:lnTo>
                    <a:lnTo>
                      <a:pt x="0" y="463"/>
                    </a:lnTo>
                    <a:lnTo>
                      <a:pt x="0" y="416"/>
                    </a:lnTo>
                    <a:lnTo>
                      <a:pt x="6" y="368"/>
                    </a:lnTo>
                    <a:lnTo>
                      <a:pt x="16" y="320"/>
                    </a:lnTo>
                    <a:lnTo>
                      <a:pt x="32" y="270"/>
                    </a:lnTo>
                    <a:lnTo>
                      <a:pt x="54" y="218"/>
                    </a:lnTo>
                    <a:lnTo>
                      <a:pt x="81" y="171"/>
                    </a:lnTo>
                    <a:lnTo>
                      <a:pt x="113" y="129"/>
                    </a:lnTo>
                    <a:lnTo>
                      <a:pt x="147" y="93"/>
                    </a:lnTo>
                    <a:lnTo>
                      <a:pt x="184" y="61"/>
                    </a:lnTo>
                    <a:lnTo>
                      <a:pt x="223" y="36"/>
                    </a:lnTo>
                    <a:lnTo>
                      <a:pt x="264" y="18"/>
                    </a:lnTo>
                    <a:lnTo>
                      <a:pt x="306" y="5"/>
                    </a:lnTo>
                    <a:lnTo>
                      <a:pt x="34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/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3751263" y="3355975"/>
                <a:ext cx="179388" cy="223837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165" y="5"/>
                  </a:cxn>
                  <a:cxn ang="0">
                    <a:pos x="184" y="15"/>
                  </a:cxn>
                  <a:cxn ang="0">
                    <a:pos x="200" y="30"/>
                  </a:cxn>
                  <a:cxn ang="0">
                    <a:pos x="213" y="49"/>
                  </a:cxn>
                  <a:cxn ang="0">
                    <a:pos x="222" y="71"/>
                  </a:cxn>
                  <a:cxn ang="0">
                    <a:pos x="226" y="96"/>
                  </a:cxn>
                  <a:cxn ang="0">
                    <a:pos x="227" y="123"/>
                  </a:cxn>
                  <a:cxn ang="0">
                    <a:pos x="223" y="151"/>
                  </a:cxn>
                  <a:cxn ang="0">
                    <a:pos x="214" y="179"/>
                  </a:cxn>
                  <a:cxn ang="0">
                    <a:pos x="200" y="209"/>
                  </a:cxn>
                  <a:cxn ang="0">
                    <a:pos x="181" y="236"/>
                  </a:cxn>
                  <a:cxn ang="0">
                    <a:pos x="160" y="256"/>
                  </a:cxn>
                  <a:cxn ang="0">
                    <a:pos x="137" y="271"/>
                  </a:cxn>
                  <a:cxn ang="0">
                    <a:pos x="111" y="280"/>
                  </a:cxn>
                  <a:cxn ang="0">
                    <a:pos x="86" y="283"/>
                  </a:cxn>
                  <a:cxn ang="0">
                    <a:pos x="62" y="278"/>
                  </a:cxn>
                  <a:cxn ang="0">
                    <a:pos x="43" y="268"/>
                  </a:cxn>
                  <a:cxn ang="0">
                    <a:pos x="26" y="252"/>
                  </a:cxn>
                  <a:cxn ang="0">
                    <a:pos x="14" y="233"/>
                  </a:cxn>
                  <a:cxn ang="0">
                    <a:pos x="5" y="210"/>
                  </a:cxn>
                  <a:cxn ang="0">
                    <a:pos x="0" y="186"/>
                  </a:cxn>
                  <a:cxn ang="0">
                    <a:pos x="0" y="158"/>
                  </a:cxn>
                  <a:cxn ang="0">
                    <a:pos x="4" y="131"/>
                  </a:cxn>
                  <a:cxn ang="0">
                    <a:pos x="11" y="103"/>
                  </a:cxn>
                  <a:cxn ang="0">
                    <a:pos x="26" y="72"/>
                  </a:cxn>
                  <a:cxn ang="0">
                    <a:pos x="44" y="47"/>
                  </a:cxn>
                  <a:cxn ang="0">
                    <a:pos x="66" y="26"/>
                  </a:cxn>
                  <a:cxn ang="0">
                    <a:pos x="90" y="11"/>
                  </a:cxn>
                  <a:cxn ang="0">
                    <a:pos x="114" y="2"/>
                  </a:cxn>
                  <a:cxn ang="0">
                    <a:pos x="139" y="0"/>
                  </a:cxn>
                </a:cxnLst>
                <a:rect l="0" t="0" r="r" b="b"/>
                <a:pathLst>
                  <a:path w="227" h="283">
                    <a:moveTo>
                      <a:pt x="139" y="0"/>
                    </a:moveTo>
                    <a:lnTo>
                      <a:pt x="165" y="5"/>
                    </a:lnTo>
                    <a:lnTo>
                      <a:pt x="184" y="15"/>
                    </a:lnTo>
                    <a:lnTo>
                      <a:pt x="200" y="30"/>
                    </a:lnTo>
                    <a:lnTo>
                      <a:pt x="213" y="49"/>
                    </a:lnTo>
                    <a:lnTo>
                      <a:pt x="222" y="71"/>
                    </a:lnTo>
                    <a:lnTo>
                      <a:pt x="226" y="96"/>
                    </a:lnTo>
                    <a:lnTo>
                      <a:pt x="227" y="123"/>
                    </a:lnTo>
                    <a:lnTo>
                      <a:pt x="223" y="151"/>
                    </a:lnTo>
                    <a:lnTo>
                      <a:pt x="214" y="179"/>
                    </a:lnTo>
                    <a:lnTo>
                      <a:pt x="200" y="209"/>
                    </a:lnTo>
                    <a:lnTo>
                      <a:pt x="181" y="236"/>
                    </a:lnTo>
                    <a:lnTo>
                      <a:pt x="160" y="256"/>
                    </a:lnTo>
                    <a:lnTo>
                      <a:pt x="137" y="271"/>
                    </a:lnTo>
                    <a:lnTo>
                      <a:pt x="111" y="280"/>
                    </a:lnTo>
                    <a:lnTo>
                      <a:pt x="86" y="283"/>
                    </a:lnTo>
                    <a:lnTo>
                      <a:pt x="62" y="278"/>
                    </a:lnTo>
                    <a:lnTo>
                      <a:pt x="43" y="268"/>
                    </a:lnTo>
                    <a:lnTo>
                      <a:pt x="26" y="252"/>
                    </a:lnTo>
                    <a:lnTo>
                      <a:pt x="14" y="233"/>
                    </a:lnTo>
                    <a:lnTo>
                      <a:pt x="5" y="210"/>
                    </a:lnTo>
                    <a:lnTo>
                      <a:pt x="0" y="186"/>
                    </a:lnTo>
                    <a:lnTo>
                      <a:pt x="0" y="158"/>
                    </a:lnTo>
                    <a:lnTo>
                      <a:pt x="4" y="131"/>
                    </a:lnTo>
                    <a:lnTo>
                      <a:pt x="11" y="103"/>
                    </a:lnTo>
                    <a:lnTo>
                      <a:pt x="26" y="72"/>
                    </a:lnTo>
                    <a:lnTo>
                      <a:pt x="44" y="47"/>
                    </a:lnTo>
                    <a:lnTo>
                      <a:pt x="66" y="26"/>
                    </a:lnTo>
                    <a:lnTo>
                      <a:pt x="90" y="11"/>
                    </a:lnTo>
                    <a:lnTo>
                      <a:pt x="114" y="2"/>
                    </a:lnTo>
                    <a:lnTo>
                      <a:pt x="13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3" name="Freeform 7"/>
          <p:cNvSpPr>
            <a:spLocks noEditPoints="1"/>
          </p:cNvSpPr>
          <p:nvPr/>
        </p:nvSpPr>
        <p:spPr bwMode="auto">
          <a:xfrm>
            <a:off x="1000100" y="4834303"/>
            <a:ext cx="3309534" cy="963791"/>
          </a:xfrm>
          <a:custGeom>
            <a:avLst/>
            <a:gdLst/>
            <a:ahLst/>
            <a:cxnLst>
              <a:cxn ang="0">
                <a:pos x="4433" y="59"/>
              </a:cxn>
              <a:cxn ang="0">
                <a:pos x="4812" y="166"/>
              </a:cxn>
              <a:cxn ang="0">
                <a:pos x="5122" y="292"/>
              </a:cxn>
              <a:cxn ang="0">
                <a:pos x="5357" y="435"/>
              </a:cxn>
              <a:cxn ang="0">
                <a:pos x="5503" y="592"/>
              </a:cxn>
              <a:cxn ang="0">
                <a:pos x="5556" y="759"/>
              </a:cxn>
              <a:cxn ang="0">
                <a:pos x="5502" y="931"/>
              </a:cxn>
              <a:cxn ang="0">
                <a:pos x="5346" y="1090"/>
              </a:cxn>
              <a:cxn ang="0">
                <a:pos x="5102" y="1236"/>
              </a:cxn>
              <a:cxn ang="0">
                <a:pos x="4777" y="1363"/>
              </a:cxn>
              <a:cxn ang="0">
                <a:pos x="4384" y="1471"/>
              </a:cxn>
              <a:cxn ang="0">
                <a:pos x="3930" y="1553"/>
              </a:cxn>
              <a:cxn ang="0">
                <a:pos x="3429" y="1607"/>
              </a:cxn>
              <a:cxn ang="0">
                <a:pos x="3278" y="1607"/>
              </a:cxn>
              <a:cxn ang="0">
                <a:pos x="3708" y="1546"/>
              </a:cxn>
              <a:cxn ang="0">
                <a:pos x="4090" y="1450"/>
              </a:cxn>
              <a:cxn ang="0">
                <a:pos x="4416" y="1327"/>
              </a:cxn>
              <a:cxn ang="0">
                <a:pos x="4672" y="1177"/>
              </a:cxn>
              <a:cxn ang="0">
                <a:pos x="4847" y="1009"/>
              </a:cxn>
              <a:cxn ang="0">
                <a:pos x="4932" y="823"/>
              </a:cxn>
              <a:cxn ang="0">
                <a:pos x="4915" y="636"/>
              </a:cxn>
              <a:cxn ang="0">
                <a:pos x="4809" y="462"/>
              </a:cxn>
              <a:cxn ang="0">
                <a:pos x="4620" y="304"/>
              </a:cxn>
              <a:cxn ang="0">
                <a:pos x="4360" y="166"/>
              </a:cxn>
              <a:cxn ang="0">
                <a:pos x="4151" y="37"/>
              </a:cxn>
              <a:cxn ang="0">
                <a:pos x="1404" y="37"/>
              </a:cxn>
              <a:cxn ang="0">
                <a:pos x="1195" y="166"/>
              </a:cxn>
              <a:cxn ang="0">
                <a:pos x="934" y="304"/>
              </a:cxn>
              <a:cxn ang="0">
                <a:pos x="745" y="462"/>
              </a:cxn>
              <a:cxn ang="0">
                <a:pos x="639" y="636"/>
              </a:cxn>
              <a:cxn ang="0">
                <a:pos x="622" y="823"/>
              </a:cxn>
              <a:cxn ang="0">
                <a:pos x="706" y="1009"/>
              </a:cxn>
              <a:cxn ang="0">
                <a:pos x="883" y="1177"/>
              </a:cxn>
              <a:cxn ang="0">
                <a:pos x="1138" y="1327"/>
              </a:cxn>
              <a:cxn ang="0">
                <a:pos x="1464" y="1450"/>
              </a:cxn>
              <a:cxn ang="0">
                <a:pos x="1848" y="1546"/>
              </a:cxn>
              <a:cxn ang="0">
                <a:pos x="2278" y="1607"/>
              </a:cxn>
              <a:cxn ang="0">
                <a:pos x="2301" y="1619"/>
              </a:cxn>
              <a:cxn ang="0">
                <a:pos x="1787" y="1573"/>
              </a:cxn>
              <a:cxn ang="0">
                <a:pos x="1317" y="1501"/>
              </a:cxn>
              <a:cxn ang="0">
                <a:pos x="902" y="1401"/>
              </a:cxn>
              <a:cxn ang="0">
                <a:pos x="553" y="1280"/>
              </a:cxn>
              <a:cxn ang="0">
                <a:pos x="280" y="1140"/>
              </a:cxn>
              <a:cxn ang="0">
                <a:pos x="94" y="985"/>
              </a:cxn>
              <a:cxn ang="0">
                <a:pos x="7" y="816"/>
              </a:cxn>
              <a:cxn ang="0">
                <a:pos x="24" y="646"/>
              </a:cxn>
              <a:cxn ang="0">
                <a:pos x="140" y="486"/>
              </a:cxn>
              <a:cxn ang="0">
                <a:pos x="346" y="339"/>
              </a:cxn>
              <a:cxn ang="0">
                <a:pos x="632" y="206"/>
              </a:cxn>
              <a:cxn ang="0">
                <a:pos x="988" y="93"/>
              </a:cxn>
              <a:cxn ang="0">
                <a:pos x="1406" y="0"/>
              </a:cxn>
            </a:cxnLst>
            <a:rect l="0" t="0" r="r" b="b"/>
            <a:pathLst>
              <a:path w="5556" h="1619">
                <a:moveTo>
                  <a:pt x="4149" y="0"/>
                </a:moveTo>
                <a:lnTo>
                  <a:pt x="4294" y="29"/>
                </a:lnTo>
                <a:lnTo>
                  <a:pt x="4433" y="59"/>
                </a:lnTo>
                <a:lnTo>
                  <a:pt x="4566" y="93"/>
                </a:lnTo>
                <a:lnTo>
                  <a:pt x="4692" y="128"/>
                </a:lnTo>
                <a:lnTo>
                  <a:pt x="4812" y="166"/>
                </a:lnTo>
                <a:lnTo>
                  <a:pt x="4923" y="206"/>
                </a:lnTo>
                <a:lnTo>
                  <a:pt x="5026" y="248"/>
                </a:lnTo>
                <a:lnTo>
                  <a:pt x="5122" y="292"/>
                </a:lnTo>
                <a:lnTo>
                  <a:pt x="5210" y="339"/>
                </a:lnTo>
                <a:lnTo>
                  <a:pt x="5287" y="386"/>
                </a:lnTo>
                <a:lnTo>
                  <a:pt x="5357" y="435"/>
                </a:lnTo>
                <a:lnTo>
                  <a:pt x="5416" y="486"/>
                </a:lnTo>
                <a:lnTo>
                  <a:pt x="5465" y="538"/>
                </a:lnTo>
                <a:lnTo>
                  <a:pt x="5503" y="592"/>
                </a:lnTo>
                <a:lnTo>
                  <a:pt x="5532" y="646"/>
                </a:lnTo>
                <a:lnTo>
                  <a:pt x="5551" y="702"/>
                </a:lnTo>
                <a:lnTo>
                  <a:pt x="5556" y="759"/>
                </a:lnTo>
                <a:lnTo>
                  <a:pt x="5549" y="816"/>
                </a:lnTo>
                <a:lnTo>
                  <a:pt x="5532" y="874"/>
                </a:lnTo>
                <a:lnTo>
                  <a:pt x="5502" y="931"/>
                </a:lnTo>
                <a:lnTo>
                  <a:pt x="5461" y="985"/>
                </a:lnTo>
                <a:lnTo>
                  <a:pt x="5409" y="1039"/>
                </a:lnTo>
                <a:lnTo>
                  <a:pt x="5346" y="1090"/>
                </a:lnTo>
                <a:lnTo>
                  <a:pt x="5274" y="1140"/>
                </a:lnTo>
                <a:lnTo>
                  <a:pt x="5193" y="1189"/>
                </a:lnTo>
                <a:lnTo>
                  <a:pt x="5102" y="1236"/>
                </a:lnTo>
                <a:lnTo>
                  <a:pt x="5003" y="1280"/>
                </a:lnTo>
                <a:lnTo>
                  <a:pt x="4893" y="1324"/>
                </a:lnTo>
                <a:lnTo>
                  <a:pt x="4777" y="1363"/>
                </a:lnTo>
                <a:lnTo>
                  <a:pt x="4654" y="1401"/>
                </a:lnTo>
                <a:lnTo>
                  <a:pt x="4522" y="1437"/>
                </a:lnTo>
                <a:lnTo>
                  <a:pt x="4384" y="1471"/>
                </a:lnTo>
                <a:lnTo>
                  <a:pt x="4239" y="1501"/>
                </a:lnTo>
                <a:lnTo>
                  <a:pt x="4087" y="1528"/>
                </a:lnTo>
                <a:lnTo>
                  <a:pt x="3930" y="1553"/>
                </a:lnTo>
                <a:lnTo>
                  <a:pt x="3768" y="1573"/>
                </a:lnTo>
                <a:lnTo>
                  <a:pt x="3601" y="1592"/>
                </a:lnTo>
                <a:lnTo>
                  <a:pt x="3429" y="1607"/>
                </a:lnTo>
                <a:lnTo>
                  <a:pt x="3254" y="1619"/>
                </a:lnTo>
                <a:lnTo>
                  <a:pt x="3261" y="1614"/>
                </a:lnTo>
                <a:lnTo>
                  <a:pt x="3278" y="1607"/>
                </a:lnTo>
                <a:lnTo>
                  <a:pt x="3426" y="1590"/>
                </a:lnTo>
                <a:lnTo>
                  <a:pt x="3569" y="1570"/>
                </a:lnTo>
                <a:lnTo>
                  <a:pt x="3708" y="1546"/>
                </a:lnTo>
                <a:lnTo>
                  <a:pt x="3841" y="1518"/>
                </a:lnTo>
                <a:lnTo>
                  <a:pt x="3969" y="1486"/>
                </a:lnTo>
                <a:lnTo>
                  <a:pt x="4090" y="1450"/>
                </a:lnTo>
                <a:lnTo>
                  <a:pt x="4205" y="1412"/>
                </a:lnTo>
                <a:lnTo>
                  <a:pt x="4315" y="1371"/>
                </a:lnTo>
                <a:lnTo>
                  <a:pt x="4416" y="1327"/>
                </a:lnTo>
                <a:lnTo>
                  <a:pt x="4509" y="1280"/>
                </a:lnTo>
                <a:lnTo>
                  <a:pt x="4595" y="1229"/>
                </a:lnTo>
                <a:lnTo>
                  <a:pt x="4672" y="1177"/>
                </a:lnTo>
                <a:lnTo>
                  <a:pt x="4740" y="1123"/>
                </a:lnTo>
                <a:lnTo>
                  <a:pt x="4799" y="1066"/>
                </a:lnTo>
                <a:lnTo>
                  <a:pt x="4847" y="1009"/>
                </a:lnTo>
                <a:lnTo>
                  <a:pt x="4886" y="948"/>
                </a:lnTo>
                <a:lnTo>
                  <a:pt x="4913" y="887"/>
                </a:lnTo>
                <a:lnTo>
                  <a:pt x="4932" y="823"/>
                </a:lnTo>
                <a:lnTo>
                  <a:pt x="4937" y="759"/>
                </a:lnTo>
                <a:lnTo>
                  <a:pt x="4932" y="697"/>
                </a:lnTo>
                <a:lnTo>
                  <a:pt x="4915" y="636"/>
                </a:lnTo>
                <a:lnTo>
                  <a:pt x="4890" y="577"/>
                </a:lnTo>
                <a:lnTo>
                  <a:pt x="4854" y="520"/>
                </a:lnTo>
                <a:lnTo>
                  <a:pt x="4809" y="462"/>
                </a:lnTo>
                <a:lnTo>
                  <a:pt x="4755" y="408"/>
                </a:lnTo>
                <a:lnTo>
                  <a:pt x="4691" y="356"/>
                </a:lnTo>
                <a:lnTo>
                  <a:pt x="4620" y="304"/>
                </a:lnTo>
                <a:lnTo>
                  <a:pt x="4541" y="257"/>
                </a:lnTo>
                <a:lnTo>
                  <a:pt x="4453" y="209"/>
                </a:lnTo>
                <a:lnTo>
                  <a:pt x="4360" y="166"/>
                </a:lnTo>
                <a:lnTo>
                  <a:pt x="4259" y="125"/>
                </a:lnTo>
                <a:lnTo>
                  <a:pt x="4151" y="86"/>
                </a:lnTo>
                <a:lnTo>
                  <a:pt x="4151" y="37"/>
                </a:lnTo>
                <a:lnTo>
                  <a:pt x="4149" y="0"/>
                </a:lnTo>
                <a:close/>
                <a:moveTo>
                  <a:pt x="1406" y="0"/>
                </a:moveTo>
                <a:lnTo>
                  <a:pt x="1404" y="37"/>
                </a:lnTo>
                <a:lnTo>
                  <a:pt x="1404" y="86"/>
                </a:lnTo>
                <a:lnTo>
                  <a:pt x="1297" y="125"/>
                </a:lnTo>
                <a:lnTo>
                  <a:pt x="1195" y="166"/>
                </a:lnTo>
                <a:lnTo>
                  <a:pt x="1101" y="209"/>
                </a:lnTo>
                <a:lnTo>
                  <a:pt x="1013" y="257"/>
                </a:lnTo>
                <a:lnTo>
                  <a:pt x="934" y="304"/>
                </a:lnTo>
                <a:lnTo>
                  <a:pt x="863" y="356"/>
                </a:lnTo>
                <a:lnTo>
                  <a:pt x="801" y="408"/>
                </a:lnTo>
                <a:lnTo>
                  <a:pt x="745" y="462"/>
                </a:lnTo>
                <a:lnTo>
                  <a:pt x="700" y="520"/>
                </a:lnTo>
                <a:lnTo>
                  <a:pt x="664" y="577"/>
                </a:lnTo>
                <a:lnTo>
                  <a:pt x="639" y="636"/>
                </a:lnTo>
                <a:lnTo>
                  <a:pt x="622" y="697"/>
                </a:lnTo>
                <a:lnTo>
                  <a:pt x="617" y="759"/>
                </a:lnTo>
                <a:lnTo>
                  <a:pt x="622" y="823"/>
                </a:lnTo>
                <a:lnTo>
                  <a:pt x="641" y="887"/>
                </a:lnTo>
                <a:lnTo>
                  <a:pt x="668" y="948"/>
                </a:lnTo>
                <a:lnTo>
                  <a:pt x="706" y="1009"/>
                </a:lnTo>
                <a:lnTo>
                  <a:pt x="755" y="1066"/>
                </a:lnTo>
                <a:lnTo>
                  <a:pt x="814" y="1123"/>
                </a:lnTo>
                <a:lnTo>
                  <a:pt x="883" y="1177"/>
                </a:lnTo>
                <a:lnTo>
                  <a:pt x="959" y="1229"/>
                </a:lnTo>
                <a:lnTo>
                  <a:pt x="1045" y="1280"/>
                </a:lnTo>
                <a:lnTo>
                  <a:pt x="1138" y="1327"/>
                </a:lnTo>
                <a:lnTo>
                  <a:pt x="1239" y="1371"/>
                </a:lnTo>
                <a:lnTo>
                  <a:pt x="1349" y="1412"/>
                </a:lnTo>
                <a:lnTo>
                  <a:pt x="1464" y="1450"/>
                </a:lnTo>
                <a:lnTo>
                  <a:pt x="1587" y="1486"/>
                </a:lnTo>
                <a:lnTo>
                  <a:pt x="1713" y="1518"/>
                </a:lnTo>
                <a:lnTo>
                  <a:pt x="1848" y="1546"/>
                </a:lnTo>
                <a:lnTo>
                  <a:pt x="1986" y="1570"/>
                </a:lnTo>
                <a:lnTo>
                  <a:pt x="2129" y="1590"/>
                </a:lnTo>
                <a:lnTo>
                  <a:pt x="2278" y="1607"/>
                </a:lnTo>
                <a:lnTo>
                  <a:pt x="2286" y="1611"/>
                </a:lnTo>
                <a:lnTo>
                  <a:pt x="2293" y="1614"/>
                </a:lnTo>
                <a:lnTo>
                  <a:pt x="2301" y="1619"/>
                </a:lnTo>
                <a:lnTo>
                  <a:pt x="2126" y="1607"/>
                </a:lnTo>
                <a:lnTo>
                  <a:pt x="1954" y="1592"/>
                </a:lnTo>
                <a:lnTo>
                  <a:pt x="1787" y="1573"/>
                </a:lnTo>
                <a:lnTo>
                  <a:pt x="1624" y="1553"/>
                </a:lnTo>
                <a:lnTo>
                  <a:pt x="1467" y="1528"/>
                </a:lnTo>
                <a:lnTo>
                  <a:pt x="1317" y="1501"/>
                </a:lnTo>
                <a:lnTo>
                  <a:pt x="1172" y="1471"/>
                </a:lnTo>
                <a:lnTo>
                  <a:pt x="1034" y="1437"/>
                </a:lnTo>
                <a:lnTo>
                  <a:pt x="902" y="1401"/>
                </a:lnTo>
                <a:lnTo>
                  <a:pt x="777" y="1363"/>
                </a:lnTo>
                <a:lnTo>
                  <a:pt x="661" y="1324"/>
                </a:lnTo>
                <a:lnTo>
                  <a:pt x="553" y="1280"/>
                </a:lnTo>
                <a:lnTo>
                  <a:pt x="454" y="1236"/>
                </a:lnTo>
                <a:lnTo>
                  <a:pt x="363" y="1189"/>
                </a:lnTo>
                <a:lnTo>
                  <a:pt x="280" y="1140"/>
                </a:lnTo>
                <a:lnTo>
                  <a:pt x="209" y="1090"/>
                </a:lnTo>
                <a:lnTo>
                  <a:pt x="147" y="1039"/>
                </a:lnTo>
                <a:lnTo>
                  <a:pt x="94" y="985"/>
                </a:lnTo>
                <a:lnTo>
                  <a:pt x="54" y="931"/>
                </a:lnTo>
                <a:lnTo>
                  <a:pt x="24" y="874"/>
                </a:lnTo>
                <a:lnTo>
                  <a:pt x="7" y="816"/>
                </a:lnTo>
                <a:lnTo>
                  <a:pt x="0" y="759"/>
                </a:lnTo>
                <a:lnTo>
                  <a:pt x="5" y="702"/>
                </a:lnTo>
                <a:lnTo>
                  <a:pt x="24" y="646"/>
                </a:lnTo>
                <a:lnTo>
                  <a:pt x="51" y="592"/>
                </a:lnTo>
                <a:lnTo>
                  <a:pt x="91" y="538"/>
                </a:lnTo>
                <a:lnTo>
                  <a:pt x="140" y="486"/>
                </a:lnTo>
                <a:lnTo>
                  <a:pt x="199" y="435"/>
                </a:lnTo>
                <a:lnTo>
                  <a:pt x="268" y="386"/>
                </a:lnTo>
                <a:lnTo>
                  <a:pt x="346" y="339"/>
                </a:lnTo>
                <a:lnTo>
                  <a:pt x="433" y="292"/>
                </a:lnTo>
                <a:lnTo>
                  <a:pt x="528" y="248"/>
                </a:lnTo>
                <a:lnTo>
                  <a:pt x="632" y="206"/>
                </a:lnTo>
                <a:lnTo>
                  <a:pt x="744" y="166"/>
                </a:lnTo>
                <a:lnTo>
                  <a:pt x="863" y="128"/>
                </a:lnTo>
                <a:lnTo>
                  <a:pt x="988" y="93"/>
                </a:lnTo>
                <a:lnTo>
                  <a:pt x="1121" y="59"/>
                </a:lnTo>
                <a:lnTo>
                  <a:pt x="1261" y="29"/>
                </a:lnTo>
                <a:lnTo>
                  <a:pt x="1406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8"/>
          <p:cNvSpPr>
            <a:spLocks noEditPoints="1"/>
          </p:cNvSpPr>
          <p:nvPr/>
        </p:nvSpPr>
        <p:spPr bwMode="auto">
          <a:xfrm>
            <a:off x="1873350" y="4011089"/>
            <a:ext cx="1567799" cy="1725055"/>
          </a:xfrm>
          <a:custGeom>
            <a:avLst/>
            <a:gdLst/>
            <a:ahLst/>
            <a:cxnLst>
              <a:cxn ang="0">
                <a:pos x="1388" y="2855"/>
              </a:cxn>
              <a:cxn ang="0">
                <a:pos x="1318" y="2752"/>
              </a:cxn>
              <a:cxn ang="0">
                <a:pos x="1900" y="2632"/>
              </a:cxn>
              <a:cxn ang="0">
                <a:pos x="1428" y="2867"/>
              </a:cxn>
              <a:cxn ang="0">
                <a:pos x="1760" y="2788"/>
              </a:cxn>
              <a:cxn ang="0">
                <a:pos x="622" y="2607"/>
              </a:cxn>
              <a:cxn ang="0">
                <a:pos x="1135" y="2880"/>
              </a:cxn>
              <a:cxn ang="0">
                <a:pos x="1049" y="2799"/>
              </a:cxn>
              <a:cxn ang="0">
                <a:pos x="551" y="2533"/>
              </a:cxn>
              <a:cxn ang="0">
                <a:pos x="855" y="2518"/>
              </a:cxn>
              <a:cxn ang="0">
                <a:pos x="1423" y="2643"/>
              </a:cxn>
              <a:cxn ang="0">
                <a:pos x="1863" y="2363"/>
              </a:cxn>
              <a:cxn ang="0">
                <a:pos x="1662" y="2169"/>
              </a:cxn>
              <a:cxn ang="0">
                <a:pos x="971" y="2169"/>
              </a:cxn>
              <a:cxn ang="0">
                <a:pos x="2315" y="1906"/>
              </a:cxn>
              <a:cxn ang="0">
                <a:pos x="2001" y="2310"/>
              </a:cxn>
              <a:cxn ang="0">
                <a:pos x="2153" y="2379"/>
              </a:cxn>
              <a:cxn ang="0">
                <a:pos x="2424" y="1806"/>
              </a:cxn>
              <a:cxn ang="0">
                <a:pos x="384" y="2295"/>
              </a:cxn>
              <a:cxn ang="0">
                <a:pos x="716" y="2465"/>
              </a:cxn>
              <a:cxn ang="0">
                <a:pos x="447" y="1988"/>
              </a:cxn>
              <a:cxn ang="0">
                <a:pos x="1241" y="41"/>
              </a:cxn>
              <a:cxn ang="0">
                <a:pos x="858" y="375"/>
              </a:cxn>
              <a:cxn ang="0">
                <a:pos x="619" y="963"/>
              </a:cxn>
              <a:cxn ang="0">
                <a:pos x="583" y="1722"/>
              </a:cxn>
              <a:cxn ang="0">
                <a:pos x="1071" y="2086"/>
              </a:cxn>
              <a:cxn ang="0">
                <a:pos x="1792" y="2046"/>
              </a:cxn>
              <a:cxn ang="0">
                <a:pos x="2062" y="1449"/>
              </a:cxn>
              <a:cxn ang="0">
                <a:pos x="1951" y="744"/>
              </a:cxn>
              <a:cxn ang="0">
                <a:pos x="1656" y="230"/>
              </a:cxn>
              <a:cxn ang="0">
                <a:pos x="1399" y="4"/>
              </a:cxn>
              <a:cxn ang="0">
                <a:pos x="1730" y="209"/>
              </a:cxn>
              <a:cxn ang="0">
                <a:pos x="2060" y="727"/>
              </a:cxn>
              <a:cxn ang="0">
                <a:pos x="2187" y="1449"/>
              </a:cxn>
              <a:cxn ang="0">
                <a:pos x="2278" y="1837"/>
              </a:cxn>
              <a:cxn ang="0">
                <a:pos x="2455" y="1322"/>
              </a:cxn>
              <a:cxn ang="0">
                <a:pos x="2266" y="639"/>
              </a:cxn>
              <a:cxn ang="0">
                <a:pos x="1855" y="166"/>
              </a:cxn>
              <a:cxn ang="0">
                <a:pos x="1231" y="4"/>
              </a:cxn>
              <a:cxn ang="0">
                <a:pos x="695" y="225"/>
              </a:cxn>
              <a:cxn ang="0">
                <a:pos x="315" y="741"/>
              </a:cxn>
              <a:cxn ang="0">
                <a:pos x="170" y="1449"/>
              </a:cxn>
              <a:cxn ang="0">
                <a:pos x="420" y="1874"/>
              </a:cxn>
              <a:cxn ang="0">
                <a:pos x="447" y="1319"/>
              </a:cxn>
              <a:cxn ang="0">
                <a:pos x="612" y="624"/>
              </a:cxn>
              <a:cxn ang="0">
                <a:pos x="969" y="150"/>
              </a:cxn>
              <a:cxn ang="0">
                <a:pos x="1231" y="4"/>
              </a:cxn>
              <a:cxn ang="0">
                <a:pos x="1280" y="2"/>
              </a:cxn>
              <a:cxn ang="0">
                <a:pos x="1408" y="0"/>
              </a:cxn>
              <a:cxn ang="0">
                <a:pos x="1915" y="127"/>
              </a:cxn>
              <a:cxn ang="0">
                <a:pos x="2372" y="557"/>
              </a:cxn>
              <a:cxn ang="0">
                <a:pos x="2613" y="1203"/>
              </a:cxn>
              <a:cxn ang="0">
                <a:pos x="2563" y="1928"/>
              </a:cxn>
              <a:cxn ang="0">
                <a:pos x="2241" y="2511"/>
              </a:cxn>
              <a:cxn ang="0">
                <a:pos x="1726" y="2848"/>
              </a:cxn>
              <a:cxn ang="0">
                <a:pos x="1313" y="2890"/>
              </a:cxn>
              <a:cxn ang="0">
                <a:pos x="904" y="2848"/>
              </a:cxn>
              <a:cxn ang="0">
                <a:pos x="389" y="2511"/>
              </a:cxn>
              <a:cxn ang="0">
                <a:pos x="67" y="1928"/>
              </a:cxn>
              <a:cxn ang="0">
                <a:pos x="17" y="1203"/>
              </a:cxn>
              <a:cxn ang="0">
                <a:pos x="258" y="557"/>
              </a:cxn>
              <a:cxn ang="0">
                <a:pos x="715" y="127"/>
              </a:cxn>
            </a:cxnLst>
            <a:rect l="0" t="0" r="r" b="b"/>
            <a:pathLst>
              <a:path w="2630" h="2895">
                <a:moveTo>
                  <a:pt x="1035" y="2725"/>
                </a:moveTo>
                <a:lnTo>
                  <a:pt x="1101" y="2777"/>
                </a:lnTo>
                <a:lnTo>
                  <a:pt x="1170" y="2821"/>
                </a:lnTo>
                <a:lnTo>
                  <a:pt x="1241" y="2855"/>
                </a:lnTo>
                <a:lnTo>
                  <a:pt x="1313" y="2879"/>
                </a:lnTo>
                <a:lnTo>
                  <a:pt x="1388" y="2855"/>
                </a:lnTo>
                <a:lnTo>
                  <a:pt x="1458" y="2821"/>
                </a:lnTo>
                <a:lnTo>
                  <a:pt x="1526" y="2779"/>
                </a:lnTo>
                <a:lnTo>
                  <a:pt x="1592" y="2727"/>
                </a:lnTo>
                <a:lnTo>
                  <a:pt x="1502" y="2740"/>
                </a:lnTo>
                <a:lnTo>
                  <a:pt x="1411" y="2749"/>
                </a:lnTo>
                <a:lnTo>
                  <a:pt x="1318" y="2752"/>
                </a:lnTo>
                <a:lnTo>
                  <a:pt x="1222" y="2749"/>
                </a:lnTo>
                <a:lnTo>
                  <a:pt x="1128" y="2740"/>
                </a:lnTo>
                <a:lnTo>
                  <a:pt x="1035" y="2725"/>
                </a:lnTo>
                <a:close/>
                <a:moveTo>
                  <a:pt x="2067" y="2546"/>
                </a:moveTo>
                <a:lnTo>
                  <a:pt x="1986" y="2592"/>
                </a:lnTo>
                <a:lnTo>
                  <a:pt x="1900" y="2632"/>
                </a:lnTo>
                <a:lnTo>
                  <a:pt x="1811" y="2668"/>
                </a:lnTo>
                <a:lnTo>
                  <a:pt x="1718" y="2698"/>
                </a:lnTo>
                <a:lnTo>
                  <a:pt x="1649" y="2754"/>
                </a:lnTo>
                <a:lnTo>
                  <a:pt x="1578" y="2801"/>
                </a:lnTo>
                <a:lnTo>
                  <a:pt x="1504" y="2838"/>
                </a:lnTo>
                <a:lnTo>
                  <a:pt x="1428" y="2867"/>
                </a:lnTo>
                <a:lnTo>
                  <a:pt x="1349" y="2885"/>
                </a:lnTo>
                <a:lnTo>
                  <a:pt x="1399" y="2892"/>
                </a:lnTo>
                <a:lnTo>
                  <a:pt x="1494" y="2880"/>
                </a:lnTo>
                <a:lnTo>
                  <a:pt x="1585" y="2858"/>
                </a:lnTo>
                <a:lnTo>
                  <a:pt x="1674" y="2828"/>
                </a:lnTo>
                <a:lnTo>
                  <a:pt x="1760" y="2788"/>
                </a:lnTo>
                <a:lnTo>
                  <a:pt x="1843" y="2740"/>
                </a:lnTo>
                <a:lnTo>
                  <a:pt x="1922" y="2683"/>
                </a:lnTo>
                <a:lnTo>
                  <a:pt x="1996" y="2619"/>
                </a:lnTo>
                <a:lnTo>
                  <a:pt x="2067" y="2546"/>
                </a:lnTo>
                <a:close/>
                <a:moveTo>
                  <a:pt x="551" y="2533"/>
                </a:moveTo>
                <a:lnTo>
                  <a:pt x="622" y="2607"/>
                </a:lnTo>
                <a:lnTo>
                  <a:pt x="698" y="2675"/>
                </a:lnTo>
                <a:lnTo>
                  <a:pt x="779" y="2734"/>
                </a:lnTo>
                <a:lnTo>
                  <a:pt x="863" y="2784"/>
                </a:lnTo>
                <a:lnTo>
                  <a:pt x="951" y="2826"/>
                </a:lnTo>
                <a:lnTo>
                  <a:pt x="1040" y="2858"/>
                </a:lnTo>
                <a:lnTo>
                  <a:pt x="1135" y="2880"/>
                </a:lnTo>
                <a:lnTo>
                  <a:pt x="1231" y="2892"/>
                </a:lnTo>
                <a:lnTo>
                  <a:pt x="1256" y="2889"/>
                </a:lnTo>
                <a:lnTo>
                  <a:pt x="1280" y="2885"/>
                </a:lnTo>
                <a:lnTo>
                  <a:pt x="1200" y="2867"/>
                </a:lnTo>
                <a:lnTo>
                  <a:pt x="1123" y="2838"/>
                </a:lnTo>
                <a:lnTo>
                  <a:pt x="1049" y="2799"/>
                </a:lnTo>
                <a:lnTo>
                  <a:pt x="978" y="2752"/>
                </a:lnTo>
                <a:lnTo>
                  <a:pt x="909" y="2695"/>
                </a:lnTo>
                <a:lnTo>
                  <a:pt x="813" y="2663"/>
                </a:lnTo>
                <a:lnTo>
                  <a:pt x="722" y="2626"/>
                </a:lnTo>
                <a:lnTo>
                  <a:pt x="634" y="2582"/>
                </a:lnTo>
                <a:lnTo>
                  <a:pt x="551" y="2533"/>
                </a:lnTo>
                <a:close/>
                <a:moveTo>
                  <a:pt x="659" y="2086"/>
                </a:moveTo>
                <a:lnTo>
                  <a:pt x="691" y="2182"/>
                </a:lnTo>
                <a:lnTo>
                  <a:pt x="727" y="2273"/>
                </a:lnTo>
                <a:lnTo>
                  <a:pt x="765" y="2359"/>
                </a:lnTo>
                <a:lnTo>
                  <a:pt x="809" y="2442"/>
                </a:lnTo>
                <a:lnTo>
                  <a:pt x="855" y="2518"/>
                </a:lnTo>
                <a:lnTo>
                  <a:pt x="905" y="2587"/>
                </a:lnTo>
                <a:lnTo>
                  <a:pt x="1005" y="2612"/>
                </a:lnTo>
                <a:lnTo>
                  <a:pt x="1106" y="2631"/>
                </a:lnTo>
                <a:lnTo>
                  <a:pt x="1212" y="2643"/>
                </a:lnTo>
                <a:lnTo>
                  <a:pt x="1318" y="2646"/>
                </a:lnTo>
                <a:lnTo>
                  <a:pt x="1423" y="2643"/>
                </a:lnTo>
                <a:lnTo>
                  <a:pt x="1526" y="2631"/>
                </a:lnTo>
                <a:lnTo>
                  <a:pt x="1625" y="2614"/>
                </a:lnTo>
                <a:lnTo>
                  <a:pt x="1721" y="2590"/>
                </a:lnTo>
                <a:lnTo>
                  <a:pt x="1772" y="2521"/>
                </a:lnTo>
                <a:lnTo>
                  <a:pt x="1819" y="2445"/>
                </a:lnTo>
                <a:lnTo>
                  <a:pt x="1863" y="2363"/>
                </a:lnTo>
                <a:lnTo>
                  <a:pt x="1902" y="2277"/>
                </a:lnTo>
                <a:lnTo>
                  <a:pt x="1939" y="2186"/>
                </a:lnTo>
                <a:lnTo>
                  <a:pt x="1971" y="2089"/>
                </a:lnTo>
                <a:lnTo>
                  <a:pt x="1873" y="2121"/>
                </a:lnTo>
                <a:lnTo>
                  <a:pt x="1770" y="2148"/>
                </a:lnTo>
                <a:lnTo>
                  <a:pt x="1662" y="2169"/>
                </a:lnTo>
                <a:lnTo>
                  <a:pt x="1551" y="2186"/>
                </a:lnTo>
                <a:lnTo>
                  <a:pt x="1436" y="2194"/>
                </a:lnTo>
                <a:lnTo>
                  <a:pt x="1318" y="2197"/>
                </a:lnTo>
                <a:lnTo>
                  <a:pt x="1199" y="2194"/>
                </a:lnTo>
                <a:lnTo>
                  <a:pt x="1082" y="2184"/>
                </a:lnTo>
                <a:lnTo>
                  <a:pt x="971" y="2169"/>
                </a:lnTo>
                <a:lnTo>
                  <a:pt x="861" y="2147"/>
                </a:lnTo>
                <a:lnTo>
                  <a:pt x="759" y="2118"/>
                </a:lnTo>
                <a:lnTo>
                  <a:pt x="659" y="2086"/>
                </a:lnTo>
                <a:close/>
                <a:moveTo>
                  <a:pt x="2424" y="1806"/>
                </a:moveTo>
                <a:lnTo>
                  <a:pt x="2374" y="1857"/>
                </a:lnTo>
                <a:lnTo>
                  <a:pt x="2315" y="1906"/>
                </a:lnTo>
                <a:lnTo>
                  <a:pt x="2251" y="1951"/>
                </a:lnTo>
                <a:lnTo>
                  <a:pt x="2182" y="1995"/>
                </a:lnTo>
                <a:lnTo>
                  <a:pt x="2106" y="2034"/>
                </a:lnTo>
                <a:lnTo>
                  <a:pt x="2075" y="2130"/>
                </a:lnTo>
                <a:lnTo>
                  <a:pt x="2040" y="2223"/>
                </a:lnTo>
                <a:lnTo>
                  <a:pt x="2001" y="2310"/>
                </a:lnTo>
                <a:lnTo>
                  <a:pt x="1957" y="2393"/>
                </a:lnTo>
                <a:lnTo>
                  <a:pt x="1910" y="2471"/>
                </a:lnTo>
                <a:lnTo>
                  <a:pt x="1860" y="2543"/>
                </a:lnTo>
                <a:lnTo>
                  <a:pt x="1962" y="2496"/>
                </a:lnTo>
                <a:lnTo>
                  <a:pt x="2062" y="2442"/>
                </a:lnTo>
                <a:lnTo>
                  <a:pt x="2153" y="2379"/>
                </a:lnTo>
                <a:lnTo>
                  <a:pt x="2237" y="2312"/>
                </a:lnTo>
                <a:lnTo>
                  <a:pt x="2286" y="2219"/>
                </a:lnTo>
                <a:lnTo>
                  <a:pt x="2330" y="2123"/>
                </a:lnTo>
                <a:lnTo>
                  <a:pt x="2367" y="2020"/>
                </a:lnTo>
                <a:lnTo>
                  <a:pt x="2399" y="1916"/>
                </a:lnTo>
                <a:lnTo>
                  <a:pt x="2424" y="1806"/>
                </a:lnTo>
                <a:close/>
                <a:moveTo>
                  <a:pt x="204" y="1794"/>
                </a:moveTo>
                <a:lnTo>
                  <a:pt x="227" y="1902"/>
                </a:lnTo>
                <a:lnTo>
                  <a:pt x="258" y="2007"/>
                </a:lnTo>
                <a:lnTo>
                  <a:pt x="293" y="2108"/>
                </a:lnTo>
                <a:lnTo>
                  <a:pt x="337" y="2204"/>
                </a:lnTo>
                <a:lnTo>
                  <a:pt x="384" y="2295"/>
                </a:lnTo>
                <a:lnTo>
                  <a:pt x="452" y="2353"/>
                </a:lnTo>
                <a:lnTo>
                  <a:pt x="523" y="2406"/>
                </a:lnTo>
                <a:lnTo>
                  <a:pt x="600" y="2455"/>
                </a:lnTo>
                <a:lnTo>
                  <a:pt x="681" y="2499"/>
                </a:lnTo>
                <a:lnTo>
                  <a:pt x="767" y="2538"/>
                </a:lnTo>
                <a:lnTo>
                  <a:pt x="716" y="2465"/>
                </a:lnTo>
                <a:lnTo>
                  <a:pt x="669" y="2388"/>
                </a:lnTo>
                <a:lnTo>
                  <a:pt x="627" y="2305"/>
                </a:lnTo>
                <a:lnTo>
                  <a:pt x="588" y="2218"/>
                </a:lnTo>
                <a:lnTo>
                  <a:pt x="553" y="2125"/>
                </a:lnTo>
                <a:lnTo>
                  <a:pt x="523" y="2029"/>
                </a:lnTo>
                <a:lnTo>
                  <a:pt x="447" y="1988"/>
                </a:lnTo>
                <a:lnTo>
                  <a:pt x="376" y="1944"/>
                </a:lnTo>
                <a:lnTo>
                  <a:pt x="312" y="1897"/>
                </a:lnTo>
                <a:lnTo>
                  <a:pt x="254" y="1847"/>
                </a:lnTo>
                <a:lnTo>
                  <a:pt x="204" y="1794"/>
                </a:lnTo>
                <a:close/>
                <a:moveTo>
                  <a:pt x="1313" y="17"/>
                </a:moveTo>
                <a:lnTo>
                  <a:pt x="1241" y="41"/>
                </a:lnTo>
                <a:lnTo>
                  <a:pt x="1170" y="74"/>
                </a:lnTo>
                <a:lnTo>
                  <a:pt x="1101" y="118"/>
                </a:lnTo>
                <a:lnTo>
                  <a:pt x="1035" y="169"/>
                </a:lnTo>
                <a:lnTo>
                  <a:pt x="973" y="230"/>
                </a:lnTo>
                <a:lnTo>
                  <a:pt x="914" y="299"/>
                </a:lnTo>
                <a:lnTo>
                  <a:pt x="858" y="375"/>
                </a:lnTo>
                <a:lnTo>
                  <a:pt x="807" y="457"/>
                </a:lnTo>
                <a:lnTo>
                  <a:pt x="760" y="547"/>
                </a:lnTo>
                <a:lnTo>
                  <a:pt x="718" y="643"/>
                </a:lnTo>
                <a:lnTo>
                  <a:pt x="679" y="744"/>
                </a:lnTo>
                <a:lnTo>
                  <a:pt x="647" y="852"/>
                </a:lnTo>
                <a:lnTo>
                  <a:pt x="619" y="963"/>
                </a:lnTo>
                <a:lnTo>
                  <a:pt x="597" y="1079"/>
                </a:lnTo>
                <a:lnTo>
                  <a:pt x="582" y="1199"/>
                </a:lnTo>
                <a:lnTo>
                  <a:pt x="571" y="1322"/>
                </a:lnTo>
                <a:lnTo>
                  <a:pt x="568" y="1449"/>
                </a:lnTo>
                <a:lnTo>
                  <a:pt x="571" y="1587"/>
                </a:lnTo>
                <a:lnTo>
                  <a:pt x="583" y="1722"/>
                </a:lnTo>
                <a:lnTo>
                  <a:pt x="603" y="1852"/>
                </a:lnTo>
                <a:lnTo>
                  <a:pt x="629" y="1978"/>
                </a:lnTo>
                <a:lnTo>
                  <a:pt x="732" y="2014"/>
                </a:lnTo>
                <a:lnTo>
                  <a:pt x="840" y="2044"/>
                </a:lnTo>
                <a:lnTo>
                  <a:pt x="952" y="2069"/>
                </a:lnTo>
                <a:lnTo>
                  <a:pt x="1071" y="2086"/>
                </a:lnTo>
                <a:lnTo>
                  <a:pt x="1192" y="2098"/>
                </a:lnTo>
                <a:lnTo>
                  <a:pt x="1318" y="2101"/>
                </a:lnTo>
                <a:lnTo>
                  <a:pt x="1443" y="2098"/>
                </a:lnTo>
                <a:lnTo>
                  <a:pt x="1563" y="2086"/>
                </a:lnTo>
                <a:lnTo>
                  <a:pt x="1679" y="2069"/>
                </a:lnTo>
                <a:lnTo>
                  <a:pt x="1792" y="2046"/>
                </a:lnTo>
                <a:lnTo>
                  <a:pt x="1898" y="2017"/>
                </a:lnTo>
                <a:lnTo>
                  <a:pt x="2000" y="1982"/>
                </a:lnTo>
                <a:lnTo>
                  <a:pt x="2027" y="1855"/>
                </a:lnTo>
                <a:lnTo>
                  <a:pt x="2047" y="1724"/>
                </a:lnTo>
                <a:lnTo>
                  <a:pt x="2059" y="1587"/>
                </a:lnTo>
                <a:lnTo>
                  <a:pt x="2062" y="1449"/>
                </a:lnTo>
                <a:lnTo>
                  <a:pt x="2059" y="1322"/>
                </a:lnTo>
                <a:lnTo>
                  <a:pt x="2048" y="1199"/>
                </a:lnTo>
                <a:lnTo>
                  <a:pt x="2033" y="1079"/>
                </a:lnTo>
                <a:lnTo>
                  <a:pt x="2011" y="963"/>
                </a:lnTo>
                <a:lnTo>
                  <a:pt x="1983" y="852"/>
                </a:lnTo>
                <a:lnTo>
                  <a:pt x="1951" y="744"/>
                </a:lnTo>
                <a:lnTo>
                  <a:pt x="1912" y="643"/>
                </a:lnTo>
                <a:lnTo>
                  <a:pt x="1870" y="547"/>
                </a:lnTo>
                <a:lnTo>
                  <a:pt x="1823" y="457"/>
                </a:lnTo>
                <a:lnTo>
                  <a:pt x="1770" y="375"/>
                </a:lnTo>
                <a:lnTo>
                  <a:pt x="1715" y="299"/>
                </a:lnTo>
                <a:lnTo>
                  <a:pt x="1656" y="230"/>
                </a:lnTo>
                <a:lnTo>
                  <a:pt x="1593" y="169"/>
                </a:lnTo>
                <a:lnTo>
                  <a:pt x="1527" y="118"/>
                </a:lnTo>
                <a:lnTo>
                  <a:pt x="1458" y="74"/>
                </a:lnTo>
                <a:lnTo>
                  <a:pt x="1388" y="41"/>
                </a:lnTo>
                <a:lnTo>
                  <a:pt x="1313" y="17"/>
                </a:lnTo>
                <a:close/>
                <a:moveTo>
                  <a:pt x="1399" y="4"/>
                </a:moveTo>
                <a:lnTo>
                  <a:pt x="1349" y="10"/>
                </a:lnTo>
                <a:lnTo>
                  <a:pt x="1431" y="31"/>
                </a:lnTo>
                <a:lnTo>
                  <a:pt x="1511" y="61"/>
                </a:lnTo>
                <a:lnTo>
                  <a:pt x="1586" y="101"/>
                </a:lnTo>
                <a:lnTo>
                  <a:pt x="1661" y="150"/>
                </a:lnTo>
                <a:lnTo>
                  <a:pt x="1730" y="209"/>
                </a:lnTo>
                <a:lnTo>
                  <a:pt x="1797" y="277"/>
                </a:lnTo>
                <a:lnTo>
                  <a:pt x="1860" y="353"/>
                </a:lnTo>
                <a:lnTo>
                  <a:pt x="1917" y="437"/>
                </a:lnTo>
                <a:lnTo>
                  <a:pt x="1971" y="526"/>
                </a:lnTo>
                <a:lnTo>
                  <a:pt x="2018" y="624"/>
                </a:lnTo>
                <a:lnTo>
                  <a:pt x="2060" y="727"/>
                </a:lnTo>
                <a:lnTo>
                  <a:pt x="2097" y="837"/>
                </a:lnTo>
                <a:lnTo>
                  <a:pt x="2129" y="951"/>
                </a:lnTo>
                <a:lnTo>
                  <a:pt x="2153" y="1069"/>
                </a:lnTo>
                <a:lnTo>
                  <a:pt x="2172" y="1192"/>
                </a:lnTo>
                <a:lnTo>
                  <a:pt x="2183" y="1319"/>
                </a:lnTo>
                <a:lnTo>
                  <a:pt x="2187" y="1449"/>
                </a:lnTo>
                <a:lnTo>
                  <a:pt x="2183" y="1572"/>
                </a:lnTo>
                <a:lnTo>
                  <a:pt x="2173" y="1692"/>
                </a:lnTo>
                <a:lnTo>
                  <a:pt x="2156" y="1808"/>
                </a:lnTo>
                <a:lnTo>
                  <a:pt x="2134" y="1921"/>
                </a:lnTo>
                <a:lnTo>
                  <a:pt x="2209" y="1880"/>
                </a:lnTo>
                <a:lnTo>
                  <a:pt x="2278" y="1837"/>
                </a:lnTo>
                <a:lnTo>
                  <a:pt x="2340" y="1789"/>
                </a:lnTo>
                <a:lnTo>
                  <a:pt x="2396" y="1739"/>
                </a:lnTo>
                <a:lnTo>
                  <a:pt x="2445" y="1686"/>
                </a:lnTo>
                <a:lnTo>
                  <a:pt x="2456" y="1568"/>
                </a:lnTo>
                <a:lnTo>
                  <a:pt x="2460" y="1449"/>
                </a:lnTo>
                <a:lnTo>
                  <a:pt x="2455" y="1322"/>
                </a:lnTo>
                <a:lnTo>
                  <a:pt x="2443" y="1197"/>
                </a:lnTo>
                <a:lnTo>
                  <a:pt x="2423" y="1078"/>
                </a:lnTo>
                <a:lnTo>
                  <a:pt x="2394" y="960"/>
                </a:lnTo>
                <a:lnTo>
                  <a:pt x="2359" y="848"/>
                </a:lnTo>
                <a:lnTo>
                  <a:pt x="2315" y="741"/>
                </a:lnTo>
                <a:lnTo>
                  <a:pt x="2266" y="639"/>
                </a:lnTo>
                <a:lnTo>
                  <a:pt x="2212" y="542"/>
                </a:lnTo>
                <a:lnTo>
                  <a:pt x="2150" y="452"/>
                </a:lnTo>
                <a:lnTo>
                  <a:pt x="2084" y="370"/>
                </a:lnTo>
                <a:lnTo>
                  <a:pt x="2011" y="294"/>
                </a:lnTo>
                <a:lnTo>
                  <a:pt x="1935" y="225"/>
                </a:lnTo>
                <a:lnTo>
                  <a:pt x="1855" y="166"/>
                </a:lnTo>
                <a:lnTo>
                  <a:pt x="1770" y="113"/>
                </a:lnTo>
                <a:lnTo>
                  <a:pt x="1683" y="71"/>
                </a:lnTo>
                <a:lnTo>
                  <a:pt x="1590" y="39"/>
                </a:lnTo>
                <a:lnTo>
                  <a:pt x="1495" y="15"/>
                </a:lnTo>
                <a:lnTo>
                  <a:pt x="1399" y="4"/>
                </a:lnTo>
                <a:close/>
                <a:moveTo>
                  <a:pt x="1231" y="4"/>
                </a:moveTo>
                <a:lnTo>
                  <a:pt x="1135" y="15"/>
                </a:lnTo>
                <a:lnTo>
                  <a:pt x="1040" y="39"/>
                </a:lnTo>
                <a:lnTo>
                  <a:pt x="947" y="71"/>
                </a:lnTo>
                <a:lnTo>
                  <a:pt x="860" y="113"/>
                </a:lnTo>
                <a:lnTo>
                  <a:pt x="775" y="166"/>
                </a:lnTo>
                <a:lnTo>
                  <a:pt x="695" y="225"/>
                </a:lnTo>
                <a:lnTo>
                  <a:pt x="619" y="294"/>
                </a:lnTo>
                <a:lnTo>
                  <a:pt x="546" y="370"/>
                </a:lnTo>
                <a:lnTo>
                  <a:pt x="480" y="452"/>
                </a:lnTo>
                <a:lnTo>
                  <a:pt x="418" y="542"/>
                </a:lnTo>
                <a:lnTo>
                  <a:pt x="364" y="639"/>
                </a:lnTo>
                <a:lnTo>
                  <a:pt x="315" y="741"/>
                </a:lnTo>
                <a:lnTo>
                  <a:pt x="271" y="848"/>
                </a:lnTo>
                <a:lnTo>
                  <a:pt x="236" y="960"/>
                </a:lnTo>
                <a:lnTo>
                  <a:pt x="207" y="1078"/>
                </a:lnTo>
                <a:lnTo>
                  <a:pt x="187" y="1197"/>
                </a:lnTo>
                <a:lnTo>
                  <a:pt x="175" y="1322"/>
                </a:lnTo>
                <a:lnTo>
                  <a:pt x="170" y="1449"/>
                </a:lnTo>
                <a:lnTo>
                  <a:pt x="174" y="1562"/>
                </a:lnTo>
                <a:lnTo>
                  <a:pt x="184" y="1673"/>
                </a:lnTo>
                <a:lnTo>
                  <a:pt x="233" y="1729"/>
                </a:lnTo>
                <a:lnTo>
                  <a:pt x="288" y="1781"/>
                </a:lnTo>
                <a:lnTo>
                  <a:pt x="351" y="1830"/>
                </a:lnTo>
                <a:lnTo>
                  <a:pt x="420" y="1874"/>
                </a:lnTo>
                <a:lnTo>
                  <a:pt x="494" y="1916"/>
                </a:lnTo>
                <a:lnTo>
                  <a:pt x="472" y="1804"/>
                </a:lnTo>
                <a:lnTo>
                  <a:pt x="457" y="1688"/>
                </a:lnTo>
                <a:lnTo>
                  <a:pt x="447" y="1570"/>
                </a:lnTo>
                <a:lnTo>
                  <a:pt x="443" y="1449"/>
                </a:lnTo>
                <a:lnTo>
                  <a:pt x="447" y="1319"/>
                </a:lnTo>
                <a:lnTo>
                  <a:pt x="458" y="1192"/>
                </a:lnTo>
                <a:lnTo>
                  <a:pt x="475" y="1069"/>
                </a:lnTo>
                <a:lnTo>
                  <a:pt x="501" y="951"/>
                </a:lnTo>
                <a:lnTo>
                  <a:pt x="533" y="837"/>
                </a:lnTo>
                <a:lnTo>
                  <a:pt x="570" y="727"/>
                </a:lnTo>
                <a:lnTo>
                  <a:pt x="612" y="624"/>
                </a:lnTo>
                <a:lnTo>
                  <a:pt x="659" y="526"/>
                </a:lnTo>
                <a:lnTo>
                  <a:pt x="713" y="437"/>
                </a:lnTo>
                <a:lnTo>
                  <a:pt x="770" y="353"/>
                </a:lnTo>
                <a:lnTo>
                  <a:pt x="833" y="277"/>
                </a:lnTo>
                <a:lnTo>
                  <a:pt x="899" y="209"/>
                </a:lnTo>
                <a:lnTo>
                  <a:pt x="969" y="150"/>
                </a:lnTo>
                <a:lnTo>
                  <a:pt x="1042" y="101"/>
                </a:lnTo>
                <a:lnTo>
                  <a:pt x="1119" y="61"/>
                </a:lnTo>
                <a:lnTo>
                  <a:pt x="1199" y="31"/>
                </a:lnTo>
                <a:lnTo>
                  <a:pt x="1280" y="10"/>
                </a:lnTo>
                <a:lnTo>
                  <a:pt x="1256" y="7"/>
                </a:lnTo>
                <a:lnTo>
                  <a:pt x="1231" y="4"/>
                </a:lnTo>
                <a:close/>
                <a:moveTo>
                  <a:pt x="1207" y="0"/>
                </a:moveTo>
                <a:lnTo>
                  <a:pt x="1221" y="0"/>
                </a:lnTo>
                <a:lnTo>
                  <a:pt x="1229" y="2"/>
                </a:lnTo>
                <a:lnTo>
                  <a:pt x="1236" y="0"/>
                </a:lnTo>
                <a:lnTo>
                  <a:pt x="1244" y="0"/>
                </a:lnTo>
                <a:lnTo>
                  <a:pt x="1280" y="2"/>
                </a:lnTo>
                <a:lnTo>
                  <a:pt x="1313" y="5"/>
                </a:lnTo>
                <a:lnTo>
                  <a:pt x="1350" y="2"/>
                </a:lnTo>
                <a:lnTo>
                  <a:pt x="1386" y="0"/>
                </a:lnTo>
                <a:lnTo>
                  <a:pt x="1394" y="0"/>
                </a:lnTo>
                <a:lnTo>
                  <a:pt x="1401" y="2"/>
                </a:lnTo>
                <a:lnTo>
                  <a:pt x="1408" y="0"/>
                </a:lnTo>
                <a:lnTo>
                  <a:pt x="1423" y="0"/>
                </a:lnTo>
                <a:lnTo>
                  <a:pt x="1527" y="5"/>
                </a:lnTo>
                <a:lnTo>
                  <a:pt x="1629" y="21"/>
                </a:lnTo>
                <a:lnTo>
                  <a:pt x="1726" y="47"/>
                </a:lnTo>
                <a:lnTo>
                  <a:pt x="1823" y="83"/>
                </a:lnTo>
                <a:lnTo>
                  <a:pt x="1915" y="127"/>
                </a:lnTo>
                <a:lnTo>
                  <a:pt x="2003" y="179"/>
                </a:lnTo>
                <a:lnTo>
                  <a:pt x="2087" y="240"/>
                </a:lnTo>
                <a:lnTo>
                  <a:pt x="2166" y="309"/>
                </a:lnTo>
                <a:lnTo>
                  <a:pt x="2241" y="385"/>
                </a:lnTo>
                <a:lnTo>
                  <a:pt x="2310" y="467"/>
                </a:lnTo>
                <a:lnTo>
                  <a:pt x="2372" y="557"/>
                </a:lnTo>
                <a:lnTo>
                  <a:pt x="2429" y="653"/>
                </a:lnTo>
                <a:lnTo>
                  <a:pt x="2482" y="752"/>
                </a:lnTo>
                <a:lnTo>
                  <a:pt x="2526" y="859"/>
                </a:lnTo>
                <a:lnTo>
                  <a:pt x="2563" y="970"/>
                </a:lnTo>
                <a:lnTo>
                  <a:pt x="2591" y="1084"/>
                </a:lnTo>
                <a:lnTo>
                  <a:pt x="2613" y="1203"/>
                </a:lnTo>
                <a:lnTo>
                  <a:pt x="2625" y="1324"/>
                </a:lnTo>
                <a:lnTo>
                  <a:pt x="2630" y="1449"/>
                </a:lnTo>
                <a:lnTo>
                  <a:pt x="2625" y="1573"/>
                </a:lnTo>
                <a:lnTo>
                  <a:pt x="2613" y="1695"/>
                </a:lnTo>
                <a:lnTo>
                  <a:pt x="2591" y="1813"/>
                </a:lnTo>
                <a:lnTo>
                  <a:pt x="2563" y="1928"/>
                </a:lnTo>
                <a:lnTo>
                  <a:pt x="2526" y="2037"/>
                </a:lnTo>
                <a:lnTo>
                  <a:pt x="2482" y="2143"/>
                </a:lnTo>
                <a:lnTo>
                  <a:pt x="2429" y="2245"/>
                </a:lnTo>
                <a:lnTo>
                  <a:pt x="2372" y="2339"/>
                </a:lnTo>
                <a:lnTo>
                  <a:pt x="2310" y="2428"/>
                </a:lnTo>
                <a:lnTo>
                  <a:pt x="2241" y="2511"/>
                </a:lnTo>
                <a:lnTo>
                  <a:pt x="2166" y="2587"/>
                </a:lnTo>
                <a:lnTo>
                  <a:pt x="2087" y="2656"/>
                </a:lnTo>
                <a:lnTo>
                  <a:pt x="2003" y="2717"/>
                </a:lnTo>
                <a:lnTo>
                  <a:pt x="1915" y="2769"/>
                </a:lnTo>
                <a:lnTo>
                  <a:pt x="1823" y="2813"/>
                </a:lnTo>
                <a:lnTo>
                  <a:pt x="1726" y="2848"/>
                </a:lnTo>
                <a:lnTo>
                  <a:pt x="1629" y="2875"/>
                </a:lnTo>
                <a:lnTo>
                  <a:pt x="1527" y="2890"/>
                </a:lnTo>
                <a:lnTo>
                  <a:pt x="1423" y="2895"/>
                </a:lnTo>
                <a:lnTo>
                  <a:pt x="1386" y="2895"/>
                </a:lnTo>
                <a:lnTo>
                  <a:pt x="1350" y="2894"/>
                </a:lnTo>
                <a:lnTo>
                  <a:pt x="1313" y="2890"/>
                </a:lnTo>
                <a:lnTo>
                  <a:pt x="1280" y="2894"/>
                </a:lnTo>
                <a:lnTo>
                  <a:pt x="1244" y="2895"/>
                </a:lnTo>
                <a:lnTo>
                  <a:pt x="1207" y="2895"/>
                </a:lnTo>
                <a:lnTo>
                  <a:pt x="1103" y="2890"/>
                </a:lnTo>
                <a:lnTo>
                  <a:pt x="1001" y="2875"/>
                </a:lnTo>
                <a:lnTo>
                  <a:pt x="904" y="2848"/>
                </a:lnTo>
                <a:lnTo>
                  <a:pt x="807" y="2813"/>
                </a:lnTo>
                <a:lnTo>
                  <a:pt x="715" y="2769"/>
                </a:lnTo>
                <a:lnTo>
                  <a:pt x="627" y="2717"/>
                </a:lnTo>
                <a:lnTo>
                  <a:pt x="543" y="2656"/>
                </a:lnTo>
                <a:lnTo>
                  <a:pt x="464" y="2587"/>
                </a:lnTo>
                <a:lnTo>
                  <a:pt x="389" y="2511"/>
                </a:lnTo>
                <a:lnTo>
                  <a:pt x="320" y="2428"/>
                </a:lnTo>
                <a:lnTo>
                  <a:pt x="258" y="2339"/>
                </a:lnTo>
                <a:lnTo>
                  <a:pt x="201" y="2245"/>
                </a:lnTo>
                <a:lnTo>
                  <a:pt x="148" y="2143"/>
                </a:lnTo>
                <a:lnTo>
                  <a:pt x="104" y="2037"/>
                </a:lnTo>
                <a:lnTo>
                  <a:pt x="67" y="1928"/>
                </a:lnTo>
                <a:lnTo>
                  <a:pt x="39" y="1813"/>
                </a:lnTo>
                <a:lnTo>
                  <a:pt x="17" y="1695"/>
                </a:lnTo>
                <a:lnTo>
                  <a:pt x="5" y="1573"/>
                </a:lnTo>
                <a:lnTo>
                  <a:pt x="0" y="1449"/>
                </a:lnTo>
                <a:lnTo>
                  <a:pt x="5" y="1324"/>
                </a:lnTo>
                <a:lnTo>
                  <a:pt x="17" y="1203"/>
                </a:lnTo>
                <a:lnTo>
                  <a:pt x="39" y="1084"/>
                </a:lnTo>
                <a:lnTo>
                  <a:pt x="67" y="970"/>
                </a:lnTo>
                <a:lnTo>
                  <a:pt x="104" y="859"/>
                </a:lnTo>
                <a:lnTo>
                  <a:pt x="148" y="752"/>
                </a:lnTo>
                <a:lnTo>
                  <a:pt x="201" y="653"/>
                </a:lnTo>
                <a:lnTo>
                  <a:pt x="258" y="557"/>
                </a:lnTo>
                <a:lnTo>
                  <a:pt x="320" y="467"/>
                </a:lnTo>
                <a:lnTo>
                  <a:pt x="389" y="385"/>
                </a:lnTo>
                <a:lnTo>
                  <a:pt x="464" y="309"/>
                </a:lnTo>
                <a:lnTo>
                  <a:pt x="543" y="240"/>
                </a:lnTo>
                <a:lnTo>
                  <a:pt x="627" y="179"/>
                </a:lnTo>
                <a:lnTo>
                  <a:pt x="715" y="127"/>
                </a:lnTo>
                <a:lnTo>
                  <a:pt x="807" y="83"/>
                </a:lnTo>
                <a:lnTo>
                  <a:pt x="904" y="47"/>
                </a:lnTo>
                <a:lnTo>
                  <a:pt x="1001" y="21"/>
                </a:lnTo>
                <a:lnTo>
                  <a:pt x="1103" y="5"/>
                </a:lnTo>
                <a:lnTo>
                  <a:pt x="1207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377713" y="2807353"/>
            <a:ext cx="2443580" cy="2846810"/>
            <a:chOff x="1937503" y="3046425"/>
            <a:chExt cx="1861367" cy="2168525"/>
          </a:xfrm>
        </p:grpSpPr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2000232" y="3046425"/>
              <a:ext cx="1798638" cy="2168525"/>
            </a:xfrm>
            <a:custGeom>
              <a:avLst/>
              <a:gdLst/>
              <a:ahLst/>
              <a:cxnLst>
                <a:cxn ang="0">
                  <a:pos x="1865" y="104"/>
                </a:cxn>
                <a:cxn ang="0">
                  <a:pos x="1904" y="244"/>
                </a:cxn>
                <a:cxn ang="0">
                  <a:pos x="1883" y="287"/>
                </a:cxn>
                <a:cxn ang="0">
                  <a:pos x="1945" y="350"/>
                </a:cxn>
                <a:cxn ang="0">
                  <a:pos x="2122" y="767"/>
                </a:cxn>
                <a:cxn ang="0">
                  <a:pos x="2087" y="1154"/>
                </a:cxn>
                <a:cxn ang="0">
                  <a:pos x="1926" y="1527"/>
                </a:cxn>
                <a:cxn ang="0">
                  <a:pos x="1836" y="1750"/>
                </a:cxn>
                <a:cxn ang="0">
                  <a:pos x="1740" y="1860"/>
                </a:cxn>
                <a:cxn ang="0">
                  <a:pos x="1688" y="2021"/>
                </a:cxn>
                <a:cxn ang="0">
                  <a:pos x="1884" y="2133"/>
                </a:cxn>
                <a:cxn ang="0">
                  <a:pos x="2169" y="2333"/>
                </a:cxn>
                <a:cxn ang="0">
                  <a:pos x="2259" y="2382"/>
                </a:cxn>
                <a:cxn ang="0">
                  <a:pos x="2243" y="2489"/>
                </a:cxn>
                <a:cxn ang="0">
                  <a:pos x="2205" y="2649"/>
                </a:cxn>
                <a:cxn ang="0">
                  <a:pos x="2140" y="2728"/>
                </a:cxn>
                <a:cxn ang="0">
                  <a:pos x="2108" y="2554"/>
                </a:cxn>
                <a:cxn ang="0">
                  <a:pos x="2050" y="2430"/>
                </a:cxn>
                <a:cxn ang="0">
                  <a:pos x="1659" y="2230"/>
                </a:cxn>
                <a:cxn ang="0">
                  <a:pos x="1490" y="2097"/>
                </a:cxn>
                <a:cxn ang="0">
                  <a:pos x="1500" y="1859"/>
                </a:cxn>
                <a:cxn ang="0">
                  <a:pos x="1464" y="1742"/>
                </a:cxn>
                <a:cxn ang="0">
                  <a:pos x="1474" y="1546"/>
                </a:cxn>
                <a:cxn ang="0">
                  <a:pos x="1355" y="1441"/>
                </a:cxn>
                <a:cxn ang="0">
                  <a:pos x="1047" y="1429"/>
                </a:cxn>
                <a:cxn ang="0">
                  <a:pos x="920" y="1491"/>
                </a:cxn>
                <a:cxn ang="0">
                  <a:pos x="662" y="1632"/>
                </a:cxn>
                <a:cxn ang="0">
                  <a:pos x="452" y="1778"/>
                </a:cxn>
                <a:cxn ang="0">
                  <a:pos x="374" y="1916"/>
                </a:cxn>
                <a:cxn ang="0">
                  <a:pos x="275" y="1905"/>
                </a:cxn>
                <a:cxn ang="0">
                  <a:pos x="107" y="1774"/>
                </a:cxn>
                <a:cxn ang="0">
                  <a:pos x="1" y="1675"/>
                </a:cxn>
                <a:cxn ang="0">
                  <a:pos x="181" y="1676"/>
                </a:cxn>
                <a:cxn ang="0">
                  <a:pos x="465" y="1579"/>
                </a:cxn>
                <a:cxn ang="0">
                  <a:pos x="780" y="1343"/>
                </a:cxn>
                <a:cxn ang="0">
                  <a:pos x="946" y="1232"/>
                </a:cxn>
                <a:cxn ang="0">
                  <a:pos x="1321" y="1130"/>
                </a:cxn>
                <a:cxn ang="0">
                  <a:pos x="1617" y="1071"/>
                </a:cxn>
                <a:cxn ang="0">
                  <a:pos x="1705" y="806"/>
                </a:cxn>
                <a:cxn ang="0">
                  <a:pos x="1661" y="670"/>
                </a:cxn>
                <a:cxn ang="0">
                  <a:pos x="1362" y="533"/>
                </a:cxn>
                <a:cxn ang="0">
                  <a:pos x="1203" y="414"/>
                </a:cxn>
                <a:cxn ang="0">
                  <a:pos x="1078" y="340"/>
                </a:cxn>
                <a:cxn ang="0">
                  <a:pos x="1052" y="318"/>
                </a:cxn>
                <a:cxn ang="0">
                  <a:pos x="1141" y="310"/>
                </a:cxn>
                <a:cxn ang="0">
                  <a:pos x="1060" y="287"/>
                </a:cxn>
                <a:cxn ang="0">
                  <a:pos x="1062" y="254"/>
                </a:cxn>
                <a:cxn ang="0">
                  <a:pos x="1143" y="240"/>
                </a:cxn>
                <a:cxn ang="0">
                  <a:pos x="1103" y="221"/>
                </a:cxn>
                <a:cxn ang="0">
                  <a:pos x="1232" y="258"/>
                </a:cxn>
                <a:cxn ang="0">
                  <a:pos x="1287" y="367"/>
                </a:cxn>
                <a:cxn ang="0">
                  <a:pos x="1541" y="456"/>
                </a:cxn>
                <a:cxn ang="0">
                  <a:pos x="1700" y="459"/>
                </a:cxn>
                <a:cxn ang="0">
                  <a:pos x="1630" y="432"/>
                </a:cxn>
                <a:cxn ang="0">
                  <a:pos x="1589" y="392"/>
                </a:cxn>
                <a:cxn ang="0">
                  <a:pos x="1568" y="297"/>
                </a:cxn>
                <a:cxn ang="0">
                  <a:pos x="1534" y="229"/>
                </a:cxn>
                <a:cxn ang="0">
                  <a:pos x="1536" y="123"/>
                </a:cxn>
                <a:cxn ang="0">
                  <a:pos x="1744" y="0"/>
                </a:cxn>
              </a:cxnLst>
              <a:rect l="0" t="0" r="r" b="b"/>
              <a:pathLst>
                <a:path w="2266" h="2733">
                  <a:moveTo>
                    <a:pt x="1744" y="0"/>
                  </a:moveTo>
                  <a:lnTo>
                    <a:pt x="1768" y="0"/>
                  </a:lnTo>
                  <a:lnTo>
                    <a:pt x="1788" y="6"/>
                  </a:lnTo>
                  <a:lnTo>
                    <a:pt x="1806" y="17"/>
                  </a:lnTo>
                  <a:lnTo>
                    <a:pt x="1824" y="35"/>
                  </a:lnTo>
                  <a:lnTo>
                    <a:pt x="1838" y="55"/>
                  </a:lnTo>
                  <a:lnTo>
                    <a:pt x="1852" y="79"/>
                  </a:lnTo>
                  <a:lnTo>
                    <a:pt x="1865" y="104"/>
                  </a:lnTo>
                  <a:lnTo>
                    <a:pt x="1875" y="130"/>
                  </a:lnTo>
                  <a:lnTo>
                    <a:pt x="1884" y="155"/>
                  </a:lnTo>
                  <a:lnTo>
                    <a:pt x="1892" y="179"/>
                  </a:lnTo>
                  <a:lnTo>
                    <a:pt x="1898" y="200"/>
                  </a:lnTo>
                  <a:lnTo>
                    <a:pt x="1902" y="217"/>
                  </a:lnTo>
                  <a:lnTo>
                    <a:pt x="1904" y="228"/>
                  </a:lnTo>
                  <a:lnTo>
                    <a:pt x="1906" y="237"/>
                  </a:lnTo>
                  <a:lnTo>
                    <a:pt x="1904" y="244"/>
                  </a:lnTo>
                  <a:lnTo>
                    <a:pt x="1901" y="250"/>
                  </a:lnTo>
                  <a:lnTo>
                    <a:pt x="1898" y="253"/>
                  </a:lnTo>
                  <a:lnTo>
                    <a:pt x="1892" y="257"/>
                  </a:lnTo>
                  <a:lnTo>
                    <a:pt x="1887" y="260"/>
                  </a:lnTo>
                  <a:lnTo>
                    <a:pt x="1884" y="265"/>
                  </a:lnTo>
                  <a:lnTo>
                    <a:pt x="1882" y="269"/>
                  </a:lnTo>
                  <a:lnTo>
                    <a:pt x="1880" y="277"/>
                  </a:lnTo>
                  <a:lnTo>
                    <a:pt x="1883" y="287"/>
                  </a:lnTo>
                  <a:lnTo>
                    <a:pt x="1888" y="301"/>
                  </a:lnTo>
                  <a:lnTo>
                    <a:pt x="1900" y="324"/>
                  </a:lnTo>
                  <a:lnTo>
                    <a:pt x="1912" y="347"/>
                  </a:lnTo>
                  <a:lnTo>
                    <a:pt x="1917" y="349"/>
                  </a:lnTo>
                  <a:lnTo>
                    <a:pt x="1923" y="350"/>
                  </a:lnTo>
                  <a:lnTo>
                    <a:pt x="1932" y="349"/>
                  </a:lnTo>
                  <a:lnTo>
                    <a:pt x="1940" y="349"/>
                  </a:lnTo>
                  <a:lnTo>
                    <a:pt x="1945" y="350"/>
                  </a:lnTo>
                  <a:lnTo>
                    <a:pt x="1950" y="352"/>
                  </a:lnTo>
                  <a:lnTo>
                    <a:pt x="1984" y="408"/>
                  </a:lnTo>
                  <a:lnTo>
                    <a:pt x="2015" y="464"/>
                  </a:lnTo>
                  <a:lnTo>
                    <a:pt x="2045" y="523"/>
                  </a:lnTo>
                  <a:lnTo>
                    <a:pt x="2070" y="585"/>
                  </a:lnTo>
                  <a:lnTo>
                    <a:pt x="2091" y="649"/>
                  </a:lnTo>
                  <a:lnTo>
                    <a:pt x="2110" y="709"/>
                  </a:lnTo>
                  <a:lnTo>
                    <a:pt x="2122" y="767"/>
                  </a:lnTo>
                  <a:lnTo>
                    <a:pt x="2131" y="822"/>
                  </a:lnTo>
                  <a:lnTo>
                    <a:pt x="2135" y="874"/>
                  </a:lnTo>
                  <a:lnTo>
                    <a:pt x="2135" y="924"/>
                  </a:lnTo>
                  <a:lnTo>
                    <a:pt x="2131" y="972"/>
                  </a:lnTo>
                  <a:lnTo>
                    <a:pt x="2124" y="1019"/>
                  </a:lnTo>
                  <a:lnTo>
                    <a:pt x="2114" y="1065"/>
                  </a:lnTo>
                  <a:lnTo>
                    <a:pt x="2102" y="1110"/>
                  </a:lnTo>
                  <a:lnTo>
                    <a:pt x="2087" y="1154"/>
                  </a:lnTo>
                  <a:lnTo>
                    <a:pt x="2050" y="1243"/>
                  </a:lnTo>
                  <a:lnTo>
                    <a:pt x="2007" y="1334"/>
                  </a:lnTo>
                  <a:lnTo>
                    <a:pt x="1984" y="1382"/>
                  </a:lnTo>
                  <a:lnTo>
                    <a:pt x="1975" y="1403"/>
                  </a:lnTo>
                  <a:lnTo>
                    <a:pt x="1966" y="1426"/>
                  </a:lnTo>
                  <a:lnTo>
                    <a:pt x="1945" y="1481"/>
                  </a:lnTo>
                  <a:lnTo>
                    <a:pt x="1935" y="1506"/>
                  </a:lnTo>
                  <a:lnTo>
                    <a:pt x="1926" y="1527"/>
                  </a:lnTo>
                  <a:lnTo>
                    <a:pt x="1920" y="1539"/>
                  </a:lnTo>
                  <a:lnTo>
                    <a:pt x="1914" y="1559"/>
                  </a:lnTo>
                  <a:lnTo>
                    <a:pt x="1904" y="1583"/>
                  </a:lnTo>
                  <a:lnTo>
                    <a:pt x="1894" y="1611"/>
                  </a:lnTo>
                  <a:lnTo>
                    <a:pt x="1882" y="1642"/>
                  </a:lnTo>
                  <a:lnTo>
                    <a:pt x="1868" y="1677"/>
                  </a:lnTo>
                  <a:lnTo>
                    <a:pt x="1852" y="1712"/>
                  </a:lnTo>
                  <a:lnTo>
                    <a:pt x="1836" y="1750"/>
                  </a:lnTo>
                  <a:lnTo>
                    <a:pt x="1800" y="1825"/>
                  </a:lnTo>
                  <a:lnTo>
                    <a:pt x="1780" y="1862"/>
                  </a:lnTo>
                  <a:lnTo>
                    <a:pt x="1776" y="1866"/>
                  </a:lnTo>
                  <a:lnTo>
                    <a:pt x="1769" y="1866"/>
                  </a:lnTo>
                  <a:lnTo>
                    <a:pt x="1761" y="1865"/>
                  </a:lnTo>
                  <a:lnTo>
                    <a:pt x="1754" y="1862"/>
                  </a:lnTo>
                  <a:lnTo>
                    <a:pt x="1746" y="1860"/>
                  </a:lnTo>
                  <a:lnTo>
                    <a:pt x="1740" y="1860"/>
                  </a:lnTo>
                  <a:lnTo>
                    <a:pt x="1736" y="1865"/>
                  </a:lnTo>
                  <a:lnTo>
                    <a:pt x="1721" y="1894"/>
                  </a:lnTo>
                  <a:lnTo>
                    <a:pt x="1708" y="1921"/>
                  </a:lnTo>
                  <a:lnTo>
                    <a:pt x="1699" y="1946"/>
                  </a:lnTo>
                  <a:lnTo>
                    <a:pt x="1691" y="1969"/>
                  </a:lnTo>
                  <a:lnTo>
                    <a:pt x="1687" y="1989"/>
                  </a:lnTo>
                  <a:lnTo>
                    <a:pt x="1686" y="2007"/>
                  </a:lnTo>
                  <a:lnTo>
                    <a:pt x="1688" y="2021"/>
                  </a:lnTo>
                  <a:lnTo>
                    <a:pt x="1695" y="2032"/>
                  </a:lnTo>
                  <a:lnTo>
                    <a:pt x="1713" y="2047"/>
                  </a:lnTo>
                  <a:lnTo>
                    <a:pt x="1736" y="2060"/>
                  </a:lnTo>
                  <a:lnTo>
                    <a:pt x="1761" y="2071"/>
                  </a:lnTo>
                  <a:lnTo>
                    <a:pt x="1787" y="2081"/>
                  </a:lnTo>
                  <a:lnTo>
                    <a:pt x="1814" y="2093"/>
                  </a:lnTo>
                  <a:lnTo>
                    <a:pt x="1842" y="2105"/>
                  </a:lnTo>
                  <a:lnTo>
                    <a:pt x="1884" y="2133"/>
                  </a:lnTo>
                  <a:lnTo>
                    <a:pt x="1926" y="2166"/>
                  </a:lnTo>
                  <a:lnTo>
                    <a:pt x="1967" y="2201"/>
                  </a:lnTo>
                  <a:lnTo>
                    <a:pt x="2009" y="2235"/>
                  </a:lnTo>
                  <a:lnTo>
                    <a:pt x="2050" y="2267"/>
                  </a:lnTo>
                  <a:lnTo>
                    <a:pt x="2074" y="2282"/>
                  </a:lnTo>
                  <a:lnTo>
                    <a:pt x="2098" y="2296"/>
                  </a:lnTo>
                  <a:lnTo>
                    <a:pt x="2146" y="2321"/>
                  </a:lnTo>
                  <a:lnTo>
                    <a:pt x="2169" y="2333"/>
                  </a:lnTo>
                  <a:lnTo>
                    <a:pt x="2188" y="2347"/>
                  </a:lnTo>
                  <a:lnTo>
                    <a:pt x="2205" y="2363"/>
                  </a:lnTo>
                  <a:lnTo>
                    <a:pt x="2212" y="2369"/>
                  </a:lnTo>
                  <a:lnTo>
                    <a:pt x="2221" y="2372"/>
                  </a:lnTo>
                  <a:lnTo>
                    <a:pt x="2232" y="2374"/>
                  </a:lnTo>
                  <a:lnTo>
                    <a:pt x="2242" y="2375"/>
                  </a:lnTo>
                  <a:lnTo>
                    <a:pt x="2252" y="2378"/>
                  </a:lnTo>
                  <a:lnTo>
                    <a:pt x="2259" y="2382"/>
                  </a:lnTo>
                  <a:lnTo>
                    <a:pt x="2265" y="2389"/>
                  </a:lnTo>
                  <a:lnTo>
                    <a:pt x="2266" y="2398"/>
                  </a:lnTo>
                  <a:lnTo>
                    <a:pt x="2265" y="2411"/>
                  </a:lnTo>
                  <a:lnTo>
                    <a:pt x="2261" y="2427"/>
                  </a:lnTo>
                  <a:lnTo>
                    <a:pt x="2257" y="2443"/>
                  </a:lnTo>
                  <a:lnTo>
                    <a:pt x="2251" y="2460"/>
                  </a:lnTo>
                  <a:lnTo>
                    <a:pt x="2246" y="2474"/>
                  </a:lnTo>
                  <a:lnTo>
                    <a:pt x="2243" y="2489"/>
                  </a:lnTo>
                  <a:lnTo>
                    <a:pt x="2242" y="2499"/>
                  </a:lnTo>
                  <a:lnTo>
                    <a:pt x="2241" y="2518"/>
                  </a:lnTo>
                  <a:lnTo>
                    <a:pt x="2238" y="2538"/>
                  </a:lnTo>
                  <a:lnTo>
                    <a:pt x="2234" y="2560"/>
                  </a:lnTo>
                  <a:lnTo>
                    <a:pt x="2228" y="2583"/>
                  </a:lnTo>
                  <a:lnTo>
                    <a:pt x="2221" y="2605"/>
                  </a:lnTo>
                  <a:lnTo>
                    <a:pt x="2213" y="2628"/>
                  </a:lnTo>
                  <a:lnTo>
                    <a:pt x="2205" y="2649"/>
                  </a:lnTo>
                  <a:lnTo>
                    <a:pt x="2196" y="2669"/>
                  </a:lnTo>
                  <a:lnTo>
                    <a:pt x="2187" y="2687"/>
                  </a:lnTo>
                  <a:lnTo>
                    <a:pt x="2178" y="2703"/>
                  </a:lnTo>
                  <a:lnTo>
                    <a:pt x="2169" y="2716"/>
                  </a:lnTo>
                  <a:lnTo>
                    <a:pt x="2161" y="2726"/>
                  </a:lnTo>
                  <a:lnTo>
                    <a:pt x="2153" y="2732"/>
                  </a:lnTo>
                  <a:lnTo>
                    <a:pt x="2146" y="2733"/>
                  </a:lnTo>
                  <a:lnTo>
                    <a:pt x="2140" y="2728"/>
                  </a:lnTo>
                  <a:lnTo>
                    <a:pt x="2136" y="2719"/>
                  </a:lnTo>
                  <a:lnTo>
                    <a:pt x="2134" y="2703"/>
                  </a:lnTo>
                  <a:lnTo>
                    <a:pt x="2132" y="2682"/>
                  </a:lnTo>
                  <a:lnTo>
                    <a:pt x="2130" y="2651"/>
                  </a:lnTo>
                  <a:lnTo>
                    <a:pt x="2124" y="2623"/>
                  </a:lnTo>
                  <a:lnTo>
                    <a:pt x="2118" y="2597"/>
                  </a:lnTo>
                  <a:lnTo>
                    <a:pt x="2112" y="2575"/>
                  </a:lnTo>
                  <a:lnTo>
                    <a:pt x="2108" y="2554"/>
                  </a:lnTo>
                  <a:lnTo>
                    <a:pt x="2108" y="2540"/>
                  </a:lnTo>
                  <a:lnTo>
                    <a:pt x="2110" y="2527"/>
                  </a:lnTo>
                  <a:lnTo>
                    <a:pt x="2110" y="2503"/>
                  </a:lnTo>
                  <a:lnTo>
                    <a:pt x="2106" y="2490"/>
                  </a:lnTo>
                  <a:lnTo>
                    <a:pt x="2100" y="2478"/>
                  </a:lnTo>
                  <a:lnTo>
                    <a:pt x="2090" y="2464"/>
                  </a:lnTo>
                  <a:lnTo>
                    <a:pt x="2075" y="2449"/>
                  </a:lnTo>
                  <a:lnTo>
                    <a:pt x="2050" y="2430"/>
                  </a:lnTo>
                  <a:lnTo>
                    <a:pt x="2021" y="2414"/>
                  </a:lnTo>
                  <a:lnTo>
                    <a:pt x="1989" y="2399"/>
                  </a:lnTo>
                  <a:lnTo>
                    <a:pt x="1955" y="2384"/>
                  </a:lnTo>
                  <a:lnTo>
                    <a:pt x="1919" y="2370"/>
                  </a:lnTo>
                  <a:lnTo>
                    <a:pt x="1883" y="2351"/>
                  </a:lnTo>
                  <a:lnTo>
                    <a:pt x="1746" y="2276"/>
                  </a:lnTo>
                  <a:lnTo>
                    <a:pt x="1702" y="2252"/>
                  </a:lnTo>
                  <a:lnTo>
                    <a:pt x="1659" y="2230"/>
                  </a:lnTo>
                  <a:lnTo>
                    <a:pt x="1618" y="2210"/>
                  </a:lnTo>
                  <a:lnTo>
                    <a:pt x="1581" y="2193"/>
                  </a:lnTo>
                  <a:lnTo>
                    <a:pt x="1547" y="2181"/>
                  </a:lnTo>
                  <a:lnTo>
                    <a:pt x="1529" y="2173"/>
                  </a:lnTo>
                  <a:lnTo>
                    <a:pt x="1515" y="2159"/>
                  </a:lnTo>
                  <a:lnTo>
                    <a:pt x="1503" y="2142"/>
                  </a:lnTo>
                  <a:lnTo>
                    <a:pt x="1495" y="2121"/>
                  </a:lnTo>
                  <a:lnTo>
                    <a:pt x="1490" y="2097"/>
                  </a:lnTo>
                  <a:lnTo>
                    <a:pt x="1486" y="2070"/>
                  </a:lnTo>
                  <a:lnTo>
                    <a:pt x="1485" y="2042"/>
                  </a:lnTo>
                  <a:lnTo>
                    <a:pt x="1485" y="2012"/>
                  </a:lnTo>
                  <a:lnTo>
                    <a:pt x="1486" y="1981"/>
                  </a:lnTo>
                  <a:lnTo>
                    <a:pt x="1488" y="1950"/>
                  </a:lnTo>
                  <a:lnTo>
                    <a:pt x="1492" y="1920"/>
                  </a:lnTo>
                  <a:lnTo>
                    <a:pt x="1496" y="1889"/>
                  </a:lnTo>
                  <a:lnTo>
                    <a:pt x="1500" y="1859"/>
                  </a:lnTo>
                  <a:lnTo>
                    <a:pt x="1504" y="1832"/>
                  </a:lnTo>
                  <a:lnTo>
                    <a:pt x="1508" y="1808"/>
                  </a:lnTo>
                  <a:lnTo>
                    <a:pt x="1511" y="1785"/>
                  </a:lnTo>
                  <a:lnTo>
                    <a:pt x="1513" y="1767"/>
                  </a:lnTo>
                  <a:lnTo>
                    <a:pt x="1495" y="1765"/>
                  </a:lnTo>
                  <a:lnTo>
                    <a:pt x="1480" y="1760"/>
                  </a:lnTo>
                  <a:lnTo>
                    <a:pt x="1470" y="1752"/>
                  </a:lnTo>
                  <a:lnTo>
                    <a:pt x="1464" y="1742"/>
                  </a:lnTo>
                  <a:lnTo>
                    <a:pt x="1466" y="1731"/>
                  </a:lnTo>
                  <a:lnTo>
                    <a:pt x="1472" y="1706"/>
                  </a:lnTo>
                  <a:lnTo>
                    <a:pt x="1476" y="1679"/>
                  </a:lnTo>
                  <a:lnTo>
                    <a:pt x="1478" y="1653"/>
                  </a:lnTo>
                  <a:lnTo>
                    <a:pt x="1478" y="1625"/>
                  </a:lnTo>
                  <a:lnTo>
                    <a:pt x="1477" y="1597"/>
                  </a:lnTo>
                  <a:lnTo>
                    <a:pt x="1475" y="1571"/>
                  </a:lnTo>
                  <a:lnTo>
                    <a:pt x="1474" y="1546"/>
                  </a:lnTo>
                  <a:lnTo>
                    <a:pt x="1474" y="1503"/>
                  </a:lnTo>
                  <a:lnTo>
                    <a:pt x="1477" y="1486"/>
                  </a:lnTo>
                  <a:lnTo>
                    <a:pt x="1483" y="1472"/>
                  </a:lnTo>
                  <a:lnTo>
                    <a:pt x="1460" y="1462"/>
                  </a:lnTo>
                  <a:lnTo>
                    <a:pt x="1434" y="1454"/>
                  </a:lnTo>
                  <a:lnTo>
                    <a:pt x="1407" y="1448"/>
                  </a:lnTo>
                  <a:lnTo>
                    <a:pt x="1380" y="1444"/>
                  </a:lnTo>
                  <a:lnTo>
                    <a:pt x="1355" y="1441"/>
                  </a:lnTo>
                  <a:lnTo>
                    <a:pt x="1335" y="1439"/>
                  </a:lnTo>
                  <a:lnTo>
                    <a:pt x="1320" y="1439"/>
                  </a:lnTo>
                  <a:lnTo>
                    <a:pt x="1282" y="1438"/>
                  </a:lnTo>
                  <a:lnTo>
                    <a:pt x="1242" y="1437"/>
                  </a:lnTo>
                  <a:lnTo>
                    <a:pt x="1160" y="1432"/>
                  </a:lnTo>
                  <a:lnTo>
                    <a:pt x="1120" y="1430"/>
                  </a:lnTo>
                  <a:lnTo>
                    <a:pt x="1082" y="1429"/>
                  </a:lnTo>
                  <a:lnTo>
                    <a:pt x="1047" y="1429"/>
                  </a:lnTo>
                  <a:lnTo>
                    <a:pt x="1018" y="1430"/>
                  </a:lnTo>
                  <a:lnTo>
                    <a:pt x="993" y="1433"/>
                  </a:lnTo>
                  <a:lnTo>
                    <a:pt x="984" y="1439"/>
                  </a:lnTo>
                  <a:lnTo>
                    <a:pt x="974" y="1449"/>
                  </a:lnTo>
                  <a:lnTo>
                    <a:pt x="966" y="1461"/>
                  </a:lnTo>
                  <a:lnTo>
                    <a:pt x="958" y="1471"/>
                  </a:lnTo>
                  <a:lnTo>
                    <a:pt x="950" y="1478"/>
                  </a:lnTo>
                  <a:lnTo>
                    <a:pt x="920" y="1491"/>
                  </a:lnTo>
                  <a:lnTo>
                    <a:pt x="891" y="1507"/>
                  </a:lnTo>
                  <a:lnTo>
                    <a:pt x="864" y="1524"/>
                  </a:lnTo>
                  <a:lnTo>
                    <a:pt x="835" y="1543"/>
                  </a:lnTo>
                  <a:lnTo>
                    <a:pt x="807" y="1562"/>
                  </a:lnTo>
                  <a:lnTo>
                    <a:pt x="776" y="1580"/>
                  </a:lnTo>
                  <a:lnTo>
                    <a:pt x="743" y="1598"/>
                  </a:lnTo>
                  <a:lnTo>
                    <a:pt x="705" y="1616"/>
                  </a:lnTo>
                  <a:lnTo>
                    <a:pt x="662" y="1632"/>
                  </a:lnTo>
                  <a:lnTo>
                    <a:pt x="640" y="1642"/>
                  </a:lnTo>
                  <a:lnTo>
                    <a:pt x="617" y="1657"/>
                  </a:lnTo>
                  <a:lnTo>
                    <a:pt x="593" y="1675"/>
                  </a:lnTo>
                  <a:lnTo>
                    <a:pt x="566" y="1695"/>
                  </a:lnTo>
                  <a:lnTo>
                    <a:pt x="539" y="1718"/>
                  </a:lnTo>
                  <a:lnTo>
                    <a:pt x="512" y="1740"/>
                  </a:lnTo>
                  <a:lnTo>
                    <a:pt x="482" y="1760"/>
                  </a:lnTo>
                  <a:lnTo>
                    <a:pt x="452" y="1778"/>
                  </a:lnTo>
                  <a:lnTo>
                    <a:pt x="443" y="1788"/>
                  </a:lnTo>
                  <a:lnTo>
                    <a:pt x="434" y="1801"/>
                  </a:lnTo>
                  <a:lnTo>
                    <a:pt x="426" y="1818"/>
                  </a:lnTo>
                  <a:lnTo>
                    <a:pt x="418" y="1839"/>
                  </a:lnTo>
                  <a:lnTo>
                    <a:pt x="409" y="1860"/>
                  </a:lnTo>
                  <a:lnTo>
                    <a:pt x="399" y="1881"/>
                  </a:lnTo>
                  <a:lnTo>
                    <a:pt x="387" y="1900"/>
                  </a:lnTo>
                  <a:lnTo>
                    <a:pt x="374" y="1916"/>
                  </a:lnTo>
                  <a:lnTo>
                    <a:pt x="362" y="1924"/>
                  </a:lnTo>
                  <a:lnTo>
                    <a:pt x="349" y="1928"/>
                  </a:lnTo>
                  <a:lnTo>
                    <a:pt x="334" y="1930"/>
                  </a:lnTo>
                  <a:lnTo>
                    <a:pt x="319" y="1929"/>
                  </a:lnTo>
                  <a:lnTo>
                    <a:pt x="305" y="1925"/>
                  </a:lnTo>
                  <a:lnTo>
                    <a:pt x="293" y="1921"/>
                  </a:lnTo>
                  <a:lnTo>
                    <a:pt x="285" y="1914"/>
                  </a:lnTo>
                  <a:lnTo>
                    <a:pt x="275" y="1905"/>
                  </a:lnTo>
                  <a:lnTo>
                    <a:pt x="262" y="1894"/>
                  </a:lnTo>
                  <a:lnTo>
                    <a:pt x="246" y="1881"/>
                  </a:lnTo>
                  <a:lnTo>
                    <a:pt x="229" y="1867"/>
                  </a:lnTo>
                  <a:lnTo>
                    <a:pt x="211" y="1853"/>
                  </a:lnTo>
                  <a:lnTo>
                    <a:pt x="190" y="1838"/>
                  </a:lnTo>
                  <a:lnTo>
                    <a:pt x="149" y="1806"/>
                  </a:lnTo>
                  <a:lnTo>
                    <a:pt x="128" y="1790"/>
                  </a:lnTo>
                  <a:lnTo>
                    <a:pt x="107" y="1774"/>
                  </a:lnTo>
                  <a:lnTo>
                    <a:pt x="88" y="1758"/>
                  </a:lnTo>
                  <a:lnTo>
                    <a:pt x="68" y="1743"/>
                  </a:lnTo>
                  <a:lnTo>
                    <a:pt x="51" y="1728"/>
                  </a:lnTo>
                  <a:lnTo>
                    <a:pt x="36" y="1715"/>
                  </a:lnTo>
                  <a:lnTo>
                    <a:pt x="23" y="1702"/>
                  </a:lnTo>
                  <a:lnTo>
                    <a:pt x="12" y="1692"/>
                  </a:lnTo>
                  <a:lnTo>
                    <a:pt x="4" y="1683"/>
                  </a:lnTo>
                  <a:lnTo>
                    <a:pt x="1" y="1675"/>
                  </a:lnTo>
                  <a:lnTo>
                    <a:pt x="0" y="1669"/>
                  </a:lnTo>
                  <a:lnTo>
                    <a:pt x="4" y="1666"/>
                  </a:lnTo>
                  <a:lnTo>
                    <a:pt x="12" y="1665"/>
                  </a:lnTo>
                  <a:lnTo>
                    <a:pt x="26" y="1667"/>
                  </a:lnTo>
                  <a:lnTo>
                    <a:pt x="44" y="1671"/>
                  </a:lnTo>
                  <a:lnTo>
                    <a:pt x="93" y="1673"/>
                  </a:lnTo>
                  <a:lnTo>
                    <a:pt x="139" y="1674"/>
                  </a:lnTo>
                  <a:lnTo>
                    <a:pt x="181" y="1676"/>
                  </a:lnTo>
                  <a:lnTo>
                    <a:pt x="221" y="1677"/>
                  </a:lnTo>
                  <a:lnTo>
                    <a:pt x="255" y="1677"/>
                  </a:lnTo>
                  <a:lnTo>
                    <a:pt x="285" y="1675"/>
                  </a:lnTo>
                  <a:lnTo>
                    <a:pt x="318" y="1667"/>
                  </a:lnTo>
                  <a:lnTo>
                    <a:pt x="353" y="1653"/>
                  </a:lnTo>
                  <a:lnTo>
                    <a:pt x="389" y="1634"/>
                  </a:lnTo>
                  <a:lnTo>
                    <a:pt x="426" y="1609"/>
                  </a:lnTo>
                  <a:lnTo>
                    <a:pt x="465" y="1579"/>
                  </a:lnTo>
                  <a:lnTo>
                    <a:pt x="505" y="1543"/>
                  </a:lnTo>
                  <a:lnTo>
                    <a:pt x="548" y="1502"/>
                  </a:lnTo>
                  <a:lnTo>
                    <a:pt x="573" y="1479"/>
                  </a:lnTo>
                  <a:lnTo>
                    <a:pt x="603" y="1456"/>
                  </a:lnTo>
                  <a:lnTo>
                    <a:pt x="636" y="1432"/>
                  </a:lnTo>
                  <a:lnTo>
                    <a:pt x="671" y="1408"/>
                  </a:lnTo>
                  <a:lnTo>
                    <a:pt x="744" y="1363"/>
                  </a:lnTo>
                  <a:lnTo>
                    <a:pt x="780" y="1343"/>
                  </a:lnTo>
                  <a:lnTo>
                    <a:pt x="813" y="1325"/>
                  </a:lnTo>
                  <a:lnTo>
                    <a:pt x="841" y="1309"/>
                  </a:lnTo>
                  <a:lnTo>
                    <a:pt x="858" y="1297"/>
                  </a:lnTo>
                  <a:lnTo>
                    <a:pt x="875" y="1281"/>
                  </a:lnTo>
                  <a:lnTo>
                    <a:pt x="893" y="1262"/>
                  </a:lnTo>
                  <a:lnTo>
                    <a:pt x="912" y="1247"/>
                  </a:lnTo>
                  <a:lnTo>
                    <a:pt x="930" y="1236"/>
                  </a:lnTo>
                  <a:lnTo>
                    <a:pt x="946" y="1232"/>
                  </a:lnTo>
                  <a:lnTo>
                    <a:pt x="963" y="1228"/>
                  </a:lnTo>
                  <a:lnTo>
                    <a:pt x="979" y="1225"/>
                  </a:lnTo>
                  <a:lnTo>
                    <a:pt x="995" y="1220"/>
                  </a:lnTo>
                  <a:lnTo>
                    <a:pt x="1088" y="1192"/>
                  </a:lnTo>
                  <a:lnTo>
                    <a:pt x="1183" y="1168"/>
                  </a:lnTo>
                  <a:lnTo>
                    <a:pt x="1280" y="1145"/>
                  </a:lnTo>
                  <a:lnTo>
                    <a:pt x="1273" y="1131"/>
                  </a:lnTo>
                  <a:lnTo>
                    <a:pt x="1321" y="1130"/>
                  </a:lnTo>
                  <a:lnTo>
                    <a:pt x="1373" y="1129"/>
                  </a:lnTo>
                  <a:lnTo>
                    <a:pt x="1429" y="1127"/>
                  </a:lnTo>
                  <a:lnTo>
                    <a:pt x="1487" y="1126"/>
                  </a:lnTo>
                  <a:lnTo>
                    <a:pt x="1547" y="1125"/>
                  </a:lnTo>
                  <a:lnTo>
                    <a:pt x="1566" y="1121"/>
                  </a:lnTo>
                  <a:lnTo>
                    <a:pt x="1584" y="1110"/>
                  </a:lnTo>
                  <a:lnTo>
                    <a:pt x="1601" y="1094"/>
                  </a:lnTo>
                  <a:lnTo>
                    <a:pt x="1617" y="1071"/>
                  </a:lnTo>
                  <a:lnTo>
                    <a:pt x="1632" y="1045"/>
                  </a:lnTo>
                  <a:lnTo>
                    <a:pt x="1646" y="1014"/>
                  </a:lnTo>
                  <a:lnTo>
                    <a:pt x="1658" y="982"/>
                  </a:lnTo>
                  <a:lnTo>
                    <a:pt x="1670" y="947"/>
                  </a:lnTo>
                  <a:lnTo>
                    <a:pt x="1680" y="912"/>
                  </a:lnTo>
                  <a:lnTo>
                    <a:pt x="1689" y="875"/>
                  </a:lnTo>
                  <a:lnTo>
                    <a:pt x="1698" y="840"/>
                  </a:lnTo>
                  <a:lnTo>
                    <a:pt x="1705" y="806"/>
                  </a:lnTo>
                  <a:lnTo>
                    <a:pt x="1711" y="774"/>
                  </a:lnTo>
                  <a:lnTo>
                    <a:pt x="1715" y="745"/>
                  </a:lnTo>
                  <a:lnTo>
                    <a:pt x="1719" y="720"/>
                  </a:lnTo>
                  <a:lnTo>
                    <a:pt x="1722" y="701"/>
                  </a:lnTo>
                  <a:lnTo>
                    <a:pt x="1723" y="686"/>
                  </a:lnTo>
                  <a:lnTo>
                    <a:pt x="1724" y="678"/>
                  </a:lnTo>
                  <a:lnTo>
                    <a:pt x="1694" y="676"/>
                  </a:lnTo>
                  <a:lnTo>
                    <a:pt x="1661" y="670"/>
                  </a:lnTo>
                  <a:lnTo>
                    <a:pt x="1625" y="661"/>
                  </a:lnTo>
                  <a:lnTo>
                    <a:pt x="1586" y="649"/>
                  </a:lnTo>
                  <a:lnTo>
                    <a:pt x="1548" y="633"/>
                  </a:lnTo>
                  <a:lnTo>
                    <a:pt x="1509" y="615"/>
                  </a:lnTo>
                  <a:lnTo>
                    <a:pt x="1470" y="597"/>
                  </a:lnTo>
                  <a:lnTo>
                    <a:pt x="1431" y="577"/>
                  </a:lnTo>
                  <a:lnTo>
                    <a:pt x="1396" y="555"/>
                  </a:lnTo>
                  <a:lnTo>
                    <a:pt x="1362" y="533"/>
                  </a:lnTo>
                  <a:lnTo>
                    <a:pt x="1331" y="512"/>
                  </a:lnTo>
                  <a:lnTo>
                    <a:pt x="1305" y="491"/>
                  </a:lnTo>
                  <a:lnTo>
                    <a:pt x="1282" y="471"/>
                  </a:lnTo>
                  <a:lnTo>
                    <a:pt x="1264" y="462"/>
                  </a:lnTo>
                  <a:lnTo>
                    <a:pt x="1249" y="454"/>
                  </a:lnTo>
                  <a:lnTo>
                    <a:pt x="1232" y="442"/>
                  </a:lnTo>
                  <a:lnTo>
                    <a:pt x="1215" y="428"/>
                  </a:lnTo>
                  <a:lnTo>
                    <a:pt x="1203" y="414"/>
                  </a:lnTo>
                  <a:lnTo>
                    <a:pt x="1183" y="382"/>
                  </a:lnTo>
                  <a:lnTo>
                    <a:pt x="1173" y="367"/>
                  </a:lnTo>
                  <a:lnTo>
                    <a:pt x="1161" y="355"/>
                  </a:lnTo>
                  <a:lnTo>
                    <a:pt x="1149" y="348"/>
                  </a:lnTo>
                  <a:lnTo>
                    <a:pt x="1129" y="343"/>
                  </a:lnTo>
                  <a:lnTo>
                    <a:pt x="1111" y="341"/>
                  </a:lnTo>
                  <a:lnTo>
                    <a:pt x="1093" y="340"/>
                  </a:lnTo>
                  <a:lnTo>
                    <a:pt x="1078" y="340"/>
                  </a:lnTo>
                  <a:lnTo>
                    <a:pt x="1066" y="339"/>
                  </a:lnTo>
                  <a:lnTo>
                    <a:pt x="1055" y="336"/>
                  </a:lnTo>
                  <a:lnTo>
                    <a:pt x="1050" y="332"/>
                  </a:lnTo>
                  <a:lnTo>
                    <a:pt x="1048" y="330"/>
                  </a:lnTo>
                  <a:lnTo>
                    <a:pt x="1048" y="327"/>
                  </a:lnTo>
                  <a:lnTo>
                    <a:pt x="1050" y="325"/>
                  </a:lnTo>
                  <a:lnTo>
                    <a:pt x="1050" y="320"/>
                  </a:lnTo>
                  <a:lnTo>
                    <a:pt x="1052" y="318"/>
                  </a:lnTo>
                  <a:lnTo>
                    <a:pt x="1060" y="317"/>
                  </a:lnTo>
                  <a:lnTo>
                    <a:pt x="1072" y="316"/>
                  </a:lnTo>
                  <a:lnTo>
                    <a:pt x="1087" y="316"/>
                  </a:lnTo>
                  <a:lnTo>
                    <a:pt x="1103" y="315"/>
                  </a:lnTo>
                  <a:lnTo>
                    <a:pt x="1118" y="315"/>
                  </a:lnTo>
                  <a:lnTo>
                    <a:pt x="1131" y="314"/>
                  </a:lnTo>
                  <a:lnTo>
                    <a:pt x="1139" y="312"/>
                  </a:lnTo>
                  <a:lnTo>
                    <a:pt x="1141" y="310"/>
                  </a:lnTo>
                  <a:lnTo>
                    <a:pt x="1139" y="305"/>
                  </a:lnTo>
                  <a:lnTo>
                    <a:pt x="1136" y="300"/>
                  </a:lnTo>
                  <a:lnTo>
                    <a:pt x="1131" y="297"/>
                  </a:lnTo>
                  <a:lnTo>
                    <a:pt x="1120" y="294"/>
                  </a:lnTo>
                  <a:lnTo>
                    <a:pt x="1105" y="293"/>
                  </a:lnTo>
                  <a:lnTo>
                    <a:pt x="1090" y="291"/>
                  </a:lnTo>
                  <a:lnTo>
                    <a:pt x="1075" y="290"/>
                  </a:lnTo>
                  <a:lnTo>
                    <a:pt x="1060" y="287"/>
                  </a:lnTo>
                  <a:lnTo>
                    <a:pt x="1051" y="285"/>
                  </a:lnTo>
                  <a:lnTo>
                    <a:pt x="1046" y="283"/>
                  </a:lnTo>
                  <a:lnTo>
                    <a:pt x="1044" y="273"/>
                  </a:lnTo>
                  <a:lnTo>
                    <a:pt x="1044" y="262"/>
                  </a:lnTo>
                  <a:lnTo>
                    <a:pt x="1047" y="260"/>
                  </a:lnTo>
                  <a:lnTo>
                    <a:pt x="1053" y="258"/>
                  </a:lnTo>
                  <a:lnTo>
                    <a:pt x="1059" y="257"/>
                  </a:lnTo>
                  <a:lnTo>
                    <a:pt x="1062" y="254"/>
                  </a:lnTo>
                  <a:lnTo>
                    <a:pt x="1063" y="252"/>
                  </a:lnTo>
                  <a:lnTo>
                    <a:pt x="1063" y="250"/>
                  </a:lnTo>
                  <a:lnTo>
                    <a:pt x="1066" y="245"/>
                  </a:lnTo>
                  <a:lnTo>
                    <a:pt x="1071" y="243"/>
                  </a:lnTo>
                  <a:lnTo>
                    <a:pt x="1082" y="242"/>
                  </a:lnTo>
                  <a:lnTo>
                    <a:pt x="1124" y="242"/>
                  </a:lnTo>
                  <a:lnTo>
                    <a:pt x="1135" y="241"/>
                  </a:lnTo>
                  <a:lnTo>
                    <a:pt x="1143" y="240"/>
                  </a:lnTo>
                  <a:lnTo>
                    <a:pt x="1143" y="238"/>
                  </a:lnTo>
                  <a:lnTo>
                    <a:pt x="1137" y="237"/>
                  </a:lnTo>
                  <a:lnTo>
                    <a:pt x="1119" y="235"/>
                  </a:lnTo>
                  <a:lnTo>
                    <a:pt x="1111" y="233"/>
                  </a:lnTo>
                  <a:lnTo>
                    <a:pt x="1107" y="233"/>
                  </a:lnTo>
                  <a:lnTo>
                    <a:pt x="1107" y="232"/>
                  </a:lnTo>
                  <a:lnTo>
                    <a:pt x="1108" y="230"/>
                  </a:lnTo>
                  <a:lnTo>
                    <a:pt x="1103" y="221"/>
                  </a:lnTo>
                  <a:lnTo>
                    <a:pt x="1100" y="217"/>
                  </a:lnTo>
                  <a:lnTo>
                    <a:pt x="1097" y="212"/>
                  </a:lnTo>
                  <a:lnTo>
                    <a:pt x="1099" y="211"/>
                  </a:lnTo>
                  <a:lnTo>
                    <a:pt x="1135" y="212"/>
                  </a:lnTo>
                  <a:lnTo>
                    <a:pt x="1166" y="218"/>
                  </a:lnTo>
                  <a:lnTo>
                    <a:pt x="1193" y="227"/>
                  </a:lnTo>
                  <a:lnTo>
                    <a:pt x="1215" y="241"/>
                  </a:lnTo>
                  <a:lnTo>
                    <a:pt x="1232" y="258"/>
                  </a:lnTo>
                  <a:lnTo>
                    <a:pt x="1241" y="273"/>
                  </a:lnTo>
                  <a:lnTo>
                    <a:pt x="1248" y="289"/>
                  </a:lnTo>
                  <a:lnTo>
                    <a:pt x="1255" y="307"/>
                  </a:lnTo>
                  <a:lnTo>
                    <a:pt x="1264" y="324"/>
                  </a:lnTo>
                  <a:lnTo>
                    <a:pt x="1275" y="339"/>
                  </a:lnTo>
                  <a:lnTo>
                    <a:pt x="1281" y="348"/>
                  </a:lnTo>
                  <a:lnTo>
                    <a:pt x="1283" y="357"/>
                  </a:lnTo>
                  <a:lnTo>
                    <a:pt x="1287" y="367"/>
                  </a:lnTo>
                  <a:lnTo>
                    <a:pt x="1292" y="376"/>
                  </a:lnTo>
                  <a:lnTo>
                    <a:pt x="1303" y="384"/>
                  </a:lnTo>
                  <a:lnTo>
                    <a:pt x="1335" y="399"/>
                  </a:lnTo>
                  <a:lnTo>
                    <a:pt x="1371" y="413"/>
                  </a:lnTo>
                  <a:lnTo>
                    <a:pt x="1411" y="425"/>
                  </a:lnTo>
                  <a:lnTo>
                    <a:pt x="1454" y="437"/>
                  </a:lnTo>
                  <a:lnTo>
                    <a:pt x="1498" y="447"/>
                  </a:lnTo>
                  <a:lnTo>
                    <a:pt x="1541" y="456"/>
                  </a:lnTo>
                  <a:lnTo>
                    <a:pt x="1582" y="464"/>
                  </a:lnTo>
                  <a:lnTo>
                    <a:pt x="1621" y="472"/>
                  </a:lnTo>
                  <a:lnTo>
                    <a:pt x="1655" y="478"/>
                  </a:lnTo>
                  <a:lnTo>
                    <a:pt x="1670" y="479"/>
                  </a:lnTo>
                  <a:lnTo>
                    <a:pt x="1680" y="478"/>
                  </a:lnTo>
                  <a:lnTo>
                    <a:pt x="1687" y="474"/>
                  </a:lnTo>
                  <a:lnTo>
                    <a:pt x="1691" y="471"/>
                  </a:lnTo>
                  <a:lnTo>
                    <a:pt x="1700" y="459"/>
                  </a:lnTo>
                  <a:lnTo>
                    <a:pt x="1706" y="455"/>
                  </a:lnTo>
                  <a:lnTo>
                    <a:pt x="1704" y="451"/>
                  </a:lnTo>
                  <a:lnTo>
                    <a:pt x="1698" y="449"/>
                  </a:lnTo>
                  <a:lnTo>
                    <a:pt x="1689" y="448"/>
                  </a:lnTo>
                  <a:lnTo>
                    <a:pt x="1655" y="448"/>
                  </a:lnTo>
                  <a:lnTo>
                    <a:pt x="1643" y="447"/>
                  </a:lnTo>
                  <a:lnTo>
                    <a:pt x="1637" y="443"/>
                  </a:lnTo>
                  <a:lnTo>
                    <a:pt x="1630" y="432"/>
                  </a:lnTo>
                  <a:lnTo>
                    <a:pt x="1627" y="428"/>
                  </a:lnTo>
                  <a:lnTo>
                    <a:pt x="1622" y="417"/>
                  </a:lnTo>
                  <a:lnTo>
                    <a:pt x="1618" y="407"/>
                  </a:lnTo>
                  <a:lnTo>
                    <a:pt x="1612" y="397"/>
                  </a:lnTo>
                  <a:lnTo>
                    <a:pt x="1607" y="395"/>
                  </a:lnTo>
                  <a:lnTo>
                    <a:pt x="1601" y="393"/>
                  </a:lnTo>
                  <a:lnTo>
                    <a:pt x="1594" y="393"/>
                  </a:lnTo>
                  <a:lnTo>
                    <a:pt x="1589" y="392"/>
                  </a:lnTo>
                  <a:lnTo>
                    <a:pt x="1585" y="389"/>
                  </a:lnTo>
                  <a:lnTo>
                    <a:pt x="1583" y="381"/>
                  </a:lnTo>
                  <a:lnTo>
                    <a:pt x="1583" y="359"/>
                  </a:lnTo>
                  <a:lnTo>
                    <a:pt x="1585" y="348"/>
                  </a:lnTo>
                  <a:lnTo>
                    <a:pt x="1585" y="326"/>
                  </a:lnTo>
                  <a:lnTo>
                    <a:pt x="1583" y="318"/>
                  </a:lnTo>
                  <a:lnTo>
                    <a:pt x="1573" y="300"/>
                  </a:lnTo>
                  <a:lnTo>
                    <a:pt x="1568" y="297"/>
                  </a:lnTo>
                  <a:lnTo>
                    <a:pt x="1563" y="293"/>
                  </a:lnTo>
                  <a:lnTo>
                    <a:pt x="1557" y="291"/>
                  </a:lnTo>
                  <a:lnTo>
                    <a:pt x="1553" y="287"/>
                  </a:lnTo>
                  <a:lnTo>
                    <a:pt x="1550" y="277"/>
                  </a:lnTo>
                  <a:lnTo>
                    <a:pt x="1548" y="252"/>
                  </a:lnTo>
                  <a:lnTo>
                    <a:pt x="1545" y="242"/>
                  </a:lnTo>
                  <a:lnTo>
                    <a:pt x="1540" y="234"/>
                  </a:lnTo>
                  <a:lnTo>
                    <a:pt x="1534" y="229"/>
                  </a:lnTo>
                  <a:lnTo>
                    <a:pt x="1526" y="225"/>
                  </a:lnTo>
                  <a:lnTo>
                    <a:pt x="1519" y="220"/>
                  </a:lnTo>
                  <a:lnTo>
                    <a:pt x="1513" y="216"/>
                  </a:lnTo>
                  <a:lnTo>
                    <a:pt x="1509" y="210"/>
                  </a:lnTo>
                  <a:lnTo>
                    <a:pt x="1508" y="201"/>
                  </a:lnTo>
                  <a:lnTo>
                    <a:pt x="1511" y="175"/>
                  </a:lnTo>
                  <a:lnTo>
                    <a:pt x="1520" y="148"/>
                  </a:lnTo>
                  <a:lnTo>
                    <a:pt x="1536" y="123"/>
                  </a:lnTo>
                  <a:lnTo>
                    <a:pt x="1556" y="99"/>
                  </a:lnTo>
                  <a:lnTo>
                    <a:pt x="1578" y="78"/>
                  </a:lnTo>
                  <a:lnTo>
                    <a:pt x="1604" y="57"/>
                  </a:lnTo>
                  <a:lnTo>
                    <a:pt x="1632" y="39"/>
                  </a:lnTo>
                  <a:lnTo>
                    <a:pt x="1661" y="24"/>
                  </a:lnTo>
                  <a:lnTo>
                    <a:pt x="1689" y="13"/>
                  </a:lnTo>
                  <a:lnTo>
                    <a:pt x="1718" y="5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937503" y="4009213"/>
              <a:ext cx="379413" cy="379413"/>
              <a:chOff x="2281238" y="4076713"/>
              <a:chExt cx="379413" cy="379413"/>
            </a:xfrm>
          </p:grpSpPr>
          <p:sp>
            <p:nvSpPr>
              <p:cNvPr id="49" name="Freeform 17"/>
              <p:cNvSpPr>
                <a:spLocks/>
              </p:cNvSpPr>
              <p:nvPr/>
            </p:nvSpPr>
            <p:spPr bwMode="auto">
              <a:xfrm>
                <a:off x="2284413" y="4078301"/>
                <a:ext cx="373063" cy="373063"/>
              </a:xfrm>
              <a:custGeom>
                <a:avLst/>
                <a:gdLst/>
                <a:ahLst/>
                <a:cxnLst>
                  <a:cxn ang="0">
                    <a:pos x="235" y="0"/>
                  </a:cxn>
                  <a:cxn ang="0">
                    <a:pos x="272" y="4"/>
                  </a:cxn>
                  <a:cxn ang="0">
                    <a:pos x="309" y="13"/>
                  </a:cxn>
                  <a:cxn ang="0">
                    <a:pos x="342" y="26"/>
                  </a:cxn>
                  <a:cxn ang="0">
                    <a:pos x="373" y="46"/>
                  </a:cxn>
                  <a:cxn ang="0">
                    <a:pos x="400" y="70"/>
                  </a:cxn>
                  <a:cxn ang="0">
                    <a:pos x="424" y="97"/>
                  </a:cxn>
                  <a:cxn ang="0">
                    <a:pos x="443" y="128"/>
                  </a:cxn>
                  <a:cxn ang="0">
                    <a:pos x="457" y="162"/>
                  </a:cxn>
                  <a:cxn ang="0">
                    <a:pos x="466" y="198"/>
                  </a:cxn>
                  <a:cxn ang="0">
                    <a:pos x="469" y="236"/>
                  </a:cxn>
                  <a:cxn ang="0">
                    <a:pos x="466" y="274"/>
                  </a:cxn>
                  <a:cxn ang="0">
                    <a:pos x="457" y="310"/>
                  </a:cxn>
                  <a:cxn ang="0">
                    <a:pos x="443" y="343"/>
                  </a:cxn>
                  <a:cxn ang="0">
                    <a:pos x="424" y="374"/>
                  </a:cxn>
                  <a:cxn ang="0">
                    <a:pos x="400" y="401"/>
                  </a:cxn>
                  <a:cxn ang="0">
                    <a:pos x="373" y="425"/>
                  </a:cxn>
                  <a:cxn ang="0">
                    <a:pos x="342" y="444"/>
                  </a:cxn>
                  <a:cxn ang="0">
                    <a:pos x="309" y="458"/>
                  </a:cxn>
                  <a:cxn ang="0">
                    <a:pos x="272" y="467"/>
                  </a:cxn>
                  <a:cxn ang="0">
                    <a:pos x="235" y="471"/>
                  </a:cxn>
                  <a:cxn ang="0">
                    <a:pos x="197" y="467"/>
                  </a:cxn>
                  <a:cxn ang="0">
                    <a:pos x="161" y="458"/>
                  </a:cxn>
                  <a:cxn ang="0">
                    <a:pos x="126" y="444"/>
                  </a:cxn>
                  <a:cxn ang="0">
                    <a:pos x="96" y="425"/>
                  </a:cxn>
                  <a:cxn ang="0">
                    <a:pos x="68" y="401"/>
                  </a:cxn>
                  <a:cxn ang="0">
                    <a:pos x="45" y="374"/>
                  </a:cxn>
                  <a:cxn ang="0">
                    <a:pos x="26" y="343"/>
                  </a:cxn>
                  <a:cxn ang="0">
                    <a:pos x="11" y="310"/>
                  </a:cxn>
                  <a:cxn ang="0">
                    <a:pos x="3" y="274"/>
                  </a:cxn>
                  <a:cxn ang="0">
                    <a:pos x="0" y="236"/>
                  </a:cxn>
                  <a:cxn ang="0">
                    <a:pos x="3" y="198"/>
                  </a:cxn>
                  <a:cxn ang="0">
                    <a:pos x="11" y="162"/>
                  </a:cxn>
                  <a:cxn ang="0">
                    <a:pos x="26" y="128"/>
                  </a:cxn>
                  <a:cxn ang="0">
                    <a:pos x="45" y="97"/>
                  </a:cxn>
                  <a:cxn ang="0">
                    <a:pos x="68" y="70"/>
                  </a:cxn>
                  <a:cxn ang="0">
                    <a:pos x="96" y="46"/>
                  </a:cxn>
                  <a:cxn ang="0">
                    <a:pos x="126" y="26"/>
                  </a:cxn>
                  <a:cxn ang="0">
                    <a:pos x="161" y="13"/>
                  </a:cxn>
                  <a:cxn ang="0">
                    <a:pos x="197" y="4"/>
                  </a:cxn>
                  <a:cxn ang="0">
                    <a:pos x="235" y="0"/>
                  </a:cxn>
                </a:cxnLst>
                <a:rect l="0" t="0" r="r" b="b"/>
                <a:pathLst>
                  <a:path w="469" h="471">
                    <a:moveTo>
                      <a:pt x="235" y="0"/>
                    </a:moveTo>
                    <a:lnTo>
                      <a:pt x="272" y="4"/>
                    </a:lnTo>
                    <a:lnTo>
                      <a:pt x="309" y="13"/>
                    </a:lnTo>
                    <a:lnTo>
                      <a:pt x="342" y="26"/>
                    </a:lnTo>
                    <a:lnTo>
                      <a:pt x="373" y="46"/>
                    </a:lnTo>
                    <a:lnTo>
                      <a:pt x="400" y="70"/>
                    </a:lnTo>
                    <a:lnTo>
                      <a:pt x="424" y="97"/>
                    </a:lnTo>
                    <a:lnTo>
                      <a:pt x="443" y="128"/>
                    </a:lnTo>
                    <a:lnTo>
                      <a:pt x="457" y="162"/>
                    </a:lnTo>
                    <a:lnTo>
                      <a:pt x="466" y="198"/>
                    </a:lnTo>
                    <a:lnTo>
                      <a:pt x="469" y="236"/>
                    </a:lnTo>
                    <a:lnTo>
                      <a:pt x="466" y="274"/>
                    </a:lnTo>
                    <a:lnTo>
                      <a:pt x="457" y="310"/>
                    </a:lnTo>
                    <a:lnTo>
                      <a:pt x="443" y="343"/>
                    </a:lnTo>
                    <a:lnTo>
                      <a:pt x="424" y="374"/>
                    </a:lnTo>
                    <a:lnTo>
                      <a:pt x="400" y="401"/>
                    </a:lnTo>
                    <a:lnTo>
                      <a:pt x="373" y="425"/>
                    </a:lnTo>
                    <a:lnTo>
                      <a:pt x="342" y="444"/>
                    </a:lnTo>
                    <a:lnTo>
                      <a:pt x="309" y="458"/>
                    </a:lnTo>
                    <a:lnTo>
                      <a:pt x="272" y="467"/>
                    </a:lnTo>
                    <a:lnTo>
                      <a:pt x="235" y="471"/>
                    </a:lnTo>
                    <a:lnTo>
                      <a:pt x="197" y="467"/>
                    </a:lnTo>
                    <a:lnTo>
                      <a:pt x="161" y="458"/>
                    </a:lnTo>
                    <a:lnTo>
                      <a:pt x="126" y="444"/>
                    </a:lnTo>
                    <a:lnTo>
                      <a:pt x="96" y="425"/>
                    </a:lnTo>
                    <a:lnTo>
                      <a:pt x="68" y="401"/>
                    </a:lnTo>
                    <a:lnTo>
                      <a:pt x="45" y="374"/>
                    </a:lnTo>
                    <a:lnTo>
                      <a:pt x="26" y="343"/>
                    </a:lnTo>
                    <a:lnTo>
                      <a:pt x="11" y="310"/>
                    </a:lnTo>
                    <a:lnTo>
                      <a:pt x="3" y="274"/>
                    </a:lnTo>
                    <a:lnTo>
                      <a:pt x="0" y="236"/>
                    </a:lnTo>
                    <a:lnTo>
                      <a:pt x="3" y="198"/>
                    </a:lnTo>
                    <a:lnTo>
                      <a:pt x="11" y="162"/>
                    </a:lnTo>
                    <a:lnTo>
                      <a:pt x="26" y="128"/>
                    </a:lnTo>
                    <a:lnTo>
                      <a:pt x="45" y="97"/>
                    </a:lnTo>
                    <a:lnTo>
                      <a:pt x="68" y="70"/>
                    </a:lnTo>
                    <a:lnTo>
                      <a:pt x="96" y="46"/>
                    </a:lnTo>
                    <a:lnTo>
                      <a:pt x="126" y="26"/>
                    </a:lnTo>
                    <a:lnTo>
                      <a:pt x="161" y="13"/>
                    </a:lnTo>
                    <a:lnTo>
                      <a:pt x="197" y="4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19"/>
              <p:cNvSpPr>
                <a:spLocks noEditPoints="1"/>
              </p:cNvSpPr>
              <p:nvPr/>
            </p:nvSpPr>
            <p:spPr bwMode="auto">
              <a:xfrm>
                <a:off x="2281238" y="4076713"/>
                <a:ext cx="379413" cy="379413"/>
              </a:xfrm>
              <a:custGeom>
                <a:avLst/>
                <a:gdLst/>
                <a:ahLst/>
                <a:cxnLst>
                  <a:cxn ang="0">
                    <a:pos x="242" y="462"/>
                  </a:cxn>
                  <a:cxn ang="0">
                    <a:pos x="308" y="461"/>
                  </a:cxn>
                  <a:cxn ang="0">
                    <a:pos x="105" y="420"/>
                  </a:cxn>
                  <a:cxn ang="0">
                    <a:pos x="351" y="351"/>
                  </a:cxn>
                  <a:cxn ang="0">
                    <a:pos x="290" y="379"/>
                  </a:cxn>
                  <a:cxn ang="0">
                    <a:pos x="248" y="453"/>
                  </a:cxn>
                  <a:cxn ang="0">
                    <a:pos x="356" y="438"/>
                  </a:cxn>
                  <a:cxn ang="0">
                    <a:pos x="402" y="397"/>
                  </a:cxn>
                  <a:cxn ang="0">
                    <a:pos x="14" y="285"/>
                  </a:cxn>
                  <a:cxn ang="0">
                    <a:pos x="64" y="392"/>
                  </a:cxn>
                  <a:cxn ang="0">
                    <a:pos x="103" y="408"/>
                  </a:cxn>
                  <a:cxn ang="0">
                    <a:pos x="110" y="341"/>
                  </a:cxn>
                  <a:cxn ang="0">
                    <a:pos x="68" y="261"/>
                  </a:cxn>
                  <a:cxn ang="0">
                    <a:pos x="145" y="257"/>
                  </a:cxn>
                  <a:cxn ang="0">
                    <a:pos x="120" y="348"/>
                  </a:cxn>
                  <a:cxn ang="0">
                    <a:pos x="168" y="403"/>
                  </a:cxn>
                  <a:cxn ang="0">
                    <a:pos x="244" y="409"/>
                  </a:cxn>
                  <a:cxn ang="0">
                    <a:pos x="301" y="353"/>
                  </a:cxn>
                  <a:cxn ang="0">
                    <a:pos x="178" y="228"/>
                  </a:cxn>
                  <a:cxn ang="0">
                    <a:pos x="423" y="254"/>
                  </a:cxn>
                  <a:cxn ang="0">
                    <a:pos x="399" y="336"/>
                  </a:cxn>
                  <a:cxn ang="0">
                    <a:pos x="449" y="337"/>
                  </a:cxn>
                  <a:cxn ang="0">
                    <a:pos x="471" y="229"/>
                  </a:cxn>
                  <a:cxn ang="0">
                    <a:pos x="40" y="118"/>
                  </a:cxn>
                  <a:cxn ang="0">
                    <a:pos x="8" y="270"/>
                  </a:cxn>
                  <a:cxn ang="0">
                    <a:pos x="60" y="175"/>
                  </a:cxn>
                  <a:cxn ang="0">
                    <a:pos x="371" y="72"/>
                  </a:cxn>
                  <a:cxn ang="0">
                    <a:pos x="366" y="197"/>
                  </a:cxn>
                  <a:cxn ang="0">
                    <a:pos x="464" y="207"/>
                  </a:cxn>
                  <a:cxn ang="0">
                    <a:pos x="461" y="170"/>
                  </a:cxn>
                  <a:cxn ang="0">
                    <a:pos x="407" y="92"/>
                  </a:cxn>
                  <a:cxn ang="0">
                    <a:pos x="248" y="64"/>
                  </a:cxn>
                  <a:cxn ang="0">
                    <a:pos x="215" y="89"/>
                  </a:cxn>
                  <a:cxn ang="0">
                    <a:pos x="160" y="138"/>
                  </a:cxn>
                  <a:cxn ang="0">
                    <a:pos x="292" y="252"/>
                  </a:cxn>
                  <a:cxn ang="0">
                    <a:pos x="349" y="170"/>
                  </a:cxn>
                  <a:cxn ang="0">
                    <a:pos x="325" y="90"/>
                  </a:cxn>
                  <a:cxn ang="0">
                    <a:pos x="342" y="31"/>
                  </a:cxn>
                  <a:cxn ang="0">
                    <a:pos x="371" y="63"/>
                  </a:cxn>
                  <a:cxn ang="0">
                    <a:pos x="371" y="48"/>
                  </a:cxn>
                  <a:cxn ang="0">
                    <a:pos x="116" y="45"/>
                  </a:cxn>
                  <a:cxn ang="0">
                    <a:pos x="78" y="87"/>
                  </a:cxn>
                  <a:cxn ang="0">
                    <a:pos x="150" y="131"/>
                  </a:cxn>
                  <a:cxn ang="0">
                    <a:pos x="237" y="57"/>
                  </a:cxn>
                  <a:cxn ang="0">
                    <a:pos x="215" y="8"/>
                  </a:cxn>
                  <a:cxn ang="0">
                    <a:pos x="256" y="11"/>
                  </a:cxn>
                  <a:cxn ang="0">
                    <a:pos x="315" y="12"/>
                  </a:cxn>
                  <a:cxn ang="0">
                    <a:pos x="452" y="129"/>
                  </a:cxn>
                  <a:cxn ang="0">
                    <a:pos x="465" y="314"/>
                  </a:cxn>
                  <a:cxn ang="0">
                    <a:pos x="349" y="451"/>
                  </a:cxn>
                  <a:cxn ang="0">
                    <a:pos x="165" y="466"/>
                  </a:cxn>
                  <a:cxn ang="0">
                    <a:pos x="27" y="348"/>
                  </a:cxn>
                  <a:cxn ang="0">
                    <a:pos x="13" y="164"/>
                  </a:cxn>
                  <a:cxn ang="0">
                    <a:pos x="129" y="26"/>
                  </a:cxn>
                </a:cxnLst>
                <a:rect l="0" t="0" r="r" b="b"/>
                <a:pathLst>
                  <a:path w="478" h="478">
                    <a:moveTo>
                      <a:pt x="308" y="461"/>
                    </a:moveTo>
                    <a:lnTo>
                      <a:pt x="279" y="466"/>
                    </a:lnTo>
                    <a:lnTo>
                      <a:pt x="244" y="466"/>
                    </a:lnTo>
                    <a:lnTo>
                      <a:pt x="243" y="465"/>
                    </a:lnTo>
                    <a:lnTo>
                      <a:pt x="242" y="462"/>
                    </a:lnTo>
                    <a:lnTo>
                      <a:pt x="231" y="467"/>
                    </a:lnTo>
                    <a:lnTo>
                      <a:pt x="219" y="470"/>
                    </a:lnTo>
                    <a:lnTo>
                      <a:pt x="240" y="472"/>
                    </a:lnTo>
                    <a:lnTo>
                      <a:pt x="275" y="469"/>
                    </a:lnTo>
                    <a:lnTo>
                      <a:pt x="308" y="461"/>
                    </a:lnTo>
                    <a:close/>
                    <a:moveTo>
                      <a:pt x="92" y="418"/>
                    </a:moveTo>
                    <a:lnTo>
                      <a:pt x="105" y="429"/>
                    </a:lnTo>
                    <a:lnTo>
                      <a:pt x="120" y="438"/>
                    </a:lnTo>
                    <a:lnTo>
                      <a:pt x="112" y="429"/>
                    </a:lnTo>
                    <a:lnTo>
                      <a:pt x="105" y="420"/>
                    </a:lnTo>
                    <a:lnTo>
                      <a:pt x="102" y="420"/>
                    </a:lnTo>
                    <a:lnTo>
                      <a:pt x="96" y="419"/>
                    </a:lnTo>
                    <a:lnTo>
                      <a:pt x="92" y="418"/>
                    </a:lnTo>
                    <a:close/>
                    <a:moveTo>
                      <a:pt x="388" y="345"/>
                    </a:moveTo>
                    <a:lnTo>
                      <a:pt x="351" y="351"/>
                    </a:lnTo>
                    <a:lnTo>
                      <a:pt x="316" y="352"/>
                    </a:lnTo>
                    <a:lnTo>
                      <a:pt x="315" y="352"/>
                    </a:lnTo>
                    <a:lnTo>
                      <a:pt x="315" y="353"/>
                    </a:lnTo>
                    <a:lnTo>
                      <a:pt x="314" y="354"/>
                    </a:lnTo>
                    <a:lnTo>
                      <a:pt x="290" y="379"/>
                    </a:lnTo>
                    <a:lnTo>
                      <a:pt x="264" y="402"/>
                    </a:lnTo>
                    <a:lnTo>
                      <a:pt x="235" y="423"/>
                    </a:lnTo>
                    <a:lnTo>
                      <a:pt x="234" y="424"/>
                    </a:lnTo>
                    <a:lnTo>
                      <a:pt x="245" y="453"/>
                    </a:lnTo>
                    <a:lnTo>
                      <a:pt x="248" y="453"/>
                    </a:lnTo>
                    <a:lnTo>
                      <a:pt x="268" y="454"/>
                    </a:lnTo>
                    <a:lnTo>
                      <a:pt x="290" y="456"/>
                    </a:lnTo>
                    <a:lnTo>
                      <a:pt x="314" y="453"/>
                    </a:lnTo>
                    <a:lnTo>
                      <a:pt x="335" y="448"/>
                    </a:lnTo>
                    <a:lnTo>
                      <a:pt x="356" y="438"/>
                    </a:lnTo>
                    <a:lnTo>
                      <a:pt x="374" y="427"/>
                    </a:lnTo>
                    <a:lnTo>
                      <a:pt x="390" y="415"/>
                    </a:lnTo>
                    <a:lnTo>
                      <a:pt x="403" y="400"/>
                    </a:lnTo>
                    <a:lnTo>
                      <a:pt x="403" y="399"/>
                    </a:lnTo>
                    <a:lnTo>
                      <a:pt x="402" y="397"/>
                    </a:lnTo>
                    <a:lnTo>
                      <a:pt x="388" y="345"/>
                    </a:lnTo>
                    <a:close/>
                    <a:moveTo>
                      <a:pt x="52" y="244"/>
                    </a:moveTo>
                    <a:lnTo>
                      <a:pt x="37" y="255"/>
                    </a:lnTo>
                    <a:lnTo>
                      <a:pt x="24" y="270"/>
                    </a:lnTo>
                    <a:lnTo>
                      <a:pt x="14" y="285"/>
                    </a:lnTo>
                    <a:lnTo>
                      <a:pt x="12" y="287"/>
                    </a:lnTo>
                    <a:lnTo>
                      <a:pt x="20" y="315"/>
                    </a:lnTo>
                    <a:lnTo>
                      <a:pt x="31" y="343"/>
                    </a:lnTo>
                    <a:lnTo>
                      <a:pt x="46" y="369"/>
                    </a:lnTo>
                    <a:lnTo>
                      <a:pt x="64" y="392"/>
                    </a:lnTo>
                    <a:lnTo>
                      <a:pt x="65" y="393"/>
                    </a:lnTo>
                    <a:lnTo>
                      <a:pt x="67" y="393"/>
                    </a:lnTo>
                    <a:lnTo>
                      <a:pt x="76" y="399"/>
                    </a:lnTo>
                    <a:lnTo>
                      <a:pt x="85" y="403"/>
                    </a:lnTo>
                    <a:lnTo>
                      <a:pt x="103" y="408"/>
                    </a:lnTo>
                    <a:lnTo>
                      <a:pt x="105" y="408"/>
                    </a:lnTo>
                    <a:lnTo>
                      <a:pt x="108" y="409"/>
                    </a:lnTo>
                    <a:lnTo>
                      <a:pt x="128" y="389"/>
                    </a:lnTo>
                    <a:lnTo>
                      <a:pt x="118" y="366"/>
                    </a:lnTo>
                    <a:lnTo>
                      <a:pt x="110" y="341"/>
                    </a:lnTo>
                    <a:lnTo>
                      <a:pt x="105" y="313"/>
                    </a:lnTo>
                    <a:lnTo>
                      <a:pt x="103" y="288"/>
                    </a:lnTo>
                    <a:lnTo>
                      <a:pt x="103" y="286"/>
                    </a:lnTo>
                    <a:lnTo>
                      <a:pt x="85" y="274"/>
                    </a:lnTo>
                    <a:lnTo>
                      <a:pt x="68" y="261"/>
                    </a:lnTo>
                    <a:lnTo>
                      <a:pt x="52" y="244"/>
                    </a:lnTo>
                    <a:close/>
                    <a:moveTo>
                      <a:pt x="177" y="228"/>
                    </a:moveTo>
                    <a:lnTo>
                      <a:pt x="176" y="229"/>
                    </a:lnTo>
                    <a:lnTo>
                      <a:pt x="175" y="229"/>
                    </a:lnTo>
                    <a:lnTo>
                      <a:pt x="145" y="257"/>
                    </a:lnTo>
                    <a:lnTo>
                      <a:pt x="116" y="285"/>
                    </a:lnTo>
                    <a:lnTo>
                      <a:pt x="116" y="288"/>
                    </a:lnTo>
                    <a:lnTo>
                      <a:pt x="113" y="307"/>
                    </a:lnTo>
                    <a:lnTo>
                      <a:pt x="114" y="328"/>
                    </a:lnTo>
                    <a:lnTo>
                      <a:pt x="120" y="348"/>
                    </a:lnTo>
                    <a:lnTo>
                      <a:pt x="128" y="368"/>
                    </a:lnTo>
                    <a:lnTo>
                      <a:pt x="139" y="385"/>
                    </a:lnTo>
                    <a:lnTo>
                      <a:pt x="141" y="387"/>
                    </a:lnTo>
                    <a:lnTo>
                      <a:pt x="142" y="388"/>
                    </a:lnTo>
                    <a:lnTo>
                      <a:pt x="168" y="403"/>
                    </a:lnTo>
                    <a:lnTo>
                      <a:pt x="195" y="412"/>
                    </a:lnTo>
                    <a:lnTo>
                      <a:pt x="225" y="417"/>
                    </a:lnTo>
                    <a:lnTo>
                      <a:pt x="228" y="417"/>
                    </a:lnTo>
                    <a:lnTo>
                      <a:pt x="235" y="415"/>
                    </a:lnTo>
                    <a:lnTo>
                      <a:pt x="244" y="409"/>
                    </a:lnTo>
                    <a:lnTo>
                      <a:pt x="255" y="401"/>
                    </a:lnTo>
                    <a:lnTo>
                      <a:pt x="266" y="392"/>
                    </a:lnTo>
                    <a:lnTo>
                      <a:pt x="286" y="371"/>
                    </a:lnTo>
                    <a:lnTo>
                      <a:pt x="296" y="361"/>
                    </a:lnTo>
                    <a:lnTo>
                      <a:pt x="301" y="353"/>
                    </a:lnTo>
                    <a:lnTo>
                      <a:pt x="304" y="346"/>
                    </a:lnTo>
                    <a:lnTo>
                      <a:pt x="307" y="343"/>
                    </a:lnTo>
                    <a:lnTo>
                      <a:pt x="288" y="264"/>
                    </a:lnTo>
                    <a:lnTo>
                      <a:pt x="288" y="261"/>
                    </a:lnTo>
                    <a:lnTo>
                      <a:pt x="178" y="228"/>
                    </a:lnTo>
                    <a:lnTo>
                      <a:pt x="177" y="228"/>
                    </a:lnTo>
                    <a:close/>
                    <a:moveTo>
                      <a:pt x="469" y="217"/>
                    </a:moveTo>
                    <a:lnTo>
                      <a:pt x="447" y="236"/>
                    </a:lnTo>
                    <a:lnTo>
                      <a:pt x="426" y="253"/>
                    </a:lnTo>
                    <a:lnTo>
                      <a:pt x="423" y="254"/>
                    </a:lnTo>
                    <a:lnTo>
                      <a:pt x="422" y="255"/>
                    </a:lnTo>
                    <a:lnTo>
                      <a:pt x="416" y="285"/>
                    </a:lnTo>
                    <a:lnTo>
                      <a:pt x="408" y="312"/>
                    </a:lnTo>
                    <a:lnTo>
                      <a:pt x="398" y="336"/>
                    </a:lnTo>
                    <a:lnTo>
                      <a:pt x="399" y="336"/>
                    </a:lnTo>
                    <a:lnTo>
                      <a:pt x="399" y="339"/>
                    </a:lnTo>
                    <a:lnTo>
                      <a:pt x="407" y="366"/>
                    </a:lnTo>
                    <a:lnTo>
                      <a:pt x="414" y="392"/>
                    </a:lnTo>
                    <a:lnTo>
                      <a:pt x="434" y="366"/>
                    </a:lnTo>
                    <a:lnTo>
                      <a:pt x="449" y="337"/>
                    </a:lnTo>
                    <a:lnTo>
                      <a:pt x="462" y="306"/>
                    </a:lnTo>
                    <a:lnTo>
                      <a:pt x="470" y="273"/>
                    </a:lnTo>
                    <a:lnTo>
                      <a:pt x="472" y="239"/>
                    </a:lnTo>
                    <a:lnTo>
                      <a:pt x="472" y="235"/>
                    </a:lnTo>
                    <a:lnTo>
                      <a:pt x="471" y="229"/>
                    </a:lnTo>
                    <a:lnTo>
                      <a:pt x="471" y="224"/>
                    </a:lnTo>
                    <a:lnTo>
                      <a:pt x="469" y="217"/>
                    </a:lnTo>
                    <a:close/>
                    <a:moveTo>
                      <a:pt x="67" y="91"/>
                    </a:moveTo>
                    <a:lnTo>
                      <a:pt x="59" y="93"/>
                    </a:lnTo>
                    <a:lnTo>
                      <a:pt x="40" y="118"/>
                    </a:lnTo>
                    <a:lnTo>
                      <a:pt x="25" y="146"/>
                    </a:lnTo>
                    <a:lnTo>
                      <a:pt x="15" y="175"/>
                    </a:lnTo>
                    <a:lnTo>
                      <a:pt x="8" y="207"/>
                    </a:lnTo>
                    <a:lnTo>
                      <a:pt x="6" y="239"/>
                    </a:lnTo>
                    <a:lnTo>
                      <a:pt x="8" y="270"/>
                    </a:lnTo>
                    <a:lnTo>
                      <a:pt x="20" y="256"/>
                    </a:lnTo>
                    <a:lnTo>
                      <a:pt x="32" y="243"/>
                    </a:lnTo>
                    <a:lnTo>
                      <a:pt x="46" y="232"/>
                    </a:lnTo>
                    <a:lnTo>
                      <a:pt x="52" y="203"/>
                    </a:lnTo>
                    <a:lnTo>
                      <a:pt x="60" y="175"/>
                    </a:lnTo>
                    <a:lnTo>
                      <a:pt x="70" y="149"/>
                    </a:lnTo>
                    <a:lnTo>
                      <a:pt x="68" y="147"/>
                    </a:lnTo>
                    <a:lnTo>
                      <a:pt x="68" y="143"/>
                    </a:lnTo>
                    <a:lnTo>
                      <a:pt x="67" y="91"/>
                    </a:lnTo>
                    <a:close/>
                    <a:moveTo>
                      <a:pt x="371" y="72"/>
                    </a:moveTo>
                    <a:lnTo>
                      <a:pt x="340" y="93"/>
                    </a:lnTo>
                    <a:lnTo>
                      <a:pt x="354" y="126"/>
                    </a:lnTo>
                    <a:lnTo>
                      <a:pt x="362" y="159"/>
                    </a:lnTo>
                    <a:lnTo>
                      <a:pt x="366" y="195"/>
                    </a:lnTo>
                    <a:lnTo>
                      <a:pt x="366" y="197"/>
                    </a:lnTo>
                    <a:lnTo>
                      <a:pt x="388" y="213"/>
                    </a:lnTo>
                    <a:lnTo>
                      <a:pt x="405" y="231"/>
                    </a:lnTo>
                    <a:lnTo>
                      <a:pt x="419" y="247"/>
                    </a:lnTo>
                    <a:lnTo>
                      <a:pt x="464" y="211"/>
                    </a:lnTo>
                    <a:lnTo>
                      <a:pt x="464" y="207"/>
                    </a:lnTo>
                    <a:lnTo>
                      <a:pt x="465" y="206"/>
                    </a:lnTo>
                    <a:lnTo>
                      <a:pt x="465" y="205"/>
                    </a:lnTo>
                    <a:lnTo>
                      <a:pt x="464" y="181"/>
                    </a:lnTo>
                    <a:lnTo>
                      <a:pt x="462" y="175"/>
                    </a:lnTo>
                    <a:lnTo>
                      <a:pt x="461" y="170"/>
                    </a:lnTo>
                    <a:lnTo>
                      <a:pt x="455" y="154"/>
                    </a:lnTo>
                    <a:lnTo>
                      <a:pt x="447" y="135"/>
                    </a:lnTo>
                    <a:lnTo>
                      <a:pt x="438" y="120"/>
                    </a:lnTo>
                    <a:lnTo>
                      <a:pt x="423" y="105"/>
                    </a:lnTo>
                    <a:lnTo>
                      <a:pt x="407" y="92"/>
                    </a:lnTo>
                    <a:lnTo>
                      <a:pt x="390" y="82"/>
                    </a:lnTo>
                    <a:lnTo>
                      <a:pt x="373" y="73"/>
                    </a:lnTo>
                    <a:lnTo>
                      <a:pt x="371" y="73"/>
                    </a:lnTo>
                    <a:lnTo>
                      <a:pt x="371" y="72"/>
                    </a:lnTo>
                    <a:close/>
                    <a:moveTo>
                      <a:pt x="248" y="64"/>
                    </a:moveTo>
                    <a:lnTo>
                      <a:pt x="248" y="65"/>
                    </a:lnTo>
                    <a:lnTo>
                      <a:pt x="247" y="66"/>
                    </a:lnTo>
                    <a:lnTo>
                      <a:pt x="244" y="67"/>
                    </a:lnTo>
                    <a:lnTo>
                      <a:pt x="243" y="68"/>
                    </a:lnTo>
                    <a:lnTo>
                      <a:pt x="215" y="89"/>
                    </a:lnTo>
                    <a:lnTo>
                      <a:pt x="188" y="110"/>
                    </a:lnTo>
                    <a:lnTo>
                      <a:pt x="163" y="134"/>
                    </a:lnTo>
                    <a:lnTo>
                      <a:pt x="162" y="134"/>
                    </a:lnTo>
                    <a:lnTo>
                      <a:pt x="160" y="137"/>
                    </a:lnTo>
                    <a:lnTo>
                      <a:pt x="160" y="138"/>
                    </a:lnTo>
                    <a:lnTo>
                      <a:pt x="179" y="216"/>
                    </a:lnTo>
                    <a:lnTo>
                      <a:pt x="179" y="217"/>
                    </a:lnTo>
                    <a:lnTo>
                      <a:pt x="180" y="217"/>
                    </a:lnTo>
                    <a:lnTo>
                      <a:pt x="291" y="252"/>
                    </a:lnTo>
                    <a:lnTo>
                      <a:pt x="292" y="252"/>
                    </a:lnTo>
                    <a:lnTo>
                      <a:pt x="310" y="232"/>
                    </a:lnTo>
                    <a:lnTo>
                      <a:pt x="331" y="214"/>
                    </a:lnTo>
                    <a:lnTo>
                      <a:pt x="354" y="197"/>
                    </a:lnTo>
                    <a:lnTo>
                      <a:pt x="353" y="186"/>
                    </a:lnTo>
                    <a:lnTo>
                      <a:pt x="349" y="170"/>
                    </a:lnTo>
                    <a:lnTo>
                      <a:pt x="345" y="150"/>
                    </a:lnTo>
                    <a:lnTo>
                      <a:pt x="340" y="130"/>
                    </a:lnTo>
                    <a:lnTo>
                      <a:pt x="335" y="112"/>
                    </a:lnTo>
                    <a:lnTo>
                      <a:pt x="330" y="98"/>
                    </a:lnTo>
                    <a:lnTo>
                      <a:pt x="325" y="90"/>
                    </a:lnTo>
                    <a:lnTo>
                      <a:pt x="307" y="81"/>
                    </a:lnTo>
                    <a:lnTo>
                      <a:pt x="289" y="73"/>
                    </a:lnTo>
                    <a:lnTo>
                      <a:pt x="269" y="67"/>
                    </a:lnTo>
                    <a:lnTo>
                      <a:pt x="248" y="64"/>
                    </a:lnTo>
                    <a:close/>
                    <a:moveTo>
                      <a:pt x="342" y="31"/>
                    </a:moveTo>
                    <a:lnTo>
                      <a:pt x="347" y="34"/>
                    </a:lnTo>
                    <a:lnTo>
                      <a:pt x="353" y="39"/>
                    </a:lnTo>
                    <a:lnTo>
                      <a:pt x="361" y="47"/>
                    </a:lnTo>
                    <a:lnTo>
                      <a:pt x="365" y="55"/>
                    </a:lnTo>
                    <a:lnTo>
                      <a:pt x="371" y="63"/>
                    </a:lnTo>
                    <a:lnTo>
                      <a:pt x="388" y="72"/>
                    </a:lnTo>
                    <a:lnTo>
                      <a:pt x="405" y="82"/>
                    </a:lnTo>
                    <a:lnTo>
                      <a:pt x="420" y="92"/>
                    </a:lnTo>
                    <a:lnTo>
                      <a:pt x="397" y="68"/>
                    </a:lnTo>
                    <a:lnTo>
                      <a:pt x="371" y="48"/>
                    </a:lnTo>
                    <a:lnTo>
                      <a:pt x="342" y="31"/>
                    </a:lnTo>
                    <a:close/>
                    <a:moveTo>
                      <a:pt x="186" y="20"/>
                    </a:moveTo>
                    <a:lnTo>
                      <a:pt x="162" y="24"/>
                    </a:lnTo>
                    <a:lnTo>
                      <a:pt x="138" y="33"/>
                    </a:lnTo>
                    <a:lnTo>
                      <a:pt x="116" y="45"/>
                    </a:lnTo>
                    <a:lnTo>
                      <a:pt x="95" y="63"/>
                    </a:lnTo>
                    <a:lnTo>
                      <a:pt x="78" y="83"/>
                    </a:lnTo>
                    <a:lnTo>
                      <a:pt x="79" y="84"/>
                    </a:lnTo>
                    <a:lnTo>
                      <a:pt x="78" y="85"/>
                    </a:lnTo>
                    <a:lnTo>
                      <a:pt x="78" y="87"/>
                    </a:lnTo>
                    <a:lnTo>
                      <a:pt x="80" y="123"/>
                    </a:lnTo>
                    <a:lnTo>
                      <a:pt x="81" y="140"/>
                    </a:lnTo>
                    <a:lnTo>
                      <a:pt x="104" y="132"/>
                    </a:lnTo>
                    <a:lnTo>
                      <a:pt x="127" y="130"/>
                    </a:lnTo>
                    <a:lnTo>
                      <a:pt x="150" y="131"/>
                    </a:lnTo>
                    <a:lnTo>
                      <a:pt x="151" y="129"/>
                    </a:lnTo>
                    <a:lnTo>
                      <a:pt x="153" y="126"/>
                    </a:lnTo>
                    <a:lnTo>
                      <a:pt x="193" y="90"/>
                    </a:lnTo>
                    <a:lnTo>
                      <a:pt x="237" y="58"/>
                    </a:lnTo>
                    <a:lnTo>
                      <a:pt x="237" y="57"/>
                    </a:lnTo>
                    <a:lnTo>
                      <a:pt x="228" y="26"/>
                    </a:lnTo>
                    <a:lnTo>
                      <a:pt x="208" y="20"/>
                    </a:lnTo>
                    <a:lnTo>
                      <a:pt x="186" y="20"/>
                    </a:lnTo>
                    <a:close/>
                    <a:moveTo>
                      <a:pt x="240" y="7"/>
                    </a:moveTo>
                    <a:lnTo>
                      <a:pt x="215" y="8"/>
                    </a:lnTo>
                    <a:lnTo>
                      <a:pt x="191" y="11"/>
                    </a:lnTo>
                    <a:lnTo>
                      <a:pt x="217" y="11"/>
                    </a:lnTo>
                    <a:lnTo>
                      <a:pt x="227" y="14"/>
                    </a:lnTo>
                    <a:lnTo>
                      <a:pt x="235" y="17"/>
                    </a:lnTo>
                    <a:lnTo>
                      <a:pt x="256" y="11"/>
                    </a:lnTo>
                    <a:lnTo>
                      <a:pt x="276" y="9"/>
                    </a:lnTo>
                    <a:lnTo>
                      <a:pt x="240" y="7"/>
                    </a:lnTo>
                    <a:close/>
                    <a:moveTo>
                      <a:pt x="240" y="0"/>
                    </a:moveTo>
                    <a:lnTo>
                      <a:pt x="279" y="3"/>
                    </a:lnTo>
                    <a:lnTo>
                      <a:pt x="315" y="12"/>
                    </a:lnTo>
                    <a:lnTo>
                      <a:pt x="349" y="26"/>
                    </a:lnTo>
                    <a:lnTo>
                      <a:pt x="380" y="47"/>
                    </a:lnTo>
                    <a:lnTo>
                      <a:pt x="408" y="69"/>
                    </a:lnTo>
                    <a:lnTo>
                      <a:pt x="432" y="98"/>
                    </a:lnTo>
                    <a:lnTo>
                      <a:pt x="452" y="129"/>
                    </a:lnTo>
                    <a:lnTo>
                      <a:pt x="465" y="164"/>
                    </a:lnTo>
                    <a:lnTo>
                      <a:pt x="475" y="200"/>
                    </a:lnTo>
                    <a:lnTo>
                      <a:pt x="478" y="239"/>
                    </a:lnTo>
                    <a:lnTo>
                      <a:pt x="475" y="278"/>
                    </a:lnTo>
                    <a:lnTo>
                      <a:pt x="465" y="314"/>
                    </a:lnTo>
                    <a:lnTo>
                      <a:pt x="452" y="348"/>
                    </a:lnTo>
                    <a:lnTo>
                      <a:pt x="432" y="380"/>
                    </a:lnTo>
                    <a:lnTo>
                      <a:pt x="408" y="408"/>
                    </a:lnTo>
                    <a:lnTo>
                      <a:pt x="380" y="432"/>
                    </a:lnTo>
                    <a:lnTo>
                      <a:pt x="349" y="451"/>
                    </a:lnTo>
                    <a:lnTo>
                      <a:pt x="315" y="466"/>
                    </a:lnTo>
                    <a:lnTo>
                      <a:pt x="279" y="475"/>
                    </a:lnTo>
                    <a:lnTo>
                      <a:pt x="240" y="478"/>
                    </a:lnTo>
                    <a:lnTo>
                      <a:pt x="201" y="475"/>
                    </a:lnTo>
                    <a:lnTo>
                      <a:pt x="165" y="466"/>
                    </a:lnTo>
                    <a:lnTo>
                      <a:pt x="129" y="451"/>
                    </a:lnTo>
                    <a:lnTo>
                      <a:pt x="98" y="432"/>
                    </a:lnTo>
                    <a:lnTo>
                      <a:pt x="70" y="408"/>
                    </a:lnTo>
                    <a:lnTo>
                      <a:pt x="47" y="380"/>
                    </a:lnTo>
                    <a:lnTo>
                      <a:pt x="27" y="348"/>
                    </a:lnTo>
                    <a:lnTo>
                      <a:pt x="13" y="314"/>
                    </a:lnTo>
                    <a:lnTo>
                      <a:pt x="4" y="278"/>
                    </a:lnTo>
                    <a:lnTo>
                      <a:pt x="0" y="239"/>
                    </a:lnTo>
                    <a:lnTo>
                      <a:pt x="4" y="200"/>
                    </a:lnTo>
                    <a:lnTo>
                      <a:pt x="13" y="164"/>
                    </a:lnTo>
                    <a:lnTo>
                      <a:pt x="27" y="129"/>
                    </a:lnTo>
                    <a:lnTo>
                      <a:pt x="47" y="98"/>
                    </a:lnTo>
                    <a:lnTo>
                      <a:pt x="70" y="69"/>
                    </a:lnTo>
                    <a:lnTo>
                      <a:pt x="98" y="47"/>
                    </a:lnTo>
                    <a:lnTo>
                      <a:pt x="129" y="26"/>
                    </a:lnTo>
                    <a:lnTo>
                      <a:pt x="165" y="12"/>
                    </a:lnTo>
                    <a:lnTo>
                      <a:pt x="201" y="3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1" name="Прямоугольник 47"/>
          <p:cNvSpPr/>
          <p:nvPr/>
        </p:nvSpPr>
        <p:spPr>
          <a:xfrm>
            <a:off x="1000100" y="991316"/>
            <a:ext cx="2786082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48"/>
          <p:cNvSpPr/>
          <p:nvPr/>
        </p:nvSpPr>
        <p:spPr>
          <a:xfrm>
            <a:off x="1000100" y="991317"/>
            <a:ext cx="2786082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121"/>
          <p:cNvSpPr/>
          <p:nvPr/>
        </p:nvSpPr>
        <p:spPr>
          <a:xfrm>
            <a:off x="1285852" y="1357298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121"/>
          <p:cNvSpPr/>
          <p:nvPr/>
        </p:nvSpPr>
        <p:spPr>
          <a:xfrm>
            <a:off x="1852348" y="99131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65" name="Прямоугольник 47"/>
          <p:cNvSpPr/>
          <p:nvPr/>
        </p:nvSpPr>
        <p:spPr>
          <a:xfrm>
            <a:off x="5214942" y="991316"/>
            <a:ext cx="2786082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48"/>
          <p:cNvSpPr/>
          <p:nvPr/>
        </p:nvSpPr>
        <p:spPr>
          <a:xfrm>
            <a:off x="5214942" y="991317"/>
            <a:ext cx="2786082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Прямоугольник 121"/>
          <p:cNvSpPr/>
          <p:nvPr/>
        </p:nvSpPr>
        <p:spPr>
          <a:xfrm>
            <a:off x="5500694" y="1357298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121"/>
          <p:cNvSpPr/>
          <p:nvPr/>
        </p:nvSpPr>
        <p:spPr>
          <a:xfrm>
            <a:off x="6067190" y="99131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8496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51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