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5CD2B0-5B74-4BFD-918B-FEBAD19A9DEC}" type="datetimeFigureOut">
              <a:rPr lang="zh-CN" altLang="en-US" smtClean="0"/>
              <a:t>2014/5/29 Thursday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F6297-11E7-425D-9E7D-9E4CF8B6483B}" type="slidenum">
              <a:rPr lang="zh-CN" altLang="en-US" smtClean="0"/>
              <a:t>‹#›</a:t>
            </a:fld>
            <a:endParaRPr lang="zh-CN" altLang="en-US"/>
          </a:p>
        </p:txBody>
      </p:sp>
    </p:spTree>
    <p:extLst>
      <p:ext uri="{BB962C8B-B14F-4D97-AF65-F5344CB8AC3E}">
        <p14:creationId xmlns:p14="http://schemas.microsoft.com/office/powerpoint/2010/main" val="900299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AE8187E-83D7-4235-AD87-F626648CDFF3}"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367FE-A70C-4DA9-BA12-0E2A01B110B1}"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7B63E-0773-47E4-B169-C2F44BFFBE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367FE-A70C-4DA9-BA12-0E2A01B110B1}" type="datetimeFigureOut">
              <a:rPr lang="en-US" smtClean="0"/>
              <a:pPr/>
              <a:t>5/29/2014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7B63E-0773-47E4-B169-C2F44BFFBE4A}" type="slidenum">
              <a:rPr lang="en-US" smtClean="0"/>
              <a:pPr/>
              <a:t>‹#›</a:t>
            </a:fld>
            <a:endParaRPr lang="en-US"/>
          </a:p>
        </p:txBody>
      </p:sp>
    </p:spTree>
    <p:extLst>
      <p:ext uri="{BB962C8B-B14F-4D97-AF65-F5344CB8AC3E}">
        <p14:creationId xmlns:p14="http://schemas.microsoft.com/office/powerpoint/2010/main" val="2928111905"/>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Прямоугольник 26"/>
          <p:cNvSpPr/>
          <p:nvPr/>
        </p:nvSpPr>
        <p:spPr>
          <a:xfrm flipV="1">
            <a:off x="0" y="0"/>
            <a:ext cx="9144000" cy="6858000"/>
          </a:xfrm>
          <a:prstGeom prst="rect">
            <a:avLst/>
          </a:prstGeom>
          <a:gradFill flip="none" rotWithShape="0">
            <a:gsLst>
              <a:gs pos="100000">
                <a:schemeClr val="bg1">
                  <a:lumMod val="85000"/>
                </a:schemeClr>
              </a:gs>
              <a:gs pos="0">
                <a:schemeClr val="bg1"/>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latin typeface="Arial" pitchFamily="34" charset="0"/>
              <a:cs typeface="Arial" pitchFamily="34" charset="0"/>
            </a:endParaRPr>
          </a:p>
        </p:txBody>
      </p:sp>
      <p:grpSp>
        <p:nvGrpSpPr>
          <p:cNvPr id="149" name="Group 148"/>
          <p:cNvGrpSpPr/>
          <p:nvPr/>
        </p:nvGrpSpPr>
        <p:grpSpPr>
          <a:xfrm rot="5400000">
            <a:off x="6072937" y="3848842"/>
            <a:ext cx="4230920" cy="1054014"/>
            <a:chOff x="181826" y="4154720"/>
            <a:chExt cx="8595491" cy="2141325"/>
          </a:xfrm>
        </p:grpSpPr>
        <p:sp>
          <p:nvSpPr>
            <p:cNvPr id="150" name="Freeform 6"/>
            <p:cNvSpPr>
              <a:spLocks noEditPoints="1"/>
            </p:cNvSpPr>
            <p:nvPr/>
          </p:nvSpPr>
          <p:spPr bwMode="auto">
            <a:xfrm>
              <a:off x="4115679" y="5418269"/>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51" name="Freeform 6"/>
            <p:cNvSpPr>
              <a:spLocks noEditPoints="1"/>
            </p:cNvSpPr>
            <p:nvPr/>
          </p:nvSpPr>
          <p:spPr bwMode="auto">
            <a:xfrm>
              <a:off x="5320591" y="5418269"/>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52" name="Freeform 6"/>
            <p:cNvSpPr>
              <a:spLocks noEditPoints="1"/>
            </p:cNvSpPr>
            <p:nvPr/>
          </p:nvSpPr>
          <p:spPr bwMode="auto">
            <a:xfrm>
              <a:off x="1720097" y="4780099"/>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53" name="Freeform 6"/>
            <p:cNvSpPr>
              <a:spLocks noEditPoints="1"/>
            </p:cNvSpPr>
            <p:nvPr/>
          </p:nvSpPr>
          <p:spPr bwMode="auto">
            <a:xfrm>
              <a:off x="1267677" y="5418269"/>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54" name="Freeform 6"/>
            <p:cNvSpPr>
              <a:spLocks noEditPoints="1"/>
            </p:cNvSpPr>
            <p:nvPr/>
          </p:nvSpPr>
          <p:spPr bwMode="auto">
            <a:xfrm>
              <a:off x="181826" y="4780099"/>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55" name="Freeform 6"/>
            <p:cNvSpPr>
              <a:spLocks noEditPoints="1"/>
            </p:cNvSpPr>
            <p:nvPr/>
          </p:nvSpPr>
          <p:spPr bwMode="auto">
            <a:xfrm>
              <a:off x="2815508" y="5418269"/>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56" name="Freeform 6"/>
            <p:cNvSpPr>
              <a:spLocks noEditPoints="1"/>
            </p:cNvSpPr>
            <p:nvPr/>
          </p:nvSpPr>
          <p:spPr bwMode="auto">
            <a:xfrm>
              <a:off x="6292159" y="5418269"/>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57" name="Freeform 6"/>
            <p:cNvSpPr>
              <a:spLocks noEditPoints="1"/>
            </p:cNvSpPr>
            <p:nvPr/>
          </p:nvSpPr>
          <p:spPr bwMode="auto">
            <a:xfrm>
              <a:off x="6796939" y="4780099"/>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58" name="Freeform 6"/>
            <p:cNvSpPr>
              <a:spLocks noEditPoints="1"/>
            </p:cNvSpPr>
            <p:nvPr/>
          </p:nvSpPr>
          <p:spPr bwMode="auto">
            <a:xfrm>
              <a:off x="7897105" y="5418269"/>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59" name="Freeform 6"/>
            <p:cNvSpPr>
              <a:spLocks noEditPoints="1"/>
            </p:cNvSpPr>
            <p:nvPr/>
          </p:nvSpPr>
          <p:spPr bwMode="auto">
            <a:xfrm>
              <a:off x="1181958" y="4154720"/>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60" name="Freeform 6"/>
            <p:cNvSpPr>
              <a:spLocks noEditPoints="1"/>
            </p:cNvSpPr>
            <p:nvPr/>
          </p:nvSpPr>
          <p:spPr bwMode="auto">
            <a:xfrm>
              <a:off x="2753596" y="4154720"/>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61" name="Freeform 6"/>
            <p:cNvSpPr>
              <a:spLocks noEditPoints="1"/>
            </p:cNvSpPr>
            <p:nvPr/>
          </p:nvSpPr>
          <p:spPr bwMode="auto">
            <a:xfrm>
              <a:off x="6182618" y="4154720"/>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62" name="Freeform 6"/>
            <p:cNvSpPr>
              <a:spLocks noEditPoints="1"/>
            </p:cNvSpPr>
            <p:nvPr/>
          </p:nvSpPr>
          <p:spPr bwMode="auto">
            <a:xfrm>
              <a:off x="7825655" y="4154720"/>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grpSp>
      <p:grpSp>
        <p:nvGrpSpPr>
          <p:cNvPr id="135" name="Group 134"/>
          <p:cNvGrpSpPr/>
          <p:nvPr/>
        </p:nvGrpSpPr>
        <p:grpSpPr>
          <a:xfrm rot="5400000">
            <a:off x="-1088419" y="3017189"/>
            <a:ext cx="4230920" cy="1054014"/>
            <a:chOff x="181826" y="4154720"/>
            <a:chExt cx="8595491" cy="2141325"/>
          </a:xfrm>
        </p:grpSpPr>
        <p:sp>
          <p:nvSpPr>
            <p:cNvPr id="136" name="Freeform 6"/>
            <p:cNvSpPr>
              <a:spLocks noEditPoints="1"/>
            </p:cNvSpPr>
            <p:nvPr/>
          </p:nvSpPr>
          <p:spPr bwMode="auto">
            <a:xfrm>
              <a:off x="4115679" y="5418269"/>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37" name="Freeform 6"/>
            <p:cNvSpPr>
              <a:spLocks noEditPoints="1"/>
            </p:cNvSpPr>
            <p:nvPr/>
          </p:nvSpPr>
          <p:spPr bwMode="auto">
            <a:xfrm>
              <a:off x="5320591" y="5418269"/>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38" name="Freeform 6"/>
            <p:cNvSpPr>
              <a:spLocks noEditPoints="1"/>
            </p:cNvSpPr>
            <p:nvPr/>
          </p:nvSpPr>
          <p:spPr bwMode="auto">
            <a:xfrm>
              <a:off x="1720097" y="4780099"/>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39" name="Freeform 6"/>
            <p:cNvSpPr>
              <a:spLocks noEditPoints="1"/>
            </p:cNvSpPr>
            <p:nvPr/>
          </p:nvSpPr>
          <p:spPr bwMode="auto">
            <a:xfrm>
              <a:off x="1267677" y="5418269"/>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40" name="Freeform 6"/>
            <p:cNvSpPr>
              <a:spLocks noEditPoints="1"/>
            </p:cNvSpPr>
            <p:nvPr/>
          </p:nvSpPr>
          <p:spPr bwMode="auto">
            <a:xfrm>
              <a:off x="181826" y="4780099"/>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41" name="Freeform 6"/>
            <p:cNvSpPr>
              <a:spLocks noEditPoints="1"/>
            </p:cNvSpPr>
            <p:nvPr/>
          </p:nvSpPr>
          <p:spPr bwMode="auto">
            <a:xfrm>
              <a:off x="2815508" y="5418269"/>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42" name="Freeform 6"/>
            <p:cNvSpPr>
              <a:spLocks noEditPoints="1"/>
            </p:cNvSpPr>
            <p:nvPr/>
          </p:nvSpPr>
          <p:spPr bwMode="auto">
            <a:xfrm>
              <a:off x="6292159" y="5418269"/>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43" name="Freeform 6"/>
            <p:cNvSpPr>
              <a:spLocks noEditPoints="1"/>
            </p:cNvSpPr>
            <p:nvPr/>
          </p:nvSpPr>
          <p:spPr bwMode="auto">
            <a:xfrm>
              <a:off x="6796939" y="4780099"/>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44" name="Freeform 6"/>
            <p:cNvSpPr>
              <a:spLocks noEditPoints="1"/>
            </p:cNvSpPr>
            <p:nvPr/>
          </p:nvSpPr>
          <p:spPr bwMode="auto">
            <a:xfrm>
              <a:off x="7897105" y="5418269"/>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45" name="Freeform 6"/>
            <p:cNvSpPr>
              <a:spLocks noEditPoints="1"/>
            </p:cNvSpPr>
            <p:nvPr/>
          </p:nvSpPr>
          <p:spPr bwMode="auto">
            <a:xfrm>
              <a:off x="1181958" y="4154720"/>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46" name="Freeform 6"/>
            <p:cNvSpPr>
              <a:spLocks noEditPoints="1"/>
            </p:cNvSpPr>
            <p:nvPr/>
          </p:nvSpPr>
          <p:spPr bwMode="auto">
            <a:xfrm>
              <a:off x="2753596" y="4154720"/>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47" name="Freeform 6"/>
            <p:cNvSpPr>
              <a:spLocks noEditPoints="1"/>
            </p:cNvSpPr>
            <p:nvPr/>
          </p:nvSpPr>
          <p:spPr bwMode="auto">
            <a:xfrm>
              <a:off x="6182618" y="4154720"/>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48" name="Freeform 6"/>
            <p:cNvSpPr>
              <a:spLocks noEditPoints="1"/>
            </p:cNvSpPr>
            <p:nvPr/>
          </p:nvSpPr>
          <p:spPr bwMode="auto">
            <a:xfrm>
              <a:off x="7825655" y="4154720"/>
              <a:ext cx="880212" cy="877776"/>
            </a:xfrm>
            <a:custGeom>
              <a:avLst/>
              <a:gdLst/>
              <a:ahLst/>
              <a:cxnLst>
                <a:cxn ang="0">
                  <a:pos x="10427" y="0"/>
                </a:cxn>
                <a:cxn ang="0">
                  <a:pos x="1811" y="0"/>
                </a:cxn>
                <a:cxn ang="0">
                  <a:pos x="0" y="1806"/>
                </a:cxn>
                <a:cxn ang="0">
                  <a:pos x="0" y="10398"/>
                </a:cxn>
                <a:cxn ang="0">
                  <a:pos x="1811" y="12200"/>
                </a:cxn>
                <a:cxn ang="0">
                  <a:pos x="10427" y="12200"/>
                </a:cxn>
                <a:cxn ang="0">
                  <a:pos x="12234" y="10398"/>
                </a:cxn>
                <a:cxn ang="0">
                  <a:pos x="12234" y="1806"/>
                </a:cxn>
                <a:cxn ang="0">
                  <a:pos x="10427" y="0"/>
                </a:cxn>
                <a:cxn ang="0">
                  <a:pos x="11268" y="9985"/>
                </a:cxn>
                <a:cxn ang="0">
                  <a:pos x="10077" y="11172"/>
                </a:cxn>
                <a:cxn ang="0">
                  <a:pos x="2157" y="11172"/>
                </a:cxn>
                <a:cxn ang="0">
                  <a:pos x="966" y="9985"/>
                </a:cxn>
                <a:cxn ang="0">
                  <a:pos x="966" y="2151"/>
                </a:cxn>
                <a:cxn ang="0">
                  <a:pos x="2157" y="963"/>
                </a:cxn>
                <a:cxn ang="0">
                  <a:pos x="10077" y="963"/>
                </a:cxn>
                <a:cxn ang="0">
                  <a:pos x="11268" y="2151"/>
                </a:cxn>
                <a:cxn ang="0">
                  <a:pos x="11268" y="9985"/>
                </a:cxn>
              </a:cxnLst>
              <a:rect l="0" t="0" r="r" b="b"/>
              <a:pathLst>
                <a:path w="12234" h="12200">
                  <a:moveTo>
                    <a:pt x="10427" y="0"/>
                  </a:moveTo>
                  <a:cubicBezTo>
                    <a:pt x="1811" y="0"/>
                    <a:pt x="1811" y="0"/>
                    <a:pt x="1811" y="0"/>
                  </a:cubicBezTo>
                  <a:cubicBezTo>
                    <a:pt x="813" y="0"/>
                    <a:pt x="0" y="810"/>
                    <a:pt x="0" y="1806"/>
                  </a:cubicBezTo>
                  <a:cubicBezTo>
                    <a:pt x="0" y="10398"/>
                    <a:pt x="0" y="10398"/>
                    <a:pt x="0" y="10398"/>
                  </a:cubicBezTo>
                  <a:cubicBezTo>
                    <a:pt x="0" y="11393"/>
                    <a:pt x="813" y="12200"/>
                    <a:pt x="1811" y="12200"/>
                  </a:cubicBezTo>
                  <a:cubicBezTo>
                    <a:pt x="10427" y="12200"/>
                    <a:pt x="10427" y="12200"/>
                    <a:pt x="10427" y="12200"/>
                  </a:cubicBezTo>
                  <a:cubicBezTo>
                    <a:pt x="11425" y="12200"/>
                    <a:pt x="12234" y="11393"/>
                    <a:pt x="12234" y="10398"/>
                  </a:cubicBezTo>
                  <a:cubicBezTo>
                    <a:pt x="12234" y="1806"/>
                    <a:pt x="12234" y="1806"/>
                    <a:pt x="12234" y="1806"/>
                  </a:cubicBezTo>
                  <a:cubicBezTo>
                    <a:pt x="12234" y="810"/>
                    <a:pt x="11425" y="0"/>
                    <a:pt x="10427" y="0"/>
                  </a:cubicBezTo>
                  <a:close/>
                  <a:moveTo>
                    <a:pt x="11268" y="9985"/>
                  </a:moveTo>
                  <a:cubicBezTo>
                    <a:pt x="11268" y="10643"/>
                    <a:pt x="10737" y="11172"/>
                    <a:pt x="10077" y="11172"/>
                  </a:cubicBezTo>
                  <a:cubicBezTo>
                    <a:pt x="2157" y="11172"/>
                    <a:pt x="2157" y="11172"/>
                    <a:pt x="2157" y="11172"/>
                  </a:cubicBezTo>
                  <a:cubicBezTo>
                    <a:pt x="1501" y="11172"/>
                    <a:pt x="966" y="10643"/>
                    <a:pt x="966" y="9985"/>
                  </a:cubicBezTo>
                  <a:cubicBezTo>
                    <a:pt x="966" y="2151"/>
                    <a:pt x="966" y="2151"/>
                    <a:pt x="966" y="2151"/>
                  </a:cubicBezTo>
                  <a:cubicBezTo>
                    <a:pt x="966" y="1497"/>
                    <a:pt x="1501" y="963"/>
                    <a:pt x="2157" y="963"/>
                  </a:cubicBezTo>
                  <a:cubicBezTo>
                    <a:pt x="10077" y="963"/>
                    <a:pt x="10077" y="963"/>
                    <a:pt x="10077" y="963"/>
                  </a:cubicBezTo>
                  <a:cubicBezTo>
                    <a:pt x="10737" y="963"/>
                    <a:pt x="11268" y="1497"/>
                    <a:pt x="11268" y="2151"/>
                  </a:cubicBezTo>
                  <a:lnTo>
                    <a:pt x="11268" y="9985"/>
                  </a:lnTo>
                  <a:close/>
                </a:path>
              </a:pathLst>
            </a:custGeom>
            <a:solidFill>
              <a:schemeClr val="bg1">
                <a:lumMod val="85000"/>
              </a:schemeClr>
            </a:solidFill>
            <a:ln>
              <a:noFill/>
              <a:headEnd/>
              <a:tailEnd/>
            </a:ln>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grpSp>
      <p:sp>
        <p:nvSpPr>
          <p:cNvPr id="129" name="Rectangle 128"/>
          <p:cNvSpPr/>
          <p:nvPr/>
        </p:nvSpPr>
        <p:spPr>
          <a:xfrm>
            <a:off x="2066058" y="1104884"/>
            <a:ext cx="6396083" cy="1609736"/>
          </a:xfrm>
          <a:prstGeom prst="rect">
            <a:avLst/>
          </a:prstGeom>
          <a:solidFill>
            <a:schemeClr val="bg1"/>
          </a:solidFill>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30" name="Rectangle 129"/>
          <p:cNvSpPr/>
          <p:nvPr/>
        </p:nvSpPr>
        <p:spPr>
          <a:xfrm>
            <a:off x="2066058" y="2886063"/>
            <a:ext cx="6396083" cy="1609736"/>
          </a:xfrm>
          <a:prstGeom prst="rect">
            <a:avLst/>
          </a:prstGeom>
          <a:solidFill>
            <a:schemeClr val="bg1"/>
          </a:solidFill>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31" name="Rectangle 130"/>
          <p:cNvSpPr/>
          <p:nvPr/>
        </p:nvSpPr>
        <p:spPr>
          <a:xfrm>
            <a:off x="2066058" y="4667242"/>
            <a:ext cx="6396083" cy="1609736"/>
          </a:xfrm>
          <a:prstGeom prst="rect">
            <a:avLst/>
          </a:prstGeom>
          <a:solidFill>
            <a:schemeClr val="bg1"/>
          </a:solidFill>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36" name="Прямоугольник 26"/>
          <p:cNvSpPr/>
          <p:nvPr/>
        </p:nvSpPr>
        <p:spPr>
          <a:xfrm flipV="1">
            <a:off x="0" y="0"/>
            <a:ext cx="9144000" cy="642918"/>
          </a:xfrm>
          <a:prstGeom prst="rect">
            <a:avLst/>
          </a:prstGeom>
          <a:gradFill flip="none" rotWithShape="0">
            <a:gsLst>
              <a:gs pos="100000">
                <a:schemeClr val="bg1">
                  <a:lumMod val="85000"/>
                </a:schemeClr>
              </a:gs>
              <a:gs pos="0">
                <a:schemeClr val="bg1"/>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latin typeface="Arial" pitchFamily="34" charset="0"/>
              <a:cs typeface="Arial" pitchFamily="34" charset="0"/>
            </a:endParaRPr>
          </a:p>
        </p:txBody>
      </p:sp>
      <p:sp>
        <p:nvSpPr>
          <p:cNvPr id="37" name="TextBox 44"/>
          <p:cNvSpPr txBox="1">
            <a:spLocks noChangeArrowheads="1"/>
          </p:cNvSpPr>
          <p:nvPr/>
        </p:nvSpPr>
        <p:spPr bwMode="auto">
          <a:xfrm>
            <a:off x="242590" y="173399"/>
            <a:ext cx="3400716" cy="338554"/>
          </a:xfrm>
          <a:prstGeom prst="rect">
            <a:avLst/>
          </a:prstGeom>
          <a:noFill/>
          <a:ln w="9525">
            <a:noFill/>
            <a:miter lim="800000"/>
            <a:headEnd/>
            <a:tailEnd/>
          </a:ln>
        </p:spPr>
        <p:txBody>
          <a:bodyPr wrap="square">
            <a:spAutoFit/>
          </a:bodyPr>
          <a:lstStyle/>
          <a:p>
            <a:pPr marL="228600" indent="-228600"/>
            <a:r>
              <a:rPr lang="en-US" sz="1600" b="1" dirty="0" smtClean="0">
                <a:solidFill>
                  <a:schemeClr val="tx1">
                    <a:lumMod val="75000"/>
                    <a:lumOff val="25000"/>
                  </a:schemeClr>
                </a:solidFill>
                <a:latin typeface="Arial" pitchFamily="34" charset="0"/>
                <a:cs typeface="Arial" pitchFamily="34" charset="0"/>
              </a:rPr>
              <a:t>BUILDING PRODUCTS</a:t>
            </a:r>
            <a:endParaRPr lang="ru-RU" sz="1600" b="1" dirty="0">
              <a:solidFill>
                <a:schemeClr val="tx1">
                  <a:lumMod val="75000"/>
                  <a:lumOff val="25000"/>
                </a:schemeClr>
              </a:solidFill>
              <a:latin typeface="Arial" pitchFamily="34" charset="0"/>
              <a:cs typeface="Arial" pitchFamily="34" charset="0"/>
            </a:endParaRPr>
          </a:p>
        </p:txBody>
      </p:sp>
      <p:grpSp>
        <p:nvGrpSpPr>
          <p:cNvPr id="128" name="Group 127"/>
          <p:cNvGrpSpPr/>
          <p:nvPr/>
        </p:nvGrpSpPr>
        <p:grpSpPr>
          <a:xfrm>
            <a:off x="642910" y="933448"/>
            <a:ext cx="2066090" cy="5529286"/>
            <a:chOff x="276216" y="757240"/>
            <a:chExt cx="2162184" cy="5786457"/>
          </a:xfrm>
        </p:grpSpPr>
        <p:grpSp>
          <p:nvGrpSpPr>
            <p:cNvPr id="106" name="Group 7"/>
            <p:cNvGrpSpPr/>
            <p:nvPr/>
          </p:nvGrpSpPr>
          <p:grpSpPr>
            <a:xfrm>
              <a:off x="276216" y="757240"/>
              <a:ext cx="2162184" cy="2162184"/>
              <a:chOff x="2847963" y="1847839"/>
              <a:chExt cx="3771912" cy="3771912"/>
            </a:xfrm>
          </p:grpSpPr>
          <p:sp>
            <p:nvSpPr>
              <p:cNvPr id="120" name="Oval 119"/>
              <p:cNvSpPr/>
              <p:nvPr/>
            </p:nvSpPr>
            <p:spPr>
              <a:xfrm>
                <a:off x="2847963" y="1847839"/>
                <a:ext cx="3771912" cy="3771912"/>
              </a:xfrm>
              <a:prstGeom prst="ellipse">
                <a:avLst/>
              </a:prstGeom>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21" name="Oval 120"/>
              <p:cNvSpPr/>
              <p:nvPr/>
            </p:nvSpPr>
            <p:spPr>
              <a:xfrm>
                <a:off x="3009888" y="2009764"/>
                <a:ext cx="3448062" cy="3448062"/>
              </a:xfrm>
              <a:prstGeom prst="ellipse">
                <a:avLst/>
              </a:prstGeom>
              <a:solidFill>
                <a:schemeClr val="bg1"/>
              </a:solidFill>
              <a:ln>
                <a:solidFill>
                  <a:schemeClr val="bg1">
                    <a:lumMod val="75000"/>
                  </a:schemeClr>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grpSp>
        <p:grpSp>
          <p:nvGrpSpPr>
            <p:cNvPr id="122" name="Group 7"/>
            <p:cNvGrpSpPr/>
            <p:nvPr/>
          </p:nvGrpSpPr>
          <p:grpSpPr>
            <a:xfrm>
              <a:off x="276216" y="2519374"/>
              <a:ext cx="2162184" cy="2162184"/>
              <a:chOff x="2847963" y="1847839"/>
              <a:chExt cx="3771912" cy="3771912"/>
            </a:xfrm>
          </p:grpSpPr>
          <p:sp>
            <p:nvSpPr>
              <p:cNvPr id="123" name="Oval 122"/>
              <p:cNvSpPr/>
              <p:nvPr/>
            </p:nvSpPr>
            <p:spPr>
              <a:xfrm>
                <a:off x="2847963" y="1847839"/>
                <a:ext cx="3771912" cy="3771912"/>
              </a:xfrm>
              <a:prstGeom prst="ellipse">
                <a:avLst/>
              </a:prstGeom>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24" name="Oval 123"/>
              <p:cNvSpPr/>
              <p:nvPr/>
            </p:nvSpPr>
            <p:spPr>
              <a:xfrm>
                <a:off x="3009888" y="2009764"/>
                <a:ext cx="3448062" cy="3448062"/>
              </a:xfrm>
              <a:prstGeom prst="ellipse">
                <a:avLst/>
              </a:prstGeom>
              <a:solidFill>
                <a:schemeClr val="bg1"/>
              </a:solidFill>
              <a:ln>
                <a:solidFill>
                  <a:schemeClr val="bg1">
                    <a:lumMod val="75000"/>
                  </a:schemeClr>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grpSp>
        <p:grpSp>
          <p:nvGrpSpPr>
            <p:cNvPr id="125" name="Group 7"/>
            <p:cNvGrpSpPr/>
            <p:nvPr/>
          </p:nvGrpSpPr>
          <p:grpSpPr>
            <a:xfrm>
              <a:off x="276216" y="4381513"/>
              <a:ext cx="2162184" cy="2162184"/>
              <a:chOff x="2847963" y="1847839"/>
              <a:chExt cx="3771912" cy="3771912"/>
            </a:xfrm>
          </p:grpSpPr>
          <p:sp>
            <p:nvSpPr>
              <p:cNvPr id="126" name="Oval 125"/>
              <p:cNvSpPr/>
              <p:nvPr/>
            </p:nvSpPr>
            <p:spPr>
              <a:xfrm>
                <a:off x="2847963" y="1847839"/>
                <a:ext cx="3771912" cy="3771912"/>
              </a:xfrm>
              <a:prstGeom prst="ellipse">
                <a:avLst/>
              </a:prstGeom>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27" name="Oval 126"/>
              <p:cNvSpPr/>
              <p:nvPr/>
            </p:nvSpPr>
            <p:spPr>
              <a:xfrm>
                <a:off x="3009888" y="2009764"/>
                <a:ext cx="3448062" cy="3448062"/>
              </a:xfrm>
              <a:prstGeom prst="ellipse">
                <a:avLst/>
              </a:prstGeom>
              <a:solidFill>
                <a:schemeClr val="bg1"/>
              </a:solidFill>
              <a:ln>
                <a:solidFill>
                  <a:schemeClr val="bg1">
                    <a:lumMod val="75000"/>
                  </a:schemeClr>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grpSp>
        <p:pic>
          <p:nvPicPr>
            <p:cNvPr id="6146" name="Picture 2" descr="E:\09----------------Diagrams September\1$$$\Png\2.png"/>
            <p:cNvPicPr>
              <a:picLocks noChangeAspect="1" noChangeArrowheads="1"/>
            </p:cNvPicPr>
            <p:nvPr/>
          </p:nvPicPr>
          <p:blipFill>
            <a:blip r:embed="rId3" cstate="print"/>
            <a:srcRect/>
            <a:stretch>
              <a:fillRect/>
            </a:stretch>
          </p:blipFill>
          <p:spPr bwMode="auto">
            <a:xfrm>
              <a:off x="803850" y="4579477"/>
              <a:ext cx="1000301" cy="1707043"/>
            </a:xfrm>
            <a:prstGeom prst="rect">
              <a:avLst/>
            </a:prstGeom>
            <a:noFill/>
          </p:spPr>
        </p:pic>
        <p:pic>
          <p:nvPicPr>
            <p:cNvPr id="6147" name="Picture 3" descr="E:\09----------------Diagrams September\1$$$\Png\8.png"/>
            <p:cNvPicPr>
              <a:picLocks noChangeAspect="1" noChangeArrowheads="1"/>
            </p:cNvPicPr>
            <p:nvPr/>
          </p:nvPicPr>
          <p:blipFill>
            <a:blip r:embed="rId4" cstate="print"/>
            <a:srcRect/>
            <a:stretch>
              <a:fillRect/>
            </a:stretch>
          </p:blipFill>
          <p:spPr bwMode="auto">
            <a:xfrm>
              <a:off x="856859" y="2985118"/>
              <a:ext cx="1002815" cy="1392704"/>
            </a:xfrm>
            <a:prstGeom prst="rect">
              <a:avLst/>
            </a:prstGeom>
            <a:noFill/>
          </p:spPr>
        </p:pic>
        <p:pic>
          <p:nvPicPr>
            <p:cNvPr id="6148" name="Picture 4" descr="E:\09----------------Diagrams September\1$$$\Png\13.png"/>
            <p:cNvPicPr>
              <a:picLocks noChangeAspect="1" noChangeArrowheads="1"/>
            </p:cNvPicPr>
            <p:nvPr/>
          </p:nvPicPr>
          <p:blipFill>
            <a:blip r:embed="rId5" cstate="print"/>
            <a:srcRect/>
            <a:stretch>
              <a:fillRect/>
            </a:stretch>
          </p:blipFill>
          <p:spPr bwMode="auto">
            <a:xfrm>
              <a:off x="785786" y="1083916"/>
              <a:ext cx="1168958" cy="1540216"/>
            </a:xfrm>
            <a:prstGeom prst="rect">
              <a:avLst/>
            </a:prstGeom>
            <a:noFill/>
          </p:spPr>
        </p:pic>
      </p:grpSp>
      <p:sp>
        <p:nvSpPr>
          <p:cNvPr id="132" name="Прямоугольник 121"/>
          <p:cNvSpPr/>
          <p:nvPr/>
        </p:nvSpPr>
        <p:spPr>
          <a:xfrm>
            <a:off x="2876538" y="1340280"/>
            <a:ext cx="5429288" cy="1169551"/>
          </a:xfrm>
          <a:prstGeom prst="rect">
            <a:avLst/>
          </a:prstGeom>
        </p:spPr>
        <p:txBody>
          <a:bodyPr wrap="square">
            <a:spAutoFit/>
          </a:bodyPr>
          <a:lstStyle/>
          <a:p>
            <a:r>
              <a:rPr lang="en-US" sz="1000" b="1" dirty="0" smtClean="0">
                <a:latin typeface="Arial" pitchFamily="34" charset="0"/>
                <a:cs typeface="Arial" pitchFamily="34" charset="0"/>
              </a:rPr>
              <a:t>This is an example text.</a:t>
            </a:r>
            <a:r>
              <a:rPr lang="ru-RU" sz="1000" b="1" dirty="0" smtClean="0">
                <a:latin typeface="Arial" pitchFamily="34" charset="0"/>
                <a:cs typeface="Arial" pitchFamily="34" charset="0"/>
              </a:rPr>
              <a:t> </a:t>
            </a:r>
            <a:endParaRPr lang="en-US" sz="1000" b="1" dirty="0" smtClean="0">
              <a:latin typeface="Arial" pitchFamily="34" charset="0"/>
              <a:cs typeface="Arial" pitchFamily="34" charset="0"/>
            </a:endParaRPr>
          </a:p>
          <a:p>
            <a:endParaRPr lang="en-US" sz="1000" b="1" dirty="0" smtClean="0">
              <a:latin typeface="Arial" pitchFamily="34" charset="0"/>
              <a:cs typeface="Arial" pitchFamily="34" charset="0"/>
            </a:endParaRPr>
          </a:p>
          <a:p>
            <a:r>
              <a:rPr lang="en-US" sz="1000" dirty="0" smtClean="0">
                <a:latin typeface="Arial" pitchFamily="34" charset="0"/>
                <a:cs typeface="Arial" pitchFamily="34" charset="0"/>
              </a:rPr>
              <a:t>Go ahead and replace it with your own text. Go ahead and replace it with your own text. </a:t>
            </a:r>
          </a:p>
          <a:p>
            <a:endParaRPr lang="en-US" sz="1000" dirty="0" smtClean="0">
              <a:latin typeface="Arial" pitchFamily="34" charset="0"/>
              <a:cs typeface="Arial" pitchFamily="34" charset="0"/>
            </a:endParaRPr>
          </a:p>
          <a:p>
            <a:r>
              <a:rPr lang="en-US" sz="1000" dirty="0" smtClean="0">
                <a:latin typeface="Arial" pitchFamily="34" charset="0"/>
                <a:cs typeface="Arial" pitchFamily="34" charset="0"/>
              </a:rPr>
              <a:t>This is an example text. This is an example text.</a:t>
            </a:r>
            <a:r>
              <a:rPr lang="ru-RU" sz="1000" dirty="0" smtClean="0">
                <a:latin typeface="Arial" pitchFamily="34" charset="0"/>
                <a:cs typeface="Arial" pitchFamily="34" charset="0"/>
              </a:rPr>
              <a:t> </a:t>
            </a:r>
            <a:endParaRPr lang="en-US" sz="1000" dirty="0" smtClean="0">
              <a:latin typeface="Arial" pitchFamily="34" charset="0"/>
              <a:cs typeface="Arial" pitchFamily="34" charset="0"/>
            </a:endParaRPr>
          </a:p>
          <a:p>
            <a:r>
              <a:rPr lang="en-US" sz="1000" dirty="0" smtClean="0">
                <a:latin typeface="Arial" pitchFamily="34" charset="0"/>
                <a:cs typeface="Arial" pitchFamily="34" charset="0"/>
              </a:rPr>
              <a:t>Go ahead and replace it with your own text. Go ahead and replace it with your own text. Go ahead and replace it with your own text. Go ahead and replace it with your own text. </a:t>
            </a:r>
          </a:p>
        </p:txBody>
      </p:sp>
      <p:sp>
        <p:nvSpPr>
          <p:cNvPr id="133" name="Прямоугольник 121"/>
          <p:cNvSpPr/>
          <p:nvPr/>
        </p:nvSpPr>
        <p:spPr>
          <a:xfrm>
            <a:off x="2876538" y="3116707"/>
            <a:ext cx="5429288" cy="1169551"/>
          </a:xfrm>
          <a:prstGeom prst="rect">
            <a:avLst/>
          </a:prstGeom>
        </p:spPr>
        <p:txBody>
          <a:bodyPr wrap="square">
            <a:spAutoFit/>
          </a:bodyPr>
          <a:lstStyle/>
          <a:p>
            <a:r>
              <a:rPr lang="en-US" sz="1000" b="1" dirty="0" smtClean="0">
                <a:latin typeface="Arial" pitchFamily="34" charset="0"/>
                <a:cs typeface="Arial" pitchFamily="34" charset="0"/>
              </a:rPr>
              <a:t>This is an example text.</a:t>
            </a:r>
            <a:r>
              <a:rPr lang="ru-RU" sz="1000" b="1" dirty="0" smtClean="0">
                <a:latin typeface="Arial" pitchFamily="34" charset="0"/>
                <a:cs typeface="Arial" pitchFamily="34" charset="0"/>
              </a:rPr>
              <a:t> </a:t>
            </a:r>
            <a:endParaRPr lang="en-US" sz="1000" b="1" dirty="0" smtClean="0">
              <a:latin typeface="Arial" pitchFamily="34" charset="0"/>
              <a:cs typeface="Arial" pitchFamily="34" charset="0"/>
            </a:endParaRPr>
          </a:p>
          <a:p>
            <a:endParaRPr lang="en-US" sz="1000" b="1" dirty="0" smtClean="0">
              <a:latin typeface="Arial" pitchFamily="34" charset="0"/>
              <a:cs typeface="Arial" pitchFamily="34" charset="0"/>
            </a:endParaRPr>
          </a:p>
          <a:p>
            <a:r>
              <a:rPr lang="en-US" sz="1000" dirty="0" smtClean="0">
                <a:latin typeface="Arial" pitchFamily="34" charset="0"/>
                <a:cs typeface="Arial" pitchFamily="34" charset="0"/>
              </a:rPr>
              <a:t>Go ahead and replace it with your own text. Go ahead and replace it with your own text. </a:t>
            </a:r>
          </a:p>
          <a:p>
            <a:endParaRPr lang="en-US" sz="1000" dirty="0" smtClean="0">
              <a:latin typeface="Arial" pitchFamily="34" charset="0"/>
              <a:cs typeface="Arial" pitchFamily="34" charset="0"/>
            </a:endParaRPr>
          </a:p>
          <a:p>
            <a:r>
              <a:rPr lang="en-US" sz="1000" dirty="0" smtClean="0">
                <a:latin typeface="Arial" pitchFamily="34" charset="0"/>
                <a:cs typeface="Arial" pitchFamily="34" charset="0"/>
              </a:rPr>
              <a:t>This is an example text. This is an example text.</a:t>
            </a:r>
            <a:r>
              <a:rPr lang="ru-RU" sz="1000" dirty="0" smtClean="0">
                <a:latin typeface="Arial" pitchFamily="34" charset="0"/>
                <a:cs typeface="Arial" pitchFamily="34" charset="0"/>
              </a:rPr>
              <a:t> </a:t>
            </a:r>
            <a:endParaRPr lang="en-US" sz="1000" dirty="0" smtClean="0">
              <a:latin typeface="Arial" pitchFamily="34" charset="0"/>
              <a:cs typeface="Arial" pitchFamily="34" charset="0"/>
            </a:endParaRPr>
          </a:p>
          <a:p>
            <a:r>
              <a:rPr lang="en-US" sz="1000" dirty="0" smtClean="0">
                <a:latin typeface="Arial" pitchFamily="34" charset="0"/>
                <a:cs typeface="Arial" pitchFamily="34" charset="0"/>
              </a:rPr>
              <a:t>Go ahead and replace it with your own text. Go ahead and replace it with your own text. Go ahead and replace it with your own text. Go ahead and replace it with your own text. </a:t>
            </a:r>
          </a:p>
        </p:txBody>
      </p:sp>
      <p:sp>
        <p:nvSpPr>
          <p:cNvPr id="134" name="Прямоугольник 121"/>
          <p:cNvSpPr/>
          <p:nvPr/>
        </p:nvSpPr>
        <p:spPr>
          <a:xfrm>
            <a:off x="2876538" y="4888359"/>
            <a:ext cx="5429288" cy="1169551"/>
          </a:xfrm>
          <a:prstGeom prst="rect">
            <a:avLst/>
          </a:prstGeom>
        </p:spPr>
        <p:txBody>
          <a:bodyPr wrap="square">
            <a:spAutoFit/>
          </a:bodyPr>
          <a:lstStyle/>
          <a:p>
            <a:r>
              <a:rPr lang="en-US" sz="1000" b="1" dirty="0" smtClean="0">
                <a:latin typeface="Arial" pitchFamily="34" charset="0"/>
                <a:cs typeface="Arial" pitchFamily="34" charset="0"/>
              </a:rPr>
              <a:t>This is an example text.</a:t>
            </a:r>
            <a:r>
              <a:rPr lang="ru-RU" sz="1000" b="1" dirty="0" smtClean="0">
                <a:latin typeface="Arial" pitchFamily="34" charset="0"/>
                <a:cs typeface="Arial" pitchFamily="34" charset="0"/>
              </a:rPr>
              <a:t> </a:t>
            </a:r>
            <a:endParaRPr lang="en-US" sz="1000" b="1" dirty="0" smtClean="0">
              <a:latin typeface="Arial" pitchFamily="34" charset="0"/>
              <a:cs typeface="Arial" pitchFamily="34" charset="0"/>
            </a:endParaRPr>
          </a:p>
          <a:p>
            <a:endParaRPr lang="en-US" sz="1000" b="1" dirty="0" smtClean="0">
              <a:latin typeface="Arial" pitchFamily="34" charset="0"/>
              <a:cs typeface="Arial" pitchFamily="34" charset="0"/>
            </a:endParaRPr>
          </a:p>
          <a:p>
            <a:r>
              <a:rPr lang="en-US" sz="1000" dirty="0" smtClean="0">
                <a:latin typeface="Arial" pitchFamily="34" charset="0"/>
                <a:cs typeface="Arial" pitchFamily="34" charset="0"/>
              </a:rPr>
              <a:t>Go ahead and replace it with your own text. Go ahead and replace it with your own text. </a:t>
            </a:r>
          </a:p>
          <a:p>
            <a:endParaRPr lang="en-US" sz="1000" dirty="0" smtClean="0">
              <a:latin typeface="Arial" pitchFamily="34" charset="0"/>
              <a:cs typeface="Arial" pitchFamily="34" charset="0"/>
            </a:endParaRPr>
          </a:p>
          <a:p>
            <a:r>
              <a:rPr lang="en-US" sz="1000" dirty="0" smtClean="0">
                <a:latin typeface="Arial" pitchFamily="34" charset="0"/>
                <a:cs typeface="Arial" pitchFamily="34" charset="0"/>
              </a:rPr>
              <a:t>This is an example text. This is an example text.</a:t>
            </a:r>
            <a:r>
              <a:rPr lang="ru-RU" sz="1000" dirty="0" smtClean="0">
                <a:latin typeface="Arial" pitchFamily="34" charset="0"/>
                <a:cs typeface="Arial" pitchFamily="34" charset="0"/>
              </a:rPr>
              <a:t> </a:t>
            </a:r>
            <a:endParaRPr lang="en-US" sz="1000" dirty="0" smtClean="0">
              <a:latin typeface="Arial" pitchFamily="34" charset="0"/>
              <a:cs typeface="Arial" pitchFamily="34" charset="0"/>
            </a:endParaRPr>
          </a:p>
          <a:p>
            <a:r>
              <a:rPr lang="en-US" sz="1000" dirty="0" smtClean="0">
                <a:latin typeface="Arial" pitchFamily="34" charset="0"/>
                <a:cs typeface="Arial" pitchFamily="34" charset="0"/>
              </a:rPr>
              <a:t>Go ahead and replace it with your own text. Go ahead and replace it with your own text. Go ahead and replace it with your own text. Go ahead and replace it with your own text. </a:t>
            </a:r>
          </a:p>
        </p:txBody>
      </p:sp>
    </p:spTree>
    <p:extLst>
      <p:ext uri="{BB962C8B-B14F-4D97-AF65-F5344CB8AC3E}">
        <p14:creationId xmlns:p14="http://schemas.microsoft.com/office/powerpoint/2010/main" val="55125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ycolors">
      <a:dk1>
        <a:sysClr val="windowText" lastClr="000000"/>
      </a:dk1>
      <a:lt1>
        <a:sysClr val="window" lastClr="FFFFFF"/>
      </a:lt1>
      <a:dk2>
        <a:srgbClr val="0070C0"/>
      </a:dk2>
      <a:lt2>
        <a:srgbClr val="4EE7FC"/>
      </a:lt2>
      <a:accent1>
        <a:srgbClr val="A00000"/>
      </a:accent1>
      <a:accent2>
        <a:srgbClr val="FF0000"/>
      </a:accent2>
      <a:accent3>
        <a:srgbClr val="127D12"/>
      </a:accent3>
      <a:accent4>
        <a:srgbClr val="28D728"/>
      </a:accent4>
      <a:accent5>
        <a:srgbClr val="FF9900"/>
      </a:accent5>
      <a:accent6>
        <a:srgbClr val="FFF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237</Words>
  <Application>Microsoft Office PowerPoint</Application>
  <PresentationFormat>全屏显示(4:3)</PresentationFormat>
  <Paragraphs>20</Paragraphs>
  <Slides>1</Slides>
  <Notes>1</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Theme</vt:lpstr>
      <vt:lpstr>PowerPoint 演示文稿</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PPTfans网素材pptfans.cn</dc:title>
  <dc:creator>pptfans.cn</dc:creator>
  <dc:description/>
  <cp:lastModifiedBy>k</cp:lastModifiedBy>
  <cp:revision>32</cp:revision>
  <dcterms:created xsi:type="dcterms:W3CDTF">2010-11-26T09:48:13Z</dcterms:created>
  <dcterms:modified xsi:type="dcterms:W3CDTF">2014-05-29T06:16:43Z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PPTfans网素材pptfans.cn</vt:lpwstr>
  </property>
  <property fmtid="{D5CDD505-2E9C-101B-9397-08002B2CF9AE}" pid="3" name="SlideDescription">
    <vt:lpwstr/>
  </property>
</Properties>
</file>