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3F564-AEA0-4428-9A3B-AD05D62AE9E0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DDFF4-E7FB-4AEC-A824-764897DE3B33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339777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nb-NO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nb-NO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1DFA9C26-B4E8-484E-A33B-E41C27A23DD8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60F079C8-24A7-40B0-A674-C0A02C682B00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252385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ktangel 70"/>
          <p:cNvSpPr/>
          <p:nvPr/>
        </p:nvSpPr>
        <p:spPr>
          <a:xfrm flipV="1">
            <a:off x="0" y="1343025"/>
            <a:ext cx="9144000" cy="25082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  <a:gs pos="37000">
                <a:schemeClr val="bg1"/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110" charset="0"/>
            </a:endParaRPr>
          </a:p>
        </p:txBody>
      </p:sp>
      <p:grpSp>
        <p:nvGrpSpPr>
          <p:cNvPr id="16387" name="Group 78"/>
          <p:cNvGrpSpPr>
            <a:grpSpLocks/>
          </p:cNvGrpSpPr>
          <p:nvPr/>
        </p:nvGrpSpPr>
        <p:grpSpPr bwMode="auto">
          <a:xfrm>
            <a:off x="2014538" y="609600"/>
            <a:ext cx="4919662" cy="4125913"/>
            <a:chOff x="2014216" y="609600"/>
            <a:chExt cx="4919984" cy="4125460"/>
          </a:xfrm>
        </p:grpSpPr>
        <p:grpSp>
          <p:nvGrpSpPr>
            <p:cNvPr id="16413" name="Group 42"/>
            <p:cNvGrpSpPr>
              <a:grpSpLocks/>
            </p:cNvGrpSpPr>
            <p:nvPr/>
          </p:nvGrpSpPr>
          <p:grpSpPr bwMode="auto">
            <a:xfrm>
              <a:off x="2014216" y="1773583"/>
              <a:ext cx="1552801" cy="1361277"/>
              <a:chOff x="990600" y="2110317"/>
              <a:chExt cx="1552801" cy="1361277"/>
            </a:xfrm>
          </p:grpSpPr>
          <p:sp>
            <p:nvSpPr>
              <p:cNvPr id="11" name="Ellipse 98"/>
              <p:cNvSpPr/>
              <p:nvPr/>
            </p:nvSpPr>
            <p:spPr bwMode="auto">
              <a:xfrm>
                <a:off x="990600" y="3158253"/>
                <a:ext cx="1552801" cy="313341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grpSp>
            <p:nvGrpSpPr>
              <p:cNvPr id="16466" name="Gruppe 91"/>
              <p:cNvGrpSpPr>
                <a:grpSpLocks/>
              </p:cNvGrpSpPr>
              <p:nvPr/>
            </p:nvGrpSpPr>
            <p:grpSpPr bwMode="auto">
              <a:xfrm>
                <a:off x="1132423" y="2110317"/>
                <a:ext cx="1282917" cy="1276253"/>
                <a:chOff x="1071835" y="2920232"/>
                <a:chExt cx="1427572" cy="1422403"/>
              </a:xfrm>
            </p:grpSpPr>
            <p:sp>
              <p:nvSpPr>
                <p:cNvPr id="14" name="Ellipse 44"/>
                <p:cNvSpPr/>
                <p:nvPr/>
              </p:nvSpPr>
              <p:spPr bwMode="auto">
                <a:xfrm rot="21052097">
                  <a:off x="1085381" y="2919705"/>
                  <a:ext cx="1413291" cy="1413509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/>
                  <a:endParaRPr lang="en-US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5" name="Ellipse 45"/>
                <p:cNvSpPr>
                  <a:spLocks noChangeArrowheads="1"/>
                </p:cNvSpPr>
                <p:nvPr/>
              </p:nvSpPr>
              <p:spPr bwMode="auto">
                <a:xfrm>
                  <a:off x="1285009" y="2949779"/>
                  <a:ext cx="1026402" cy="7677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CF9">
                        <a:alpha val="76999"/>
                      </a:srgbClr>
                    </a:gs>
                  </a:gsLst>
                  <a:lin ang="16200000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 defTabSz="914400"/>
                  <a:endParaRPr lang="en-US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6" name="Måne 31"/>
                <p:cNvSpPr/>
                <p:nvPr/>
              </p:nvSpPr>
              <p:spPr bwMode="auto">
                <a:xfrm rot="16552097">
                  <a:off x="1446797" y="3345280"/>
                  <a:ext cx="622393" cy="1372317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defTabSz="914400" eaLnBrk="1" hangingPunct="1"/>
                  <a:endParaRPr lang="en-US" sz="1800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</p:grpSp>
          <p:sp>
            <p:nvSpPr>
              <p:cNvPr id="16467" name="Rektangel 76"/>
              <p:cNvSpPr>
                <a:spLocks noChangeArrowheads="1"/>
              </p:cNvSpPr>
              <p:nvPr/>
            </p:nvSpPr>
            <p:spPr bwMode="auto">
              <a:xfrm>
                <a:off x="1140502" y="2548389"/>
                <a:ext cx="125049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defTabSz="914400">
                  <a:spcAft>
                    <a:spcPts val="600"/>
                  </a:spcAft>
                </a:pPr>
                <a:r>
                  <a:rPr lang="en-US" sz="1400" b="1" noProof="1">
                    <a:solidFill>
                      <a:srgbClr val="FFFFFF"/>
                    </a:solidFill>
                    <a:latin typeface="Calibri" pitchFamily="-110" charset="0"/>
                    <a:cs typeface="Arial" charset="0"/>
                  </a:rPr>
                  <a:t>Example text</a:t>
                </a:r>
              </a:p>
            </p:txBody>
          </p:sp>
        </p:grpSp>
        <p:sp>
          <p:nvSpPr>
            <p:cNvPr id="18" name="Ellipse 98"/>
            <p:cNvSpPr/>
            <p:nvPr/>
          </p:nvSpPr>
          <p:spPr bwMode="auto">
            <a:xfrm>
              <a:off x="3660097" y="1657536"/>
              <a:ext cx="1552801" cy="313341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grpSp>
          <p:nvGrpSpPr>
            <p:cNvPr id="16417" name="Gruppe 91"/>
            <p:cNvGrpSpPr>
              <a:grpSpLocks/>
            </p:cNvGrpSpPr>
            <p:nvPr/>
          </p:nvGrpSpPr>
          <p:grpSpPr bwMode="auto">
            <a:xfrm>
              <a:off x="3801920" y="609600"/>
              <a:ext cx="1282917" cy="1276253"/>
              <a:chOff x="1071835" y="2920232"/>
              <a:chExt cx="1427572" cy="1422403"/>
            </a:xfrm>
          </p:grpSpPr>
          <p:sp>
            <p:nvSpPr>
              <p:cNvPr id="20" name="Ellipse 44"/>
              <p:cNvSpPr/>
              <p:nvPr/>
            </p:nvSpPr>
            <p:spPr bwMode="auto">
              <a:xfrm rot="21052097">
                <a:off x="1085899" y="2920232"/>
                <a:ext cx="1413291" cy="141351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21" name="Ellipse 45"/>
              <p:cNvSpPr>
                <a:spLocks noChangeArrowheads="1"/>
              </p:cNvSpPr>
              <p:nvPr/>
            </p:nvSpPr>
            <p:spPr bwMode="auto">
              <a:xfrm>
                <a:off x="1285526" y="2950307"/>
                <a:ext cx="1026403" cy="767789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CF9">
                      <a:alpha val="76999"/>
                    </a:srgbClr>
                  </a:gs>
                </a:gsLst>
                <a:lin ang="16200000"/>
              </a:gra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22" name="Måne 31"/>
              <p:cNvSpPr/>
              <p:nvPr/>
            </p:nvSpPr>
            <p:spPr bwMode="auto">
              <a:xfrm rot="16552097">
                <a:off x="1446797" y="3345280"/>
                <a:ext cx="622393" cy="137231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defTabSz="914400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</p:grpSp>
        <p:sp>
          <p:nvSpPr>
            <p:cNvPr id="16418" name="Rektangel 76"/>
            <p:cNvSpPr>
              <a:spLocks noChangeArrowheads="1"/>
            </p:cNvSpPr>
            <p:nvPr/>
          </p:nvSpPr>
          <p:spPr bwMode="auto">
            <a:xfrm>
              <a:off x="3809999" y="1047672"/>
              <a:ext cx="125049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grpSp>
          <p:nvGrpSpPr>
            <p:cNvPr id="16419" name="Group 41"/>
            <p:cNvGrpSpPr>
              <a:grpSpLocks/>
            </p:cNvGrpSpPr>
            <p:nvPr/>
          </p:nvGrpSpPr>
          <p:grpSpPr bwMode="auto">
            <a:xfrm>
              <a:off x="2790599" y="3373783"/>
              <a:ext cx="1552801" cy="1361277"/>
              <a:chOff x="2391001" y="3676464"/>
              <a:chExt cx="1552801" cy="1361277"/>
            </a:xfrm>
          </p:grpSpPr>
          <p:sp>
            <p:nvSpPr>
              <p:cNvPr id="24" name="Ellipse 98"/>
              <p:cNvSpPr/>
              <p:nvPr/>
            </p:nvSpPr>
            <p:spPr bwMode="auto">
              <a:xfrm>
                <a:off x="2391001" y="4724400"/>
                <a:ext cx="1552801" cy="313341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grpSp>
            <p:nvGrpSpPr>
              <p:cNvPr id="16451" name="Gruppe 91"/>
              <p:cNvGrpSpPr>
                <a:grpSpLocks/>
              </p:cNvGrpSpPr>
              <p:nvPr/>
            </p:nvGrpSpPr>
            <p:grpSpPr bwMode="auto">
              <a:xfrm>
                <a:off x="2532824" y="3676464"/>
                <a:ext cx="1282917" cy="1276253"/>
                <a:chOff x="1071835" y="2920232"/>
                <a:chExt cx="1427572" cy="1422403"/>
              </a:xfrm>
            </p:grpSpPr>
            <p:sp>
              <p:nvSpPr>
                <p:cNvPr id="26" name="Ellipse 44"/>
                <p:cNvSpPr/>
                <p:nvPr/>
              </p:nvSpPr>
              <p:spPr bwMode="auto">
                <a:xfrm rot="21052097">
                  <a:off x="1085332" y="2919509"/>
                  <a:ext cx="1413291" cy="1413509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/>
                  <a:endParaRPr lang="en-US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27" name="Ellipse 45"/>
                <p:cNvSpPr>
                  <a:spLocks noChangeArrowheads="1"/>
                </p:cNvSpPr>
                <p:nvPr/>
              </p:nvSpPr>
              <p:spPr bwMode="auto">
                <a:xfrm>
                  <a:off x="1284959" y="2949583"/>
                  <a:ext cx="1026403" cy="7677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CF9">
                        <a:alpha val="76999"/>
                      </a:srgbClr>
                    </a:gs>
                  </a:gsLst>
                  <a:lin ang="16200000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 defTabSz="914400"/>
                  <a:endParaRPr lang="en-US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28" name="Måne 31"/>
                <p:cNvSpPr/>
                <p:nvPr/>
              </p:nvSpPr>
              <p:spPr bwMode="auto">
                <a:xfrm rot="16552097">
                  <a:off x="1446797" y="3345280"/>
                  <a:ext cx="622393" cy="1372317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defTabSz="914400" eaLnBrk="1" hangingPunct="1"/>
                  <a:endParaRPr lang="en-US" sz="1800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</p:grpSp>
          <p:sp>
            <p:nvSpPr>
              <p:cNvPr id="16452" name="Rektangel 76"/>
              <p:cNvSpPr>
                <a:spLocks noChangeArrowheads="1"/>
              </p:cNvSpPr>
              <p:nvPr/>
            </p:nvSpPr>
            <p:spPr bwMode="auto">
              <a:xfrm>
                <a:off x="2540903" y="4114536"/>
                <a:ext cx="125049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defTabSz="914400">
                  <a:spcAft>
                    <a:spcPts val="600"/>
                  </a:spcAft>
                </a:pPr>
                <a:r>
                  <a:rPr lang="en-US" sz="1400" b="1" noProof="1">
                    <a:solidFill>
                      <a:srgbClr val="FFFFFF"/>
                    </a:solidFill>
                    <a:latin typeface="Calibri" pitchFamily="-110" charset="0"/>
                    <a:cs typeface="Arial" charset="0"/>
                  </a:rPr>
                  <a:t>Example text</a:t>
                </a:r>
              </a:p>
            </p:txBody>
          </p:sp>
        </p:grpSp>
        <p:sp>
          <p:nvSpPr>
            <p:cNvPr id="30" name="Ellipse 98"/>
            <p:cNvSpPr/>
            <p:nvPr/>
          </p:nvSpPr>
          <p:spPr bwMode="auto">
            <a:xfrm>
              <a:off x="4590598" y="4421719"/>
              <a:ext cx="1552801" cy="313341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grpSp>
          <p:nvGrpSpPr>
            <p:cNvPr id="16423" name="Group 43"/>
            <p:cNvGrpSpPr>
              <a:grpSpLocks/>
            </p:cNvGrpSpPr>
            <p:nvPr/>
          </p:nvGrpSpPr>
          <p:grpSpPr bwMode="auto">
            <a:xfrm>
              <a:off x="4732421" y="3373783"/>
              <a:ext cx="1282917" cy="1276253"/>
              <a:chOff x="4238025" y="3676464"/>
              <a:chExt cx="1282917" cy="1276253"/>
            </a:xfrm>
          </p:grpSpPr>
          <p:grpSp>
            <p:nvGrpSpPr>
              <p:cNvPr id="16441" name="Gruppe 91"/>
              <p:cNvGrpSpPr>
                <a:grpSpLocks/>
              </p:cNvGrpSpPr>
              <p:nvPr/>
            </p:nvGrpSpPr>
            <p:grpSpPr bwMode="auto">
              <a:xfrm>
                <a:off x="4238025" y="3676464"/>
                <a:ext cx="1282917" cy="1276253"/>
                <a:chOff x="1071835" y="2920232"/>
                <a:chExt cx="1427572" cy="1422403"/>
              </a:xfrm>
            </p:grpSpPr>
            <p:sp>
              <p:nvSpPr>
                <p:cNvPr id="32" name="Ellipse 44"/>
                <p:cNvSpPr/>
                <p:nvPr/>
              </p:nvSpPr>
              <p:spPr bwMode="auto">
                <a:xfrm rot="21052097">
                  <a:off x="1085715" y="2919509"/>
                  <a:ext cx="1413291" cy="1413509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/>
                  <a:endParaRPr lang="en-US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33" name="Ellipse 45"/>
                <p:cNvSpPr>
                  <a:spLocks noChangeArrowheads="1"/>
                </p:cNvSpPr>
                <p:nvPr/>
              </p:nvSpPr>
              <p:spPr bwMode="auto">
                <a:xfrm>
                  <a:off x="1285342" y="2949583"/>
                  <a:ext cx="1026403" cy="7677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FFFCF9">
                        <a:alpha val="76999"/>
                      </a:srgbClr>
                    </a:gs>
                  </a:gsLst>
                  <a:lin ang="16200000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 defTabSz="914400"/>
                  <a:endParaRPr lang="en-US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34" name="Måne 31"/>
                <p:cNvSpPr/>
                <p:nvPr/>
              </p:nvSpPr>
              <p:spPr bwMode="auto">
                <a:xfrm rot="16552097">
                  <a:off x="1446797" y="3345280"/>
                  <a:ext cx="622393" cy="1372317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defTabSz="914400" eaLnBrk="1" hangingPunct="1"/>
                  <a:endParaRPr lang="en-US" sz="1800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</p:grpSp>
          <p:sp>
            <p:nvSpPr>
              <p:cNvPr id="16442" name="Rektangel 76"/>
              <p:cNvSpPr>
                <a:spLocks noChangeArrowheads="1"/>
              </p:cNvSpPr>
              <p:nvPr/>
            </p:nvSpPr>
            <p:spPr bwMode="auto">
              <a:xfrm>
                <a:off x="4246104" y="4114536"/>
                <a:ext cx="125049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defTabSz="914400">
                  <a:spcAft>
                    <a:spcPts val="600"/>
                  </a:spcAft>
                </a:pPr>
                <a:r>
                  <a:rPr lang="en-US" sz="1400" b="1" noProof="1">
                    <a:solidFill>
                      <a:srgbClr val="FFFFFF"/>
                    </a:solidFill>
                    <a:latin typeface="Calibri" pitchFamily="-110" charset="0"/>
                    <a:cs typeface="Arial" charset="0"/>
                  </a:rPr>
                  <a:t>Example text</a:t>
                </a:r>
              </a:p>
            </p:txBody>
          </p:sp>
        </p:grpSp>
        <p:grpSp>
          <p:nvGrpSpPr>
            <p:cNvPr id="16424" name="Group 45"/>
            <p:cNvGrpSpPr>
              <a:grpSpLocks/>
            </p:cNvGrpSpPr>
            <p:nvPr/>
          </p:nvGrpSpPr>
          <p:grpSpPr bwMode="auto">
            <a:xfrm>
              <a:off x="5381399" y="1773583"/>
              <a:ext cx="1552801" cy="1361277"/>
              <a:chOff x="5801777" y="3676464"/>
              <a:chExt cx="1552801" cy="1361277"/>
            </a:xfrm>
          </p:grpSpPr>
          <p:sp>
            <p:nvSpPr>
              <p:cNvPr id="36" name="Ellipse 98"/>
              <p:cNvSpPr/>
              <p:nvPr/>
            </p:nvSpPr>
            <p:spPr bwMode="auto">
              <a:xfrm>
                <a:off x="5801777" y="4724400"/>
                <a:ext cx="1552801" cy="313341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grpSp>
            <p:nvGrpSpPr>
              <p:cNvPr id="16433" name="Group 44"/>
              <p:cNvGrpSpPr>
                <a:grpSpLocks/>
              </p:cNvGrpSpPr>
              <p:nvPr/>
            </p:nvGrpSpPr>
            <p:grpSpPr bwMode="auto">
              <a:xfrm>
                <a:off x="5943600" y="3676464"/>
                <a:ext cx="1282917" cy="1276253"/>
                <a:chOff x="5943600" y="3676464"/>
                <a:chExt cx="1282917" cy="1276253"/>
              </a:xfrm>
            </p:grpSpPr>
            <p:grpSp>
              <p:nvGrpSpPr>
                <p:cNvPr id="16434" name="Gruppe 91"/>
                <p:cNvGrpSpPr>
                  <a:grpSpLocks/>
                </p:cNvGrpSpPr>
                <p:nvPr/>
              </p:nvGrpSpPr>
              <p:grpSpPr bwMode="auto">
                <a:xfrm>
                  <a:off x="5943600" y="3676464"/>
                  <a:ext cx="1282917" cy="1276253"/>
                  <a:chOff x="1071835" y="2920232"/>
                  <a:chExt cx="1427572" cy="1422403"/>
                </a:xfrm>
              </p:grpSpPr>
              <p:sp>
                <p:nvSpPr>
                  <p:cNvPr id="38" name="Ellipse 44"/>
                  <p:cNvSpPr/>
                  <p:nvPr/>
                </p:nvSpPr>
                <p:spPr bwMode="auto">
                  <a:xfrm rot="21052097">
                    <a:off x="1085521" y="2919705"/>
                    <a:ext cx="1413291" cy="1413509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defTabSz="914400"/>
                    <a:endParaRPr lang="en-US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39" name="Ellipse 45"/>
                  <p:cNvSpPr>
                    <a:spLocks noChangeArrowheads="1"/>
                  </p:cNvSpPr>
                  <p:nvPr/>
                </p:nvSpPr>
                <p:spPr bwMode="auto">
                  <a:xfrm>
                    <a:off x="1285147" y="2949779"/>
                    <a:ext cx="1026403" cy="7677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>
                          <a:alpha val="0"/>
                        </a:srgbClr>
                      </a:gs>
                      <a:gs pos="100000">
                        <a:srgbClr val="FFFCF9">
                          <a:alpha val="76999"/>
                        </a:srgbClr>
                      </a:gs>
                    </a:gsLst>
                    <a:lin ang="16200000"/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defTabSz="914400"/>
                    <a:endParaRPr lang="en-US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40" name="Måne 31"/>
                  <p:cNvSpPr/>
                  <p:nvPr/>
                </p:nvSpPr>
                <p:spPr bwMode="auto">
                  <a:xfrm rot="16552097">
                    <a:off x="1446797" y="3345280"/>
                    <a:ext cx="622393" cy="1372317"/>
                  </a:xfrm>
                  <a:prstGeom prst="moon">
                    <a:avLst>
                      <a:gd name="adj" fmla="val 18952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defTabSz="914400" eaLnBrk="1" hangingPunct="1"/>
                    <a:endParaRPr lang="en-US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6435" name="Rektangel 76"/>
                <p:cNvSpPr>
                  <a:spLocks noChangeArrowheads="1"/>
                </p:cNvSpPr>
                <p:nvPr/>
              </p:nvSpPr>
              <p:spPr bwMode="auto">
                <a:xfrm>
                  <a:off x="5951679" y="4114536"/>
                  <a:ext cx="1250499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defTabSz="914400">
                    <a:spcAft>
                      <a:spcPts val="600"/>
                    </a:spcAft>
                  </a:pPr>
                  <a:r>
                    <a:rPr lang="en-US" sz="1400" b="1" noProof="1">
                      <a:solidFill>
                        <a:srgbClr val="FFFFFF"/>
                      </a:solidFill>
                      <a:latin typeface="Calibri" pitchFamily="-110" charset="0"/>
                      <a:cs typeface="Arial" charset="0"/>
                    </a:rPr>
                    <a:t>Example text</a:t>
                  </a:r>
                </a:p>
              </p:txBody>
            </p:sp>
          </p:grpSp>
        </p:grpSp>
        <p:sp>
          <p:nvSpPr>
            <p:cNvPr id="47" name="Right Arrow 46"/>
            <p:cNvSpPr>
              <a:spLocks noChangeArrowheads="1"/>
            </p:cNvSpPr>
            <p:nvPr/>
          </p:nvSpPr>
          <p:spPr bwMode="auto">
            <a:xfrm>
              <a:off x="4371807" y="3833459"/>
              <a:ext cx="247666" cy="39206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48" name="Right Arrow 47"/>
            <p:cNvSpPr>
              <a:spLocks noChangeArrowheads="1"/>
            </p:cNvSpPr>
            <p:nvPr/>
          </p:nvSpPr>
          <p:spPr bwMode="auto">
            <a:xfrm rot="-3397566">
              <a:off x="5846714" y="3085794"/>
              <a:ext cx="247623" cy="390551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49" name="Right Arrow 48"/>
            <p:cNvSpPr>
              <a:spLocks noChangeArrowheads="1"/>
            </p:cNvSpPr>
            <p:nvPr/>
          </p:nvSpPr>
          <p:spPr bwMode="auto">
            <a:xfrm rot="-9000000">
              <a:off x="5357710" y="1484217"/>
              <a:ext cx="247666" cy="39206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50" name="Right Arrow 49"/>
            <p:cNvSpPr>
              <a:spLocks noChangeArrowheads="1"/>
            </p:cNvSpPr>
            <p:nvPr/>
          </p:nvSpPr>
          <p:spPr bwMode="auto">
            <a:xfrm rot="8100000">
              <a:off x="3373205" y="1385803"/>
              <a:ext cx="246078" cy="39206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51" name="Right Arrow 50"/>
            <p:cNvSpPr>
              <a:spLocks noChangeArrowheads="1"/>
            </p:cNvSpPr>
            <p:nvPr/>
          </p:nvSpPr>
          <p:spPr bwMode="auto">
            <a:xfrm rot="3536118">
              <a:off x="2898533" y="3081031"/>
              <a:ext cx="246035" cy="39213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</p:grpSp>
      <p:grpSp>
        <p:nvGrpSpPr>
          <p:cNvPr id="16388" name="Group 348"/>
          <p:cNvGrpSpPr>
            <a:grpSpLocks/>
          </p:cNvGrpSpPr>
          <p:nvPr/>
        </p:nvGrpSpPr>
        <p:grpSpPr bwMode="auto">
          <a:xfrm>
            <a:off x="900113" y="5172075"/>
            <a:ext cx="2566987" cy="1095375"/>
            <a:chOff x="724693" y="5325025"/>
            <a:chExt cx="2568574" cy="1095375"/>
          </a:xfrm>
        </p:grpSpPr>
        <p:sp>
          <p:nvSpPr>
            <p:cNvPr id="55" name="Rounded Rectangle 27"/>
            <p:cNvSpPr>
              <a:spLocks noChangeArrowheads="1"/>
            </p:cNvSpPr>
            <p:nvPr/>
          </p:nvSpPr>
          <p:spPr bwMode="auto">
            <a:xfrm rot="16200000" flipH="1">
              <a:off x="1346917" y="4718676"/>
              <a:ext cx="1079500" cy="2323948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56" name="Round Same Side Corner Rectangle 55"/>
            <p:cNvSpPr/>
            <p:nvPr/>
          </p:nvSpPr>
          <p:spPr>
            <a:xfrm>
              <a:off x="724693" y="5325025"/>
              <a:ext cx="2323948" cy="314325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tx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16408" name="Rektangel 76"/>
            <p:cNvSpPr>
              <a:spLocks noChangeArrowheads="1"/>
            </p:cNvSpPr>
            <p:nvPr/>
          </p:nvSpPr>
          <p:spPr bwMode="auto">
            <a:xfrm>
              <a:off x="858042" y="5353600"/>
              <a:ext cx="243522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914400">
                <a:spcAft>
                  <a:spcPts val="600"/>
                </a:spcAft>
              </a:pPr>
              <a:r>
                <a:rPr lang="en-US" sz="11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grpSp>
          <p:nvGrpSpPr>
            <p:cNvPr id="16409" name="Group 44"/>
            <p:cNvGrpSpPr>
              <a:grpSpLocks/>
            </p:cNvGrpSpPr>
            <p:nvPr/>
          </p:nvGrpSpPr>
          <p:grpSpPr bwMode="auto">
            <a:xfrm>
              <a:off x="893074" y="5809213"/>
              <a:ext cx="403474" cy="403225"/>
              <a:chOff x="3294182" y="1631156"/>
              <a:chExt cx="460659" cy="460375"/>
            </a:xfrm>
          </p:grpSpPr>
          <p:sp>
            <p:nvSpPr>
              <p:cNvPr id="60" name="Ellipse 53"/>
              <p:cNvSpPr>
                <a:spLocks noChangeArrowheads="1"/>
              </p:cNvSpPr>
              <p:nvPr/>
            </p:nvSpPr>
            <p:spPr bwMode="auto">
              <a:xfrm>
                <a:off x="3294180" y="1631156"/>
                <a:ext cx="460659" cy="460375"/>
              </a:xfrm>
              <a:prstGeom prst="ellipse">
                <a:avLst/>
              </a:prstGeom>
              <a:solidFill>
                <a:srgbClr val="FFFFFF">
                  <a:alpha val="61960"/>
                </a:srgb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6412" name="Tekstboks 54"/>
              <p:cNvSpPr txBox="1">
                <a:spLocks noChangeArrowheads="1"/>
              </p:cNvSpPr>
              <p:nvPr/>
            </p:nvSpPr>
            <p:spPr bwMode="auto">
              <a:xfrm>
                <a:off x="3384687" y="1638406"/>
                <a:ext cx="344375" cy="42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eaLnBrk="1" hangingPunct="1"/>
                <a:r>
                  <a:rPr lang="da-DK" sz="1800">
                    <a:solidFill>
                      <a:srgbClr val="151616"/>
                    </a:solidFill>
                    <a:latin typeface="Calibri" pitchFamily="-110" charset="0"/>
                  </a:rPr>
                  <a:t>1</a:t>
                </a:r>
              </a:p>
            </p:txBody>
          </p:sp>
        </p:grpSp>
        <p:sp>
          <p:nvSpPr>
            <p:cNvPr id="16410" name="Tekstboks 72"/>
            <p:cNvSpPr txBox="1">
              <a:spLocks noChangeArrowheads="1"/>
            </p:cNvSpPr>
            <p:nvPr/>
          </p:nvSpPr>
          <p:spPr bwMode="auto">
            <a:xfrm>
              <a:off x="1371601" y="5821913"/>
              <a:ext cx="1383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eaLnBrk="1" hangingPunct="1"/>
              <a:r>
                <a:rPr lang="en-US" sz="1100">
                  <a:solidFill>
                    <a:srgbClr val="000000"/>
                  </a:solidFill>
                  <a:latin typeface="Calibri" pitchFamily="-110" charset="0"/>
                </a:rPr>
                <a:t>This is an example text. Example text. </a:t>
              </a:r>
            </a:p>
            <a:p>
              <a:pPr eaLnBrk="1" hangingPunct="1"/>
              <a:endParaRPr lang="da-DK" sz="1100">
                <a:solidFill>
                  <a:srgbClr val="000000"/>
                </a:solidFill>
                <a:latin typeface="Calibri" pitchFamily="-110" charset="0"/>
              </a:endParaRPr>
            </a:p>
          </p:txBody>
        </p:sp>
      </p:grpSp>
      <p:grpSp>
        <p:nvGrpSpPr>
          <p:cNvPr id="16389" name="Group 357"/>
          <p:cNvGrpSpPr>
            <a:grpSpLocks/>
          </p:cNvGrpSpPr>
          <p:nvPr/>
        </p:nvGrpSpPr>
        <p:grpSpPr bwMode="auto">
          <a:xfrm>
            <a:off x="3467100" y="5172075"/>
            <a:ext cx="2568575" cy="1095375"/>
            <a:chOff x="724693" y="5325025"/>
            <a:chExt cx="2568574" cy="1095375"/>
          </a:xfrm>
        </p:grpSpPr>
        <p:sp>
          <p:nvSpPr>
            <p:cNvPr id="63" name="Rounded Rectangle 27"/>
            <p:cNvSpPr>
              <a:spLocks noChangeArrowheads="1"/>
            </p:cNvSpPr>
            <p:nvPr/>
          </p:nvSpPr>
          <p:spPr bwMode="auto">
            <a:xfrm rot="16200000" flipH="1">
              <a:off x="1346993" y="4718600"/>
              <a:ext cx="1079500" cy="2324099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64" name="Round Same Side Corner Rectangle 63"/>
            <p:cNvSpPr/>
            <p:nvPr/>
          </p:nvSpPr>
          <p:spPr>
            <a:xfrm>
              <a:off x="724693" y="5325025"/>
              <a:ext cx="2324099" cy="314325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tx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16401" name="Rektangel 76"/>
            <p:cNvSpPr>
              <a:spLocks noChangeArrowheads="1"/>
            </p:cNvSpPr>
            <p:nvPr/>
          </p:nvSpPr>
          <p:spPr bwMode="auto">
            <a:xfrm>
              <a:off x="858042" y="5353600"/>
              <a:ext cx="243522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914400">
                <a:spcAft>
                  <a:spcPts val="600"/>
                </a:spcAft>
              </a:pPr>
              <a:r>
                <a:rPr lang="en-US" sz="11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grpSp>
          <p:nvGrpSpPr>
            <p:cNvPr id="16402" name="Group 44"/>
            <p:cNvGrpSpPr>
              <a:grpSpLocks/>
            </p:cNvGrpSpPr>
            <p:nvPr/>
          </p:nvGrpSpPr>
          <p:grpSpPr bwMode="auto">
            <a:xfrm>
              <a:off x="892968" y="5809213"/>
              <a:ext cx="403225" cy="403225"/>
              <a:chOff x="3294063" y="1631156"/>
              <a:chExt cx="460375" cy="460375"/>
            </a:xfrm>
          </p:grpSpPr>
          <p:sp>
            <p:nvSpPr>
              <p:cNvPr id="68" name="Ellipse 53"/>
              <p:cNvSpPr>
                <a:spLocks noChangeArrowheads="1"/>
              </p:cNvSpPr>
              <p:nvPr/>
            </p:nvSpPr>
            <p:spPr bwMode="auto">
              <a:xfrm>
                <a:off x="3294063" y="1631156"/>
                <a:ext cx="460375" cy="460375"/>
              </a:xfrm>
              <a:prstGeom prst="ellipse">
                <a:avLst/>
              </a:prstGeom>
              <a:solidFill>
                <a:srgbClr val="FFFFFF">
                  <a:alpha val="61960"/>
                </a:srgb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6405" name="Tekstboks 54"/>
              <p:cNvSpPr txBox="1">
                <a:spLocks noChangeArrowheads="1"/>
              </p:cNvSpPr>
              <p:nvPr/>
            </p:nvSpPr>
            <p:spPr bwMode="auto">
              <a:xfrm>
                <a:off x="3384687" y="1638406"/>
                <a:ext cx="344375" cy="42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eaLnBrk="1" hangingPunct="1"/>
                <a:r>
                  <a:rPr lang="da-DK" sz="1800">
                    <a:solidFill>
                      <a:srgbClr val="151616"/>
                    </a:solidFill>
                    <a:latin typeface="Calibri" pitchFamily="-110" charset="0"/>
                  </a:rPr>
                  <a:t>2</a:t>
                </a:r>
              </a:p>
            </p:txBody>
          </p:sp>
        </p:grpSp>
        <p:sp>
          <p:nvSpPr>
            <p:cNvPr id="16403" name="Tekstboks 72"/>
            <p:cNvSpPr txBox="1">
              <a:spLocks noChangeArrowheads="1"/>
            </p:cNvSpPr>
            <p:nvPr/>
          </p:nvSpPr>
          <p:spPr bwMode="auto">
            <a:xfrm>
              <a:off x="1371601" y="5821913"/>
              <a:ext cx="1383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eaLnBrk="1" hangingPunct="1"/>
              <a:r>
                <a:rPr lang="en-US" sz="1100">
                  <a:solidFill>
                    <a:srgbClr val="000000"/>
                  </a:solidFill>
                  <a:latin typeface="Calibri" pitchFamily="-110" charset="0"/>
                </a:rPr>
                <a:t>This is an example text. Example text. </a:t>
              </a:r>
            </a:p>
            <a:p>
              <a:pPr eaLnBrk="1" hangingPunct="1"/>
              <a:endParaRPr lang="da-DK" sz="1100">
                <a:solidFill>
                  <a:srgbClr val="000000"/>
                </a:solidFill>
                <a:latin typeface="Calibri" pitchFamily="-110" charset="0"/>
              </a:endParaRPr>
            </a:p>
          </p:txBody>
        </p:sp>
      </p:grpSp>
      <p:grpSp>
        <p:nvGrpSpPr>
          <p:cNvPr id="16390" name="Group 365"/>
          <p:cNvGrpSpPr>
            <a:grpSpLocks/>
          </p:cNvGrpSpPr>
          <p:nvPr/>
        </p:nvGrpSpPr>
        <p:grpSpPr bwMode="auto">
          <a:xfrm>
            <a:off x="6042025" y="5172075"/>
            <a:ext cx="2568575" cy="1095375"/>
            <a:chOff x="724693" y="5325025"/>
            <a:chExt cx="2568574" cy="1095375"/>
          </a:xfrm>
        </p:grpSpPr>
        <p:sp>
          <p:nvSpPr>
            <p:cNvPr id="71" name="Rounded Rectangle 27"/>
            <p:cNvSpPr>
              <a:spLocks noChangeArrowheads="1"/>
            </p:cNvSpPr>
            <p:nvPr/>
          </p:nvSpPr>
          <p:spPr bwMode="auto">
            <a:xfrm rot="16200000" flipH="1">
              <a:off x="1346993" y="4718600"/>
              <a:ext cx="1079500" cy="2324099"/>
            </a:xfrm>
            <a:prstGeom prst="roundRect">
              <a:avLst>
                <a:gd name="adj" fmla="val 7870"/>
              </a:avLst>
            </a:prstGeom>
            <a:solidFill>
              <a:srgbClr val="FFFFFF"/>
            </a:solidFill>
            <a:ln w="63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72" name="Round Same Side Corner Rectangle 71"/>
            <p:cNvSpPr/>
            <p:nvPr/>
          </p:nvSpPr>
          <p:spPr>
            <a:xfrm>
              <a:off x="724693" y="5325025"/>
              <a:ext cx="2324099" cy="314325"/>
            </a:xfrm>
            <a:prstGeom prst="round2SameRect">
              <a:avLst>
                <a:gd name="adj1" fmla="val 27778"/>
                <a:gd name="adj2" fmla="val 0"/>
              </a:avLst>
            </a:prstGeom>
            <a:solidFill>
              <a:schemeClr val="tx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16394" name="Rektangel 76"/>
            <p:cNvSpPr>
              <a:spLocks noChangeArrowheads="1"/>
            </p:cNvSpPr>
            <p:nvPr/>
          </p:nvSpPr>
          <p:spPr bwMode="auto">
            <a:xfrm>
              <a:off x="858042" y="5353600"/>
              <a:ext cx="243522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914400">
                <a:spcAft>
                  <a:spcPts val="600"/>
                </a:spcAft>
              </a:pPr>
              <a:r>
                <a:rPr lang="en-US" sz="11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grpSp>
          <p:nvGrpSpPr>
            <p:cNvPr id="16395" name="Group 44"/>
            <p:cNvGrpSpPr>
              <a:grpSpLocks/>
            </p:cNvGrpSpPr>
            <p:nvPr/>
          </p:nvGrpSpPr>
          <p:grpSpPr bwMode="auto">
            <a:xfrm>
              <a:off x="892968" y="5809213"/>
              <a:ext cx="403225" cy="403225"/>
              <a:chOff x="3294063" y="1631156"/>
              <a:chExt cx="460375" cy="460375"/>
            </a:xfrm>
          </p:grpSpPr>
          <p:sp>
            <p:nvSpPr>
              <p:cNvPr id="76" name="Ellipse 53"/>
              <p:cNvSpPr>
                <a:spLocks noChangeArrowheads="1"/>
              </p:cNvSpPr>
              <p:nvPr/>
            </p:nvSpPr>
            <p:spPr bwMode="auto">
              <a:xfrm>
                <a:off x="3294063" y="1631156"/>
                <a:ext cx="460375" cy="460375"/>
              </a:xfrm>
              <a:prstGeom prst="ellipse">
                <a:avLst/>
              </a:prstGeom>
              <a:solidFill>
                <a:srgbClr val="FFFFFF">
                  <a:alpha val="61960"/>
                </a:srgb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808080">
                    <a:alpha val="39998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6398" name="Tekstboks 54"/>
              <p:cNvSpPr txBox="1">
                <a:spLocks noChangeArrowheads="1"/>
              </p:cNvSpPr>
              <p:nvPr/>
            </p:nvSpPr>
            <p:spPr bwMode="auto">
              <a:xfrm>
                <a:off x="3384687" y="1638406"/>
                <a:ext cx="344375" cy="42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eaLnBrk="1" hangingPunct="1"/>
                <a:r>
                  <a:rPr lang="da-DK" sz="1800">
                    <a:solidFill>
                      <a:srgbClr val="151616"/>
                    </a:solidFill>
                    <a:latin typeface="Calibri" pitchFamily="-110" charset="0"/>
                  </a:rPr>
                  <a:t>3</a:t>
                </a:r>
              </a:p>
            </p:txBody>
          </p:sp>
        </p:grpSp>
        <p:sp>
          <p:nvSpPr>
            <p:cNvPr id="16396" name="Tekstboks 72"/>
            <p:cNvSpPr txBox="1">
              <a:spLocks noChangeArrowheads="1"/>
            </p:cNvSpPr>
            <p:nvPr/>
          </p:nvSpPr>
          <p:spPr bwMode="auto">
            <a:xfrm>
              <a:off x="1371601" y="5821913"/>
              <a:ext cx="1383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eaLnBrk="1" hangingPunct="1"/>
              <a:r>
                <a:rPr lang="en-US" sz="1100">
                  <a:solidFill>
                    <a:srgbClr val="000000"/>
                  </a:solidFill>
                  <a:latin typeface="Calibri" pitchFamily="-110" charset="0"/>
                </a:rPr>
                <a:t>This is an example text. Example text. </a:t>
              </a:r>
            </a:p>
            <a:p>
              <a:pPr eaLnBrk="1" hangingPunct="1"/>
              <a:endParaRPr lang="da-DK" sz="1100">
                <a:solidFill>
                  <a:srgbClr val="000000"/>
                </a:solidFill>
                <a:latin typeface="Calibri" pitchFamily="-110" charset="0"/>
              </a:endParaRPr>
            </a:p>
          </p:txBody>
        </p:sp>
      </p:grpSp>
      <p:sp>
        <p:nvSpPr>
          <p:cNvPr id="16391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25225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nb-NO" altLang="zh-CN" sz="1500" b="1">
                <a:solidFill>
                  <a:srgbClr val="08121F"/>
                </a:solidFill>
                <a:latin typeface="Calibri" pitchFamily="-110" charset="0"/>
              </a:rPr>
              <a:t>ROUND TEXT BOXES</a:t>
            </a:r>
            <a:endParaRPr lang="en-GB" sz="1500">
              <a:solidFill>
                <a:srgbClr val="08121F"/>
              </a:solidFill>
              <a:latin typeface="Calibri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82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49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TZ-手动增减;XG-高光;KJ-3D;DH-静态</cp:keywords>
  <dc:description>PPTfans.cn</dc:description>
  <cp:revision>27</cp:revision>
  <dcterms:created xsi:type="dcterms:W3CDTF">2011-04-05T08:23:57Z</dcterms:created>
  <dcterms:modified xsi:type="dcterms:W3CDTF">2012-07-18T17:08:00Z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