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9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Прямоугольник 55"/>
          <p:cNvSpPr/>
          <p:nvPr/>
        </p:nvSpPr>
        <p:spPr>
          <a:xfrm flipV="1">
            <a:off x="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95000"/>
                  <a:lumOff val="5000"/>
                </a:schemeClr>
              </a:gs>
              <a:gs pos="46000">
                <a:schemeClr val="tx1">
                  <a:lumMod val="75000"/>
                  <a:lumOff val="25000"/>
                </a:schemeClr>
              </a:gs>
              <a:gs pos="16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5" name="Прямоугольник 15"/>
          <p:cNvSpPr/>
          <p:nvPr/>
        </p:nvSpPr>
        <p:spPr>
          <a:xfrm>
            <a:off x="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95000"/>
                  <a:lumOff val="5000"/>
                </a:schemeClr>
              </a:gs>
              <a:gs pos="53000">
                <a:schemeClr val="tx1">
                  <a:lumMod val="75000"/>
                  <a:lumOff val="25000"/>
                </a:schemeClr>
              </a:gs>
              <a:gs pos="7000">
                <a:schemeClr val="tx1">
                  <a:lumMod val="50000"/>
                  <a:lumOff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4" name="Round Diagonal Corner Rectangle 63"/>
          <p:cNvSpPr/>
          <p:nvPr/>
        </p:nvSpPr>
        <p:spPr>
          <a:xfrm>
            <a:off x="428625" y="1357298"/>
            <a:ext cx="1928813" cy="2000251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ound Diagonal Corner Rectangle 64"/>
          <p:cNvSpPr/>
          <p:nvPr/>
        </p:nvSpPr>
        <p:spPr>
          <a:xfrm>
            <a:off x="6858016" y="4000517"/>
            <a:ext cx="1928812" cy="2000251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ound Diagonal Corner Rectangle 65"/>
          <p:cNvSpPr/>
          <p:nvPr/>
        </p:nvSpPr>
        <p:spPr>
          <a:xfrm>
            <a:off x="6858032" y="1357311"/>
            <a:ext cx="1928813" cy="2000251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ound Diagonal Corner Rectangle 66"/>
          <p:cNvSpPr/>
          <p:nvPr/>
        </p:nvSpPr>
        <p:spPr>
          <a:xfrm>
            <a:off x="428596" y="4000517"/>
            <a:ext cx="1928813" cy="2000251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68" name="TextBox 44"/>
          <p:cNvSpPr txBox="1">
            <a:spLocks noChangeArrowheads="1"/>
          </p:cNvSpPr>
          <p:nvPr/>
        </p:nvSpPr>
        <p:spPr bwMode="auto">
          <a:xfrm>
            <a:off x="500063" y="1643048"/>
            <a:ext cx="1785937" cy="156966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</a:t>
            </a:r>
          </a:p>
        </p:txBody>
      </p:sp>
      <p:sp useBgFill="1">
        <p:nvSpPr>
          <p:cNvPr id="69" name="TextBox 44"/>
          <p:cNvSpPr txBox="1">
            <a:spLocks noChangeArrowheads="1"/>
          </p:cNvSpPr>
          <p:nvPr/>
        </p:nvSpPr>
        <p:spPr bwMode="auto">
          <a:xfrm>
            <a:off x="461934" y="4286267"/>
            <a:ext cx="1866900" cy="156966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Go ahead and replace it with your own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70" name="TextBox 44"/>
          <p:cNvSpPr txBox="1">
            <a:spLocks noChangeArrowheads="1"/>
          </p:cNvSpPr>
          <p:nvPr/>
        </p:nvSpPr>
        <p:spPr bwMode="auto">
          <a:xfrm>
            <a:off x="6934232" y="1643061"/>
            <a:ext cx="1785938" cy="156966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Go ahead and replace it with your own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71" name="TextBox 44"/>
          <p:cNvSpPr txBox="1">
            <a:spLocks noChangeArrowheads="1"/>
          </p:cNvSpPr>
          <p:nvPr/>
        </p:nvSpPr>
        <p:spPr bwMode="auto">
          <a:xfrm>
            <a:off x="6929453" y="4286267"/>
            <a:ext cx="1785938" cy="156966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Go ahead and replace it with your own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2631016" y="1854015"/>
            <a:ext cx="3970508" cy="3329345"/>
            <a:chOff x="3194189" y="2766523"/>
            <a:chExt cx="2828930" cy="2372111"/>
          </a:xfrm>
        </p:grpSpPr>
        <p:sp>
          <p:nvSpPr>
            <p:cNvPr id="142" name="Freeform 331"/>
            <p:cNvSpPr>
              <a:spLocks noEditPoints="1"/>
            </p:cNvSpPr>
            <p:nvPr/>
          </p:nvSpPr>
          <p:spPr bwMode="auto">
            <a:xfrm>
              <a:off x="3194189" y="2766523"/>
              <a:ext cx="2828930" cy="2372111"/>
            </a:xfrm>
            <a:custGeom>
              <a:avLst/>
              <a:gdLst/>
              <a:ahLst/>
              <a:cxnLst>
                <a:cxn ang="0">
                  <a:pos x="320" y="9272"/>
                </a:cxn>
                <a:cxn ang="0">
                  <a:pos x="1411" y="12368"/>
                </a:cxn>
                <a:cxn ang="0">
                  <a:pos x="2494" y="12520"/>
                </a:cxn>
                <a:cxn ang="0">
                  <a:pos x="3529" y="10030"/>
                </a:cxn>
                <a:cxn ang="0">
                  <a:pos x="2148" y="9402"/>
                </a:cxn>
                <a:cxn ang="0">
                  <a:pos x="759" y="7288"/>
                </a:cxn>
                <a:cxn ang="0">
                  <a:pos x="1638" y="3742"/>
                </a:cxn>
                <a:cxn ang="0">
                  <a:pos x="819" y="5392"/>
                </a:cxn>
                <a:cxn ang="0">
                  <a:pos x="1318" y="7960"/>
                </a:cxn>
                <a:cxn ang="0">
                  <a:pos x="2885" y="9220"/>
                </a:cxn>
                <a:cxn ang="0">
                  <a:pos x="3633" y="8057"/>
                </a:cxn>
                <a:cxn ang="0">
                  <a:pos x="2818" y="4326"/>
                </a:cxn>
                <a:cxn ang="0">
                  <a:pos x="12835" y="52"/>
                </a:cxn>
                <a:cxn ang="0">
                  <a:pos x="15318" y="1092"/>
                </a:cxn>
                <a:cxn ang="0">
                  <a:pos x="14901" y="1133"/>
                </a:cxn>
                <a:cxn ang="0">
                  <a:pos x="11722" y="345"/>
                </a:cxn>
                <a:cxn ang="0">
                  <a:pos x="8249" y="1925"/>
                </a:cxn>
                <a:cxn ang="0">
                  <a:pos x="5025" y="3775"/>
                </a:cxn>
                <a:cxn ang="0">
                  <a:pos x="3417" y="4221"/>
                </a:cxn>
                <a:cxn ang="0">
                  <a:pos x="4050" y="7351"/>
                </a:cxn>
                <a:cxn ang="0">
                  <a:pos x="4474" y="7685"/>
                </a:cxn>
                <a:cxn ang="0">
                  <a:pos x="7196" y="5990"/>
                </a:cxn>
                <a:cxn ang="0">
                  <a:pos x="9652" y="6842"/>
                </a:cxn>
                <a:cxn ang="0">
                  <a:pos x="12951" y="10294"/>
                </a:cxn>
                <a:cxn ang="0">
                  <a:pos x="17239" y="13033"/>
                </a:cxn>
                <a:cxn ang="0">
                  <a:pos x="19525" y="13293"/>
                </a:cxn>
                <a:cxn ang="0">
                  <a:pos x="20370" y="11981"/>
                </a:cxn>
                <a:cxn ang="0">
                  <a:pos x="19971" y="9354"/>
                </a:cxn>
                <a:cxn ang="0">
                  <a:pos x="18661" y="6526"/>
                </a:cxn>
                <a:cxn ang="0">
                  <a:pos x="19744" y="8310"/>
                </a:cxn>
                <a:cxn ang="0">
                  <a:pos x="20731" y="12078"/>
                </a:cxn>
                <a:cxn ang="0">
                  <a:pos x="19614" y="13609"/>
                </a:cxn>
                <a:cxn ang="0">
                  <a:pos x="16930" y="13223"/>
                </a:cxn>
                <a:cxn ang="0">
                  <a:pos x="11793" y="9655"/>
                </a:cxn>
                <a:cxn ang="0">
                  <a:pos x="11201" y="9688"/>
                </a:cxn>
                <a:cxn ang="0">
                  <a:pos x="13904" y="12595"/>
                </a:cxn>
                <a:cxn ang="0">
                  <a:pos x="18460" y="14657"/>
                </a:cxn>
                <a:cxn ang="0">
                  <a:pos x="19625" y="15746"/>
                </a:cxn>
                <a:cxn ang="0">
                  <a:pos x="18579" y="16660"/>
                </a:cxn>
                <a:cxn ang="0">
                  <a:pos x="12150" y="17277"/>
                </a:cxn>
                <a:cxn ang="0">
                  <a:pos x="10349" y="16946"/>
                </a:cxn>
                <a:cxn ang="0">
                  <a:pos x="14912" y="17080"/>
                </a:cxn>
                <a:cxn ang="0">
                  <a:pos x="18851" y="16125"/>
                </a:cxn>
                <a:cxn ang="0">
                  <a:pos x="18929" y="15315"/>
                </a:cxn>
                <a:cxn ang="0">
                  <a:pos x="15914" y="14096"/>
                </a:cxn>
                <a:cxn ang="0">
                  <a:pos x="11648" y="10948"/>
                </a:cxn>
                <a:cxn ang="0">
                  <a:pos x="9597" y="7343"/>
                </a:cxn>
                <a:cxn ang="0">
                  <a:pos x="6972" y="6284"/>
                </a:cxn>
                <a:cxn ang="0">
                  <a:pos x="5271" y="7812"/>
                </a:cxn>
                <a:cxn ang="0">
                  <a:pos x="4128" y="9529"/>
                </a:cxn>
                <a:cxn ang="0">
                  <a:pos x="3149" y="12238"/>
                </a:cxn>
                <a:cxn ang="0">
                  <a:pos x="1638" y="12884"/>
                </a:cxn>
                <a:cxn ang="0">
                  <a:pos x="264" y="10588"/>
                </a:cxn>
                <a:cxn ang="0">
                  <a:pos x="119" y="6184"/>
                </a:cxn>
                <a:cxn ang="0">
                  <a:pos x="521" y="3519"/>
                </a:cxn>
                <a:cxn ang="0">
                  <a:pos x="2248" y="2839"/>
                </a:cxn>
                <a:cxn ang="0">
                  <a:pos x="3555" y="3500"/>
                </a:cxn>
                <a:cxn ang="0">
                  <a:pos x="6254" y="3058"/>
                </a:cxn>
                <a:cxn ang="0">
                  <a:pos x="9351" y="706"/>
                </a:cxn>
              </a:cxnLst>
              <a:rect l="0" t="0" r="r" b="b"/>
              <a:pathLst>
                <a:path w="20764" h="17411">
                  <a:moveTo>
                    <a:pt x="514" y="5890"/>
                  </a:moveTo>
                  <a:lnTo>
                    <a:pt x="510" y="5898"/>
                  </a:lnTo>
                  <a:lnTo>
                    <a:pt x="417" y="6243"/>
                  </a:lnTo>
                  <a:lnTo>
                    <a:pt x="346" y="6589"/>
                  </a:lnTo>
                  <a:lnTo>
                    <a:pt x="290" y="6938"/>
                  </a:lnTo>
                  <a:lnTo>
                    <a:pt x="257" y="7291"/>
                  </a:lnTo>
                  <a:lnTo>
                    <a:pt x="246" y="7548"/>
                  </a:lnTo>
                  <a:lnTo>
                    <a:pt x="249" y="7804"/>
                  </a:lnTo>
                  <a:lnTo>
                    <a:pt x="257" y="8061"/>
                  </a:lnTo>
                  <a:lnTo>
                    <a:pt x="268" y="8443"/>
                  </a:lnTo>
                  <a:lnTo>
                    <a:pt x="287" y="8826"/>
                  </a:lnTo>
                  <a:lnTo>
                    <a:pt x="298" y="9008"/>
                  </a:lnTo>
                  <a:lnTo>
                    <a:pt x="320" y="9272"/>
                  </a:lnTo>
                  <a:lnTo>
                    <a:pt x="350" y="9536"/>
                  </a:lnTo>
                  <a:lnTo>
                    <a:pt x="391" y="9796"/>
                  </a:lnTo>
                  <a:lnTo>
                    <a:pt x="443" y="10056"/>
                  </a:lnTo>
                  <a:lnTo>
                    <a:pt x="510" y="10313"/>
                  </a:lnTo>
                  <a:lnTo>
                    <a:pt x="610" y="10636"/>
                  </a:lnTo>
                  <a:lnTo>
                    <a:pt x="722" y="10959"/>
                  </a:lnTo>
                  <a:lnTo>
                    <a:pt x="841" y="11275"/>
                  </a:lnTo>
                  <a:lnTo>
                    <a:pt x="972" y="11591"/>
                  </a:lnTo>
                  <a:lnTo>
                    <a:pt x="1046" y="11755"/>
                  </a:lnTo>
                  <a:lnTo>
                    <a:pt x="1124" y="11914"/>
                  </a:lnTo>
                  <a:lnTo>
                    <a:pt x="1214" y="12071"/>
                  </a:lnTo>
                  <a:lnTo>
                    <a:pt x="1307" y="12223"/>
                  </a:lnTo>
                  <a:lnTo>
                    <a:pt x="1411" y="12368"/>
                  </a:lnTo>
                  <a:lnTo>
                    <a:pt x="1482" y="12450"/>
                  </a:lnTo>
                  <a:lnTo>
                    <a:pt x="1560" y="12528"/>
                  </a:lnTo>
                  <a:lnTo>
                    <a:pt x="1642" y="12598"/>
                  </a:lnTo>
                  <a:lnTo>
                    <a:pt x="1735" y="12658"/>
                  </a:lnTo>
                  <a:lnTo>
                    <a:pt x="1787" y="12687"/>
                  </a:lnTo>
                  <a:lnTo>
                    <a:pt x="1839" y="12706"/>
                  </a:lnTo>
                  <a:lnTo>
                    <a:pt x="1943" y="12732"/>
                  </a:lnTo>
                  <a:lnTo>
                    <a:pt x="2044" y="12736"/>
                  </a:lnTo>
                  <a:lnTo>
                    <a:pt x="2140" y="12721"/>
                  </a:lnTo>
                  <a:lnTo>
                    <a:pt x="2233" y="12691"/>
                  </a:lnTo>
                  <a:lnTo>
                    <a:pt x="2327" y="12647"/>
                  </a:lnTo>
                  <a:lnTo>
                    <a:pt x="2412" y="12587"/>
                  </a:lnTo>
                  <a:lnTo>
                    <a:pt x="2494" y="12520"/>
                  </a:lnTo>
                  <a:lnTo>
                    <a:pt x="2572" y="12450"/>
                  </a:lnTo>
                  <a:lnTo>
                    <a:pt x="2647" y="12372"/>
                  </a:lnTo>
                  <a:lnTo>
                    <a:pt x="2773" y="12208"/>
                  </a:lnTo>
                  <a:lnTo>
                    <a:pt x="2825" y="12130"/>
                  </a:lnTo>
                  <a:lnTo>
                    <a:pt x="2930" y="11955"/>
                  </a:lnTo>
                  <a:lnTo>
                    <a:pt x="3026" y="11777"/>
                  </a:lnTo>
                  <a:lnTo>
                    <a:pt x="3112" y="11591"/>
                  </a:lnTo>
                  <a:lnTo>
                    <a:pt x="3186" y="11402"/>
                  </a:lnTo>
                  <a:lnTo>
                    <a:pt x="3257" y="11212"/>
                  </a:lnTo>
                  <a:lnTo>
                    <a:pt x="3358" y="10885"/>
                  </a:lnTo>
                  <a:lnTo>
                    <a:pt x="3440" y="10558"/>
                  </a:lnTo>
                  <a:lnTo>
                    <a:pt x="3503" y="10223"/>
                  </a:lnTo>
                  <a:lnTo>
                    <a:pt x="3529" y="10030"/>
                  </a:lnTo>
                  <a:lnTo>
                    <a:pt x="3548" y="9837"/>
                  </a:lnTo>
                  <a:lnTo>
                    <a:pt x="3555" y="9644"/>
                  </a:lnTo>
                  <a:lnTo>
                    <a:pt x="3555" y="9633"/>
                  </a:lnTo>
                  <a:lnTo>
                    <a:pt x="3548" y="9633"/>
                  </a:lnTo>
                  <a:lnTo>
                    <a:pt x="3544" y="9629"/>
                  </a:lnTo>
                  <a:lnTo>
                    <a:pt x="3306" y="9629"/>
                  </a:lnTo>
                  <a:lnTo>
                    <a:pt x="3064" y="9625"/>
                  </a:lnTo>
                  <a:lnTo>
                    <a:pt x="2825" y="9607"/>
                  </a:lnTo>
                  <a:lnTo>
                    <a:pt x="2781" y="9599"/>
                  </a:lnTo>
                  <a:lnTo>
                    <a:pt x="2617" y="9569"/>
                  </a:lnTo>
                  <a:lnTo>
                    <a:pt x="2453" y="9529"/>
                  </a:lnTo>
                  <a:lnTo>
                    <a:pt x="2297" y="9473"/>
                  </a:lnTo>
                  <a:lnTo>
                    <a:pt x="2148" y="9402"/>
                  </a:lnTo>
                  <a:lnTo>
                    <a:pt x="1999" y="9313"/>
                  </a:lnTo>
                  <a:lnTo>
                    <a:pt x="1861" y="9216"/>
                  </a:lnTo>
                  <a:lnTo>
                    <a:pt x="1731" y="9105"/>
                  </a:lnTo>
                  <a:lnTo>
                    <a:pt x="1608" y="8986"/>
                  </a:lnTo>
                  <a:lnTo>
                    <a:pt x="1496" y="8856"/>
                  </a:lnTo>
                  <a:lnTo>
                    <a:pt x="1396" y="8718"/>
                  </a:lnTo>
                  <a:lnTo>
                    <a:pt x="1299" y="8577"/>
                  </a:lnTo>
                  <a:lnTo>
                    <a:pt x="1184" y="8373"/>
                  </a:lnTo>
                  <a:lnTo>
                    <a:pt x="1080" y="8161"/>
                  </a:lnTo>
                  <a:lnTo>
                    <a:pt x="986" y="7942"/>
                  </a:lnTo>
                  <a:lnTo>
                    <a:pt x="905" y="7722"/>
                  </a:lnTo>
                  <a:lnTo>
                    <a:pt x="826" y="7499"/>
                  </a:lnTo>
                  <a:lnTo>
                    <a:pt x="759" y="7288"/>
                  </a:lnTo>
                  <a:lnTo>
                    <a:pt x="700" y="7072"/>
                  </a:lnTo>
                  <a:lnTo>
                    <a:pt x="655" y="6853"/>
                  </a:lnTo>
                  <a:lnTo>
                    <a:pt x="607" y="6537"/>
                  </a:lnTo>
                  <a:lnTo>
                    <a:pt x="570" y="6217"/>
                  </a:lnTo>
                  <a:lnTo>
                    <a:pt x="532" y="5901"/>
                  </a:lnTo>
                  <a:lnTo>
                    <a:pt x="532" y="5898"/>
                  </a:lnTo>
                  <a:lnTo>
                    <a:pt x="529" y="5894"/>
                  </a:lnTo>
                  <a:lnTo>
                    <a:pt x="521" y="5890"/>
                  </a:lnTo>
                  <a:lnTo>
                    <a:pt x="514" y="5890"/>
                  </a:lnTo>
                  <a:close/>
                  <a:moveTo>
                    <a:pt x="1943" y="3671"/>
                  </a:moveTo>
                  <a:lnTo>
                    <a:pt x="1839" y="3679"/>
                  </a:lnTo>
                  <a:lnTo>
                    <a:pt x="1735" y="3701"/>
                  </a:lnTo>
                  <a:lnTo>
                    <a:pt x="1638" y="3742"/>
                  </a:lnTo>
                  <a:lnTo>
                    <a:pt x="1545" y="3798"/>
                  </a:lnTo>
                  <a:lnTo>
                    <a:pt x="1452" y="3872"/>
                  </a:lnTo>
                  <a:lnTo>
                    <a:pt x="1370" y="3958"/>
                  </a:lnTo>
                  <a:lnTo>
                    <a:pt x="1295" y="4051"/>
                  </a:lnTo>
                  <a:lnTo>
                    <a:pt x="1228" y="4151"/>
                  </a:lnTo>
                  <a:lnTo>
                    <a:pt x="1169" y="4255"/>
                  </a:lnTo>
                  <a:lnTo>
                    <a:pt x="1117" y="4359"/>
                  </a:lnTo>
                  <a:lnTo>
                    <a:pt x="1031" y="4552"/>
                  </a:lnTo>
                  <a:lnTo>
                    <a:pt x="964" y="4749"/>
                  </a:lnTo>
                  <a:lnTo>
                    <a:pt x="905" y="4954"/>
                  </a:lnTo>
                  <a:lnTo>
                    <a:pt x="860" y="5158"/>
                  </a:lnTo>
                  <a:lnTo>
                    <a:pt x="823" y="5366"/>
                  </a:lnTo>
                  <a:lnTo>
                    <a:pt x="819" y="5392"/>
                  </a:lnTo>
                  <a:lnTo>
                    <a:pt x="815" y="5414"/>
                  </a:lnTo>
                  <a:lnTo>
                    <a:pt x="793" y="5615"/>
                  </a:lnTo>
                  <a:lnTo>
                    <a:pt x="789" y="5820"/>
                  </a:lnTo>
                  <a:lnTo>
                    <a:pt x="800" y="6024"/>
                  </a:lnTo>
                  <a:lnTo>
                    <a:pt x="823" y="6225"/>
                  </a:lnTo>
                  <a:lnTo>
                    <a:pt x="852" y="6422"/>
                  </a:lnTo>
                  <a:lnTo>
                    <a:pt x="908" y="6715"/>
                  </a:lnTo>
                  <a:lnTo>
                    <a:pt x="983" y="7005"/>
                  </a:lnTo>
                  <a:lnTo>
                    <a:pt x="1065" y="7288"/>
                  </a:lnTo>
                  <a:lnTo>
                    <a:pt x="1161" y="7570"/>
                  </a:lnTo>
                  <a:lnTo>
                    <a:pt x="1169" y="7592"/>
                  </a:lnTo>
                  <a:lnTo>
                    <a:pt x="1240" y="7778"/>
                  </a:lnTo>
                  <a:lnTo>
                    <a:pt x="1318" y="7960"/>
                  </a:lnTo>
                  <a:lnTo>
                    <a:pt x="1407" y="8139"/>
                  </a:lnTo>
                  <a:lnTo>
                    <a:pt x="1504" y="8313"/>
                  </a:lnTo>
                  <a:lnTo>
                    <a:pt x="1612" y="8477"/>
                  </a:lnTo>
                  <a:lnTo>
                    <a:pt x="1720" y="8614"/>
                  </a:lnTo>
                  <a:lnTo>
                    <a:pt x="1843" y="8744"/>
                  </a:lnTo>
                  <a:lnTo>
                    <a:pt x="1977" y="8863"/>
                  </a:lnTo>
                  <a:lnTo>
                    <a:pt x="2122" y="8967"/>
                  </a:lnTo>
                  <a:lnTo>
                    <a:pt x="2274" y="9060"/>
                  </a:lnTo>
                  <a:lnTo>
                    <a:pt x="2386" y="9116"/>
                  </a:lnTo>
                  <a:lnTo>
                    <a:pt x="2505" y="9164"/>
                  </a:lnTo>
                  <a:lnTo>
                    <a:pt x="2632" y="9198"/>
                  </a:lnTo>
                  <a:lnTo>
                    <a:pt x="2758" y="9216"/>
                  </a:lnTo>
                  <a:lnTo>
                    <a:pt x="2885" y="9220"/>
                  </a:lnTo>
                  <a:lnTo>
                    <a:pt x="3011" y="9201"/>
                  </a:lnTo>
                  <a:lnTo>
                    <a:pt x="3108" y="9168"/>
                  </a:lnTo>
                  <a:lnTo>
                    <a:pt x="3198" y="9120"/>
                  </a:lnTo>
                  <a:lnTo>
                    <a:pt x="3272" y="9060"/>
                  </a:lnTo>
                  <a:lnTo>
                    <a:pt x="3343" y="8990"/>
                  </a:lnTo>
                  <a:lnTo>
                    <a:pt x="3402" y="8912"/>
                  </a:lnTo>
                  <a:lnTo>
                    <a:pt x="3454" y="8826"/>
                  </a:lnTo>
                  <a:lnTo>
                    <a:pt x="3495" y="8737"/>
                  </a:lnTo>
                  <a:lnTo>
                    <a:pt x="3533" y="8644"/>
                  </a:lnTo>
                  <a:lnTo>
                    <a:pt x="3570" y="8499"/>
                  </a:lnTo>
                  <a:lnTo>
                    <a:pt x="3600" y="8354"/>
                  </a:lnTo>
                  <a:lnTo>
                    <a:pt x="3618" y="8205"/>
                  </a:lnTo>
                  <a:lnTo>
                    <a:pt x="3633" y="8057"/>
                  </a:lnTo>
                  <a:lnTo>
                    <a:pt x="3652" y="7722"/>
                  </a:lnTo>
                  <a:lnTo>
                    <a:pt x="3652" y="7384"/>
                  </a:lnTo>
                  <a:lnTo>
                    <a:pt x="3633" y="7053"/>
                  </a:lnTo>
                  <a:lnTo>
                    <a:pt x="3600" y="6719"/>
                  </a:lnTo>
                  <a:lnTo>
                    <a:pt x="3551" y="6388"/>
                  </a:lnTo>
                  <a:lnTo>
                    <a:pt x="3488" y="6057"/>
                  </a:lnTo>
                  <a:lnTo>
                    <a:pt x="3410" y="5745"/>
                  </a:lnTo>
                  <a:lnTo>
                    <a:pt x="3320" y="5437"/>
                  </a:lnTo>
                  <a:lnTo>
                    <a:pt x="3213" y="5132"/>
                  </a:lnTo>
                  <a:lnTo>
                    <a:pt x="3090" y="4835"/>
                  </a:lnTo>
                  <a:lnTo>
                    <a:pt x="3008" y="4660"/>
                  </a:lnTo>
                  <a:lnTo>
                    <a:pt x="2918" y="4493"/>
                  </a:lnTo>
                  <a:lnTo>
                    <a:pt x="2818" y="4326"/>
                  </a:lnTo>
                  <a:lnTo>
                    <a:pt x="2706" y="4169"/>
                  </a:lnTo>
                  <a:lnTo>
                    <a:pt x="2583" y="4024"/>
                  </a:lnTo>
                  <a:lnTo>
                    <a:pt x="2509" y="3950"/>
                  </a:lnTo>
                  <a:lnTo>
                    <a:pt x="2431" y="3880"/>
                  </a:lnTo>
                  <a:lnTo>
                    <a:pt x="2349" y="3816"/>
                  </a:lnTo>
                  <a:lnTo>
                    <a:pt x="2256" y="3761"/>
                  </a:lnTo>
                  <a:lnTo>
                    <a:pt x="2159" y="3716"/>
                  </a:lnTo>
                  <a:lnTo>
                    <a:pt x="2051" y="3686"/>
                  </a:lnTo>
                  <a:lnTo>
                    <a:pt x="1943" y="3671"/>
                  </a:lnTo>
                  <a:close/>
                  <a:moveTo>
                    <a:pt x="11968" y="0"/>
                  </a:moveTo>
                  <a:lnTo>
                    <a:pt x="12243" y="7"/>
                  </a:lnTo>
                  <a:lnTo>
                    <a:pt x="12515" y="22"/>
                  </a:lnTo>
                  <a:lnTo>
                    <a:pt x="12835" y="52"/>
                  </a:lnTo>
                  <a:lnTo>
                    <a:pt x="13155" y="89"/>
                  </a:lnTo>
                  <a:lnTo>
                    <a:pt x="13368" y="122"/>
                  </a:lnTo>
                  <a:lnTo>
                    <a:pt x="13580" y="163"/>
                  </a:lnTo>
                  <a:lnTo>
                    <a:pt x="13784" y="215"/>
                  </a:lnTo>
                  <a:lnTo>
                    <a:pt x="13989" y="282"/>
                  </a:lnTo>
                  <a:lnTo>
                    <a:pt x="14186" y="364"/>
                  </a:lnTo>
                  <a:lnTo>
                    <a:pt x="14432" y="483"/>
                  </a:lnTo>
                  <a:lnTo>
                    <a:pt x="14670" y="617"/>
                  </a:lnTo>
                  <a:lnTo>
                    <a:pt x="14897" y="761"/>
                  </a:lnTo>
                  <a:lnTo>
                    <a:pt x="15009" y="840"/>
                  </a:lnTo>
                  <a:lnTo>
                    <a:pt x="15125" y="925"/>
                  </a:lnTo>
                  <a:lnTo>
                    <a:pt x="15236" y="1014"/>
                  </a:lnTo>
                  <a:lnTo>
                    <a:pt x="15318" y="1092"/>
                  </a:lnTo>
                  <a:lnTo>
                    <a:pt x="15389" y="1174"/>
                  </a:lnTo>
                  <a:lnTo>
                    <a:pt x="15452" y="1259"/>
                  </a:lnTo>
                  <a:lnTo>
                    <a:pt x="15478" y="1315"/>
                  </a:lnTo>
                  <a:lnTo>
                    <a:pt x="15489" y="1371"/>
                  </a:lnTo>
                  <a:lnTo>
                    <a:pt x="15493" y="1382"/>
                  </a:lnTo>
                  <a:lnTo>
                    <a:pt x="15493" y="1393"/>
                  </a:lnTo>
                  <a:lnTo>
                    <a:pt x="15489" y="1401"/>
                  </a:lnTo>
                  <a:lnTo>
                    <a:pt x="15486" y="1401"/>
                  </a:lnTo>
                  <a:lnTo>
                    <a:pt x="15471" y="1393"/>
                  </a:lnTo>
                  <a:lnTo>
                    <a:pt x="15460" y="1390"/>
                  </a:lnTo>
                  <a:lnTo>
                    <a:pt x="15352" y="1345"/>
                  </a:lnTo>
                  <a:lnTo>
                    <a:pt x="15240" y="1293"/>
                  </a:lnTo>
                  <a:lnTo>
                    <a:pt x="14901" y="1133"/>
                  </a:lnTo>
                  <a:lnTo>
                    <a:pt x="14562" y="977"/>
                  </a:lnTo>
                  <a:lnTo>
                    <a:pt x="14562" y="973"/>
                  </a:lnTo>
                  <a:lnTo>
                    <a:pt x="14555" y="973"/>
                  </a:lnTo>
                  <a:lnTo>
                    <a:pt x="14265" y="843"/>
                  </a:lnTo>
                  <a:lnTo>
                    <a:pt x="13971" y="724"/>
                  </a:lnTo>
                  <a:lnTo>
                    <a:pt x="13673" y="617"/>
                  </a:lnTo>
                  <a:lnTo>
                    <a:pt x="13368" y="524"/>
                  </a:lnTo>
                  <a:lnTo>
                    <a:pt x="13159" y="472"/>
                  </a:lnTo>
                  <a:lnTo>
                    <a:pt x="12943" y="431"/>
                  </a:lnTo>
                  <a:lnTo>
                    <a:pt x="12642" y="390"/>
                  </a:lnTo>
                  <a:lnTo>
                    <a:pt x="12336" y="360"/>
                  </a:lnTo>
                  <a:lnTo>
                    <a:pt x="12031" y="345"/>
                  </a:lnTo>
                  <a:lnTo>
                    <a:pt x="11722" y="345"/>
                  </a:lnTo>
                  <a:lnTo>
                    <a:pt x="11417" y="364"/>
                  </a:lnTo>
                  <a:lnTo>
                    <a:pt x="11130" y="397"/>
                  </a:lnTo>
                  <a:lnTo>
                    <a:pt x="10851" y="453"/>
                  </a:lnTo>
                  <a:lnTo>
                    <a:pt x="10576" y="524"/>
                  </a:lnTo>
                  <a:lnTo>
                    <a:pt x="10308" y="609"/>
                  </a:lnTo>
                  <a:lnTo>
                    <a:pt x="10043" y="713"/>
                  </a:lnTo>
                  <a:lnTo>
                    <a:pt x="9786" y="832"/>
                  </a:lnTo>
                  <a:lnTo>
                    <a:pt x="9537" y="966"/>
                  </a:lnTo>
                  <a:lnTo>
                    <a:pt x="9291" y="1115"/>
                  </a:lnTo>
                  <a:lnTo>
                    <a:pt x="9053" y="1274"/>
                  </a:lnTo>
                  <a:lnTo>
                    <a:pt x="8778" y="1479"/>
                  </a:lnTo>
                  <a:lnTo>
                    <a:pt x="8510" y="1698"/>
                  </a:lnTo>
                  <a:lnTo>
                    <a:pt x="8249" y="1925"/>
                  </a:lnTo>
                  <a:lnTo>
                    <a:pt x="7996" y="2155"/>
                  </a:lnTo>
                  <a:lnTo>
                    <a:pt x="7728" y="2397"/>
                  </a:lnTo>
                  <a:lnTo>
                    <a:pt x="7449" y="2627"/>
                  </a:lnTo>
                  <a:lnTo>
                    <a:pt x="7162" y="2843"/>
                  </a:lnTo>
                  <a:lnTo>
                    <a:pt x="6864" y="3047"/>
                  </a:lnTo>
                  <a:lnTo>
                    <a:pt x="6555" y="3237"/>
                  </a:lnTo>
                  <a:lnTo>
                    <a:pt x="6339" y="3352"/>
                  </a:lnTo>
                  <a:lnTo>
                    <a:pt x="6116" y="3463"/>
                  </a:lnTo>
                  <a:lnTo>
                    <a:pt x="5885" y="3564"/>
                  </a:lnTo>
                  <a:lnTo>
                    <a:pt x="5673" y="3642"/>
                  </a:lnTo>
                  <a:lnTo>
                    <a:pt x="5457" y="3705"/>
                  </a:lnTo>
                  <a:lnTo>
                    <a:pt x="5241" y="3746"/>
                  </a:lnTo>
                  <a:lnTo>
                    <a:pt x="5025" y="3775"/>
                  </a:lnTo>
                  <a:lnTo>
                    <a:pt x="4813" y="3802"/>
                  </a:lnTo>
                  <a:lnTo>
                    <a:pt x="4482" y="3813"/>
                  </a:lnTo>
                  <a:lnTo>
                    <a:pt x="4147" y="3809"/>
                  </a:lnTo>
                  <a:lnTo>
                    <a:pt x="3816" y="3798"/>
                  </a:lnTo>
                  <a:lnTo>
                    <a:pt x="3458" y="3783"/>
                  </a:lnTo>
                  <a:lnTo>
                    <a:pt x="3101" y="3775"/>
                  </a:lnTo>
                  <a:lnTo>
                    <a:pt x="3093" y="3775"/>
                  </a:lnTo>
                  <a:lnTo>
                    <a:pt x="3090" y="3783"/>
                  </a:lnTo>
                  <a:lnTo>
                    <a:pt x="3090" y="3794"/>
                  </a:lnTo>
                  <a:lnTo>
                    <a:pt x="3093" y="3798"/>
                  </a:lnTo>
                  <a:lnTo>
                    <a:pt x="3216" y="3932"/>
                  </a:lnTo>
                  <a:lnTo>
                    <a:pt x="3320" y="4073"/>
                  </a:lnTo>
                  <a:lnTo>
                    <a:pt x="3417" y="4221"/>
                  </a:lnTo>
                  <a:lnTo>
                    <a:pt x="3495" y="4381"/>
                  </a:lnTo>
                  <a:lnTo>
                    <a:pt x="3566" y="4541"/>
                  </a:lnTo>
                  <a:lnTo>
                    <a:pt x="3629" y="4712"/>
                  </a:lnTo>
                  <a:lnTo>
                    <a:pt x="3682" y="4883"/>
                  </a:lnTo>
                  <a:lnTo>
                    <a:pt x="3726" y="5054"/>
                  </a:lnTo>
                  <a:lnTo>
                    <a:pt x="3767" y="5229"/>
                  </a:lnTo>
                  <a:lnTo>
                    <a:pt x="3804" y="5400"/>
                  </a:lnTo>
                  <a:lnTo>
                    <a:pt x="3879" y="5805"/>
                  </a:lnTo>
                  <a:lnTo>
                    <a:pt x="3938" y="6213"/>
                  </a:lnTo>
                  <a:lnTo>
                    <a:pt x="3987" y="6622"/>
                  </a:lnTo>
                  <a:lnTo>
                    <a:pt x="4024" y="7031"/>
                  </a:lnTo>
                  <a:lnTo>
                    <a:pt x="4035" y="7191"/>
                  </a:lnTo>
                  <a:lnTo>
                    <a:pt x="4050" y="7351"/>
                  </a:lnTo>
                  <a:lnTo>
                    <a:pt x="4072" y="7507"/>
                  </a:lnTo>
                  <a:lnTo>
                    <a:pt x="4110" y="7663"/>
                  </a:lnTo>
                  <a:lnTo>
                    <a:pt x="4125" y="7704"/>
                  </a:lnTo>
                  <a:lnTo>
                    <a:pt x="4139" y="7741"/>
                  </a:lnTo>
                  <a:lnTo>
                    <a:pt x="4162" y="7774"/>
                  </a:lnTo>
                  <a:lnTo>
                    <a:pt x="4192" y="7804"/>
                  </a:lnTo>
                  <a:lnTo>
                    <a:pt x="4221" y="7819"/>
                  </a:lnTo>
                  <a:lnTo>
                    <a:pt x="4259" y="7826"/>
                  </a:lnTo>
                  <a:lnTo>
                    <a:pt x="4303" y="7819"/>
                  </a:lnTo>
                  <a:lnTo>
                    <a:pt x="4348" y="7797"/>
                  </a:lnTo>
                  <a:lnTo>
                    <a:pt x="4389" y="7767"/>
                  </a:lnTo>
                  <a:lnTo>
                    <a:pt x="4467" y="7689"/>
                  </a:lnTo>
                  <a:lnTo>
                    <a:pt x="4474" y="7685"/>
                  </a:lnTo>
                  <a:lnTo>
                    <a:pt x="4478" y="7678"/>
                  </a:lnTo>
                  <a:lnTo>
                    <a:pt x="4556" y="7603"/>
                  </a:lnTo>
                  <a:lnTo>
                    <a:pt x="4638" y="7533"/>
                  </a:lnTo>
                  <a:lnTo>
                    <a:pt x="4862" y="7343"/>
                  </a:lnTo>
                  <a:lnTo>
                    <a:pt x="5096" y="7157"/>
                  </a:lnTo>
                  <a:lnTo>
                    <a:pt x="5565" y="6812"/>
                  </a:lnTo>
                  <a:lnTo>
                    <a:pt x="6038" y="6474"/>
                  </a:lnTo>
                  <a:lnTo>
                    <a:pt x="6332" y="6273"/>
                  </a:lnTo>
                  <a:lnTo>
                    <a:pt x="6432" y="6213"/>
                  </a:lnTo>
                  <a:lnTo>
                    <a:pt x="6574" y="6158"/>
                  </a:lnTo>
                  <a:lnTo>
                    <a:pt x="6715" y="6113"/>
                  </a:lnTo>
                  <a:lnTo>
                    <a:pt x="6954" y="6043"/>
                  </a:lnTo>
                  <a:lnTo>
                    <a:pt x="7196" y="5990"/>
                  </a:lnTo>
                  <a:lnTo>
                    <a:pt x="7438" y="5953"/>
                  </a:lnTo>
                  <a:lnTo>
                    <a:pt x="7683" y="5942"/>
                  </a:lnTo>
                  <a:lnTo>
                    <a:pt x="7929" y="5950"/>
                  </a:lnTo>
                  <a:lnTo>
                    <a:pt x="8175" y="5983"/>
                  </a:lnTo>
                  <a:lnTo>
                    <a:pt x="8316" y="6016"/>
                  </a:lnTo>
                  <a:lnTo>
                    <a:pt x="8454" y="6057"/>
                  </a:lnTo>
                  <a:lnTo>
                    <a:pt x="8647" y="6132"/>
                  </a:lnTo>
                  <a:lnTo>
                    <a:pt x="8834" y="6221"/>
                  </a:lnTo>
                  <a:lnTo>
                    <a:pt x="9012" y="6321"/>
                  </a:lnTo>
                  <a:lnTo>
                    <a:pt x="9180" y="6436"/>
                  </a:lnTo>
                  <a:lnTo>
                    <a:pt x="9343" y="6563"/>
                  </a:lnTo>
                  <a:lnTo>
                    <a:pt x="9500" y="6700"/>
                  </a:lnTo>
                  <a:lnTo>
                    <a:pt x="9652" y="6842"/>
                  </a:lnTo>
                  <a:lnTo>
                    <a:pt x="9798" y="6994"/>
                  </a:lnTo>
                  <a:lnTo>
                    <a:pt x="9935" y="7146"/>
                  </a:lnTo>
                  <a:lnTo>
                    <a:pt x="10073" y="7306"/>
                  </a:lnTo>
                  <a:lnTo>
                    <a:pt x="10207" y="7466"/>
                  </a:lnTo>
                  <a:lnTo>
                    <a:pt x="10337" y="7626"/>
                  </a:lnTo>
                  <a:lnTo>
                    <a:pt x="10717" y="8083"/>
                  </a:lnTo>
                  <a:lnTo>
                    <a:pt x="11104" y="8529"/>
                  </a:lnTo>
                  <a:lnTo>
                    <a:pt x="11316" y="8755"/>
                  </a:lnTo>
                  <a:lnTo>
                    <a:pt x="11532" y="8978"/>
                  </a:lnTo>
                  <a:lnTo>
                    <a:pt x="11879" y="9317"/>
                  </a:lnTo>
                  <a:lnTo>
                    <a:pt x="12232" y="9647"/>
                  </a:lnTo>
                  <a:lnTo>
                    <a:pt x="12590" y="9974"/>
                  </a:lnTo>
                  <a:lnTo>
                    <a:pt x="12951" y="10294"/>
                  </a:lnTo>
                  <a:lnTo>
                    <a:pt x="13401" y="10673"/>
                  </a:lnTo>
                  <a:lnTo>
                    <a:pt x="13855" y="11041"/>
                  </a:lnTo>
                  <a:lnTo>
                    <a:pt x="14321" y="11398"/>
                  </a:lnTo>
                  <a:lnTo>
                    <a:pt x="14633" y="11632"/>
                  </a:lnTo>
                  <a:lnTo>
                    <a:pt x="14950" y="11859"/>
                  </a:lnTo>
                  <a:lnTo>
                    <a:pt x="15273" y="12078"/>
                  </a:lnTo>
                  <a:lnTo>
                    <a:pt x="15601" y="12286"/>
                  </a:lnTo>
                  <a:lnTo>
                    <a:pt x="15724" y="12360"/>
                  </a:lnTo>
                  <a:lnTo>
                    <a:pt x="16014" y="12520"/>
                  </a:lnTo>
                  <a:lnTo>
                    <a:pt x="16308" y="12673"/>
                  </a:lnTo>
                  <a:lnTo>
                    <a:pt x="16614" y="12806"/>
                  </a:lnTo>
                  <a:lnTo>
                    <a:pt x="16923" y="12929"/>
                  </a:lnTo>
                  <a:lnTo>
                    <a:pt x="17239" y="13033"/>
                  </a:lnTo>
                  <a:lnTo>
                    <a:pt x="17529" y="13115"/>
                  </a:lnTo>
                  <a:lnTo>
                    <a:pt x="17823" y="13182"/>
                  </a:lnTo>
                  <a:lnTo>
                    <a:pt x="18117" y="13237"/>
                  </a:lnTo>
                  <a:lnTo>
                    <a:pt x="18415" y="13286"/>
                  </a:lnTo>
                  <a:lnTo>
                    <a:pt x="18426" y="13286"/>
                  </a:lnTo>
                  <a:lnTo>
                    <a:pt x="18438" y="13290"/>
                  </a:lnTo>
                  <a:lnTo>
                    <a:pt x="18590" y="13312"/>
                  </a:lnTo>
                  <a:lnTo>
                    <a:pt x="18743" y="13330"/>
                  </a:lnTo>
                  <a:lnTo>
                    <a:pt x="18903" y="13345"/>
                  </a:lnTo>
                  <a:lnTo>
                    <a:pt x="19059" y="13353"/>
                  </a:lnTo>
                  <a:lnTo>
                    <a:pt x="19219" y="13345"/>
                  </a:lnTo>
                  <a:lnTo>
                    <a:pt x="19376" y="13327"/>
                  </a:lnTo>
                  <a:lnTo>
                    <a:pt x="19525" y="13293"/>
                  </a:lnTo>
                  <a:lnTo>
                    <a:pt x="19670" y="13237"/>
                  </a:lnTo>
                  <a:lnTo>
                    <a:pt x="19752" y="13197"/>
                  </a:lnTo>
                  <a:lnTo>
                    <a:pt x="19830" y="13145"/>
                  </a:lnTo>
                  <a:lnTo>
                    <a:pt x="19934" y="13063"/>
                  </a:lnTo>
                  <a:lnTo>
                    <a:pt x="20020" y="12970"/>
                  </a:lnTo>
                  <a:lnTo>
                    <a:pt x="20098" y="12866"/>
                  </a:lnTo>
                  <a:lnTo>
                    <a:pt x="20165" y="12754"/>
                  </a:lnTo>
                  <a:lnTo>
                    <a:pt x="20221" y="12635"/>
                  </a:lnTo>
                  <a:lnTo>
                    <a:pt x="20265" y="12513"/>
                  </a:lnTo>
                  <a:lnTo>
                    <a:pt x="20303" y="12383"/>
                  </a:lnTo>
                  <a:lnTo>
                    <a:pt x="20332" y="12253"/>
                  </a:lnTo>
                  <a:lnTo>
                    <a:pt x="20355" y="12119"/>
                  </a:lnTo>
                  <a:lnTo>
                    <a:pt x="20370" y="11981"/>
                  </a:lnTo>
                  <a:lnTo>
                    <a:pt x="20384" y="11848"/>
                  </a:lnTo>
                  <a:lnTo>
                    <a:pt x="20392" y="11717"/>
                  </a:lnTo>
                  <a:lnTo>
                    <a:pt x="20396" y="11591"/>
                  </a:lnTo>
                  <a:lnTo>
                    <a:pt x="20399" y="11468"/>
                  </a:lnTo>
                  <a:lnTo>
                    <a:pt x="20403" y="11234"/>
                  </a:lnTo>
                  <a:lnTo>
                    <a:pt x="20396" y="11004"/>
                  </a:lnTo>
                  <a:lnTo>
                    <a:pt x="20381" y="10774"/>
                  </a:lnTo>
                  <a:lnTo>
                    <a:pt x="20355" y="10547"/>
                  </a:lnTo>
                  <a:lnTo>
                    <a:pt x="20314" y="10302"/>
                  </a:lnTo>
                  <a:lnTo>
                    <a:pt x="20250" y="10060"/>
                  </a:lnTo>
                  <a:lnTo>
                    <a:pt x="20172" y="9822"/>
                  </a:lnTo>
                  <a:lnTo>
                    <a:pt x="20079" y="9584"/>
                  </a:lnTo>
                  <a:lnTo>
                    <a:pt x="19971" y="9354"/>
                  </a:lnTo>
                  <a:lnTo>
                    <a:pt x="19860" y="9127"/>
                  </a:lnTo>
                  <a:lnTo>
                    <a:pt x="19491" y="8458"/>
                  </a:lnTo>
                  <a:lnTo>
                    <a:pt x="19417" y="8321"/>
                  </a:lnTo>
                  <a:lnTo>
                    <a:pt x="19249" y="8008"/>
                  </a:lnTo>
                  <a:lnTo>
                    <a:pt x="19089" y="7689"/>
                  </a:lnTo>
                  <a:lnTo>
                    <a:pt x="18936" y="7369"/>
                  </a:lnTo>
                  <a:lnTo>
                    <a:pt x="18795" y="7042"/>
                  </a:lnTo>
                  <a:lnTo>
                    <a:pt x="18750" y="6931"/>
                  </a:lnTo>
                  <a:lnTo>
                    <a:pt x="18709" y="6819"/>
                  </a:lnTo>
                  <a:lnTo>
                    <a:pt x="18676" y="6700"/>
                  </a:lnTo>
                  <a:lnTo>
                    <a:pt x="18657" y="6585"/>
                  </a:lnTo>
                  <a:lnTo>
                    <a:pt x="18657" y="6548"/>
                  </a:lnTo>
                  <a:lnTo>
                    <a:pt x="18661" y="6526"/>
                  </a:lnTo>
                  <a:lnTo>
                    <a:pt x="18676" y="6518"/>
                  </a:lnTo>
                  <a:lnTo>
                    <a:pt x="18691" y="6518"/>
                  </a:lnTo>
                  <a:lnTo>
                    <a:pt x="18713" y="6529"/>
                  </a:lnTo>
                  <a:lnTo>
                    <a:pt x="18735" y="6544"/>
                  </a:lnTo>
                  <a:lnTo>
                    <a:pt x="18758" y="6567"/>
                  </a:lnTo>
                  <a:lnTo>
                    <a:pt x="18836" y="6648"/>
                  </a:lnTo>
                  <a:lnTo>
                    <a:pt x="18907" y="6741"/>
                  </a:lnTo>
                  <a:lnTo>
                    <a:pt x="18974" y="6838"/>
                  </a:lnTo>
                  <a:lnTo>
                    <a:pt x="19089" y="7035"/>
                  </a:lnTo>
                  <a:lnTo>
                    <a:pt x="19197" y="7228"/>
                  </a:lnTo>
                  <a:lnTo>
                    <a:pt x="19387" y="7585"/>
                  </a:lnTo>
                  <a:lnTo>
                    <a:pt x="19569" y="7945"/>
                  </a:lnTo>
                  <a:lnTo>
                    <a:pt x="19744" y="8310"/>
                  </a:lnTo>
                  <a:lnTo>
                    <a:pt x="19915" y="8666"/>
                  </a:lnTo>
                  <a:lnTo>
                    <a:pt x="20079" y="9031"/>
                  </a:lnTo>
                  <a:lnTo>
                    <a:pt x="20236" y="9395"/>
                  </a:lnTo>
                  <a:lnTo>
                    <a:pt x="20358" y="9711"/>
                  </a:lnTo>
                  <a:lnTo>
                    <a:pt x="20474" y="10030"/>
                  </a:lnTo>
                  <a:lnTo>
                    <a:pt x="20571" y="10350"/>
                  </a:lnTo>
                  <a:lnTo>
                    <a:pt x="20656" y="10677"/>
                  </a:lnTo>
                  <a:lnTo>
                    <a:pt x="20701" y="10907"/>
                  </a:lnTo>
                  <a:lnTo>
                    <a:pt x="20734" y="11138"/>
                  </a:lnTo>
                  <a:lnTo>
                    <a:pt x="20757" y="11372"/>
                  </a:lnTo>
                  <a:lnTo>
                    <a:pt x="20764" y="11606"/>
                  </a:lnTo>
                  <a:lnTo>
                    <a:pt x="20753" y="11844"/>
                  </a:lnTo>
                  <a:lnTo>
                    <a:pt x="20731" y="12078"/>
                  </a:lnTo>
                  <a:lnTo>
                    <a:pt x="20686" y="12308"/>
                  </a:lnTo>
                  <a:lnTo>
                    <a:pt x="20649" y="12450"/>
                  </a:lnTo>
                  <a:lnTo>
                    <a:pt x="20604" y="12591"/>
                  </a:lnTo>
                  <a:lnTo>
                    <a:pt x="20552" y="12728"/>
                  </a:lnTo>
                  <a:lnTo>
                    <a:pt x="20489" y="12862"/>
                  </a:lnTo>
                  <a:lnTo>
                    <a:pt x="20418" y="12988"/>
                  </a:lnTo>
                  <a:lnTo>
                    <a:pt x="20340" y="13107"/>
                  </a:lnTo>
                  <a:lnTo>
                    <a:pt x="20250" y="13219"/>
                  </a:lnTo>
                  <a:lnTo>
                    <a:pt x="20150" y="13323"/>
                  </a:lnTo>
                  <a:lnTo>
                    <a:pt x="20042" y="13412"/>
                  </a:lnTo>
                  <a:lnTo>
                    <a:pt x="19919" y="13486"/>
                  </a:lnTo>
                  <a:lnTo>
                    <a:pt x="19770" y="13557"/>
                  </a:lnTo>
                  <a:lnTo>
                    <a:pt x="19614" y="13609"/>
                  </a:lnTo>
                  <a:lnTo>
                    <a:pt x="19450" y="13650"/>
                  </a:lnTo>
                  <a:lnTo>
                    <a:pt x="19286" y="13680"/>
                  </a:lnTo>
                  <a:lnTo>
                    <a:pt x="19119" y="13695"/>
                  </a:lnTo>
                  <a:lnTo>
                    <a:pt x="18955" y="13702"/>
                  </a:lnTo>
                  <a:lnTo>
                    <a:pt x="18788" y="13698"/>
                  </a:lnTo>
                  <a:lnTo>
                    <a:pt x="18624" y="13691"/>
                  </a:lnTo>
                  <a:lnTo>
                    <a:pt x="18359" y="13665"/>
                  </a:lnTo>
                  <a:lnTo>
                    <a:pt x="18103" y="13620"/>
                  </a:lnTo>
                  <a:lnTo>
                    <a:pt x="17846" y="13565"/>
                  </a:lnTo>
                  <a:lnTo>
                    <a:pt x="17593" y="13490"/>
                  </a:lnTo>
                  <a:lnTo>
                    <a:pt x="17343" y="13401"/>
                  </a:lnTo>
                  <a:lnTo>
                    <a:pt x="17261" y="13368"/>
                  </a:lnTo>
                  <a:lnTo>
                    <a:pt x="16930" y="13223"/>
                  </a:lnTo>
                  <a:lnTo>
                    <a:pt x="16599" y="13070"/>
                  </a:lnTo>
                  <a:lnTo>
                    <a:pt x="16275" y="12903"/>
                  </a:lnTo>
                  <a:lnTo>
                    <a:pt x="15955" y="12732"/>
                  </a:lnTo>
                  <a:lnTo>
                    <a:pt x="15638" y="12557"/>
                  </a:lnTo>
                  <a:lnTo>
                    <a:pt x="15106" y="12249"/>
                  </a:lnTo>
                  <a:lnTo>
                    <a:pt x="14581" y="11926"/>
                  </a:lnTo>
                  <a:lnTo>
                    <a:pt x="14067" y="11587"/>
                  </a:lnTo>
                  <a:lnTo>
                    <a:pt x="13669" y="11305"/>
                  </a:lnTo>
                  <a:lnTo>
                    <a:pt x="13278" y="11008"/>
                  </a:lnTo>
                  <a:lnTo>
                    <a:pt x="12887" y="10688"/>
                  </a:lnTo>
                  <a:lnTo>
                    <a:pt x="12511" y="10357"/>
                  </a:lnTo>
                  <a:lnTo>
                    <a:pt x="12143" y="10012"/>
                  </a:lnTo>
                  <a:lnTo>
                    <a:pt x="11793" y="9655"/>
                  </a:lnTo>
                  <a:lnTo>
                    <a:pt x="11454" y="9283"/>
                  </a:lnTo>
                  <a:lnTo>
                    <a:pt x="11235" y="9031"/>
                  </a:lnTo>
                  <a:lnTo>
                    <a:pt x="11022" y="8767"/>
                  </a:lnTo>
                  <a:lnTo>
                    <a:pt x="11015" y="8763"/>
                  </a:lnTo>
                  <a:lnTo>
                    <a:pt x="11004" y="8774"/>
                  </a:lnTo>
                  <a:lnTo>
                    <a:pt x="10981" y="8863"/>
                  </a:lnTo>
                  <a:lnTo>
                    <a:pt x="10970" y="8952"/>
                  </a:lnTo>
                  <a:lnTo>
                    <a:pt x="10974" y="9034"/>
                  </a:lnTo>
                  <a:lnTo>
                    <a:pt x="10985" y="9116"/>
                  </a:lnTo>
                  <a:lnTo>
                    <a:pt x="11015" y="9227"/>
                  </a:lnTo>
                  <a:lnTo>
                    <a:pt x="11056" y="9343"/>
                  </a:lnTo>
                  <a:lnTo>
                    <a:pt x="11101" y="9458"/>
                  </a:lnTo>
                  <a:lnTo>
                    <a:pt x="11201" y="9688"/>
                  </a:lnTo>
                  <a:lnTo>
                    <a:pt x="11313" y="9915"/>
                  </a:lnTo>
                  <a:lnTo>
                    <a:pt x="11432" y="10134"/>
                  </a:lnTo>
                  <a:lnTo>
                    <a:pt x="11592" y="10394"/>
                  </a:lnTo>
                  <a:lnTo>
                    <a:pt x="11763" y="10647"/>
                  </a:lnTo>
                  <a:lnTo>
                    <a:pt x="11946" y="10892"/>
                  </a:lnTo>
                  <a:lnTo>
                    <a:pt x="12143" y="11127"/>
                  </a:lnTo>
                  <a:lnTo>
                    <a:pt x="12348" y="11353"/>
                  </a:lnTo>
                  <a:lnTo>
                    <a:pt x="12586" y="11591"/>
                  </a:lnTo>
                  <a:lnTo>
                    <a:pt x="12831" y="11814"/>
                  </a:lnTo>
                  <a:lnTo>
                    <a:pt x="13088" y="12022"/>
                  </a:lnTo>
                  <a:lnTo>
                    <a:pt x="13353" y="12223"/>
                  </a:lnTo>
                  <a:lnTo>
                    <a:pt x="13628" y="12412"/>
                  </a:lnTo>
                  <a:lnTo>
                    <a:pt x="13904" y="12595"/>
                  </a:lnTo>
                  <a:lnTo>
                    <a:pt x="14186" y="12773"/>
                  </a:lnTo>
                  <a:lnTo>
                    <a:pt x="14946" y="13226"/>
                  </a:lnTo>
                  <a:lnTo>
                    <a:pt x="15285" y="13423"/>
                  </a:lnTo>
                  <a:lnTo>
                    <a:pt x="15631" y="13609"/>
                  </a:lnTo>
                  <a:lnTo>
                    <a:pt x="15984" y="13788"/>
                  </a:lnTo>
                  <a:lnTo>
                    <a:pt x="16342" y="13951"/>
                  </a:lnTo>
                  <a:lnTo>
                    <a:pt x="16684" y="14089"/>
                  </a:lnTo>
                  <a:lnTo>
                    <a:pt x="17034" y="14211"/>
                  </a:lnTo>
                  <a:lnTo>
                    <a:pt x="17384" y="14323"/>
                  </a:lnTo>
                  <a:lnTo>
                    <a:pt x="17741" y="14427"/>
                  </a:lnTo>
                  <a:lnTo>
                    <a:pt x="17983" y="14497"/>
                  </a:lnTo>
                  <a:lnTo>
                    <a:pt x="18222" y="14572"/>
                  </a:lnTo>
                  <a:lnTo>
                    <a:pt x="18460" y="14657"/>
                  </a:lnTo>
                  <a:lnTo>
                    <a:pt x="18694" y="14750"/>
                  </a:lnTo>
                  <a:lnTo>
                    <a:pt x="18922" y="14858"/>
                  </a:lnTo>
                  <a:lnTo>
                    <a:pt x="19018" y="14910"/>
                  </a:lnTo>
                  <a:lnTo>
                    <a:pt x="19111" y="14966"/>
                  </a:lnTo>
                  <a:lnTo>
                    <a:pt x="19204" y="15029"/>
                  </a:lnTo>
                  <a:lnTo>
                    <a:pt x="19290" y="15096"/>
                  </a:lnTo>
                  <a:lnTo>
                    <a:pt x="19372" y="15170"/>
                  </a:lnTo>
                  <a:lnTo>
                    <a:pt x="19443" y="15248"/>
                  </a:lnTo>
                  <a:lnTo>
                    <a:pt x="19506" y="15334"/>
                  </a:lnTo>
                  <a:lnTo>
                    <a:pt x="19558" y="15426"/>
                  </a:lnTo>
                  <a:lnTo>
                    <a:pt x="19595" y="15527"/>
                  </a:lnTo>
                  <a:lnTo>
                    <a:pt x="19618" y="15635"/>
                  </a:lnTo>
                  <a:lnTo>
                    <a:pt x="19625" y="15746"/>
                  </a:lnTo>
                  <a:lnTo>
                    <a:pt x="19618" y="15828"/>
                  </a:lnTo>
                  <a:lnTo>
                    <a:pt x="19599" y="15906"/>
                  </a:lnTo>
                  <a:lnTo>
                    <a:pt x="19569" y="15976"/>
                  </a:lnTo>
                  <a:lnTo>
                    <a:pt x="19532" y="16047"/>
                  </a:lnTo>
                  <a:lnTo>
                    <a:pt x="19469" y="16136"/>
                  </a:lnTo>
                  <a:lnTo>
                    <a:pt x="19391" y="16214"/>
                  </a:lnTo>
                  <a:lnTo>
                    <a:pt x="19305" y="16289"/>
                  </a:lnTo>
                  <a:lnTo>
                    <a:pt x="19208" y="16356"/>
                  </a:lnTo>
                  <a:lnTo>
                    <a:pt x="19111" y="16415"/>
                  </a:lnTo>
                  <a:lnTo>
                    <a:pt x="19011" y="16467"/>
                  </a:lnTo>
                  <a:lnTo>
                    <a:pt x="18914" y="16515"/>
                  </a:lnTo>
                  <a:lnTo>
                    <a:pt x="18817" y="16560"/>
                  </a:lnTo>
                  <a:lnTo>
                    <a:pt x="18579" y="16660"/>
                  </a:lnTo>
                  <a:lnTo>
                    <a:pt x="18337" y="16753"/>
                  </a:lnTo>
                  <a:lnTo>
                    <a:pt x="17864" y="16913"/>
                  </a:lnTo>
                  <a:lnTo>
                    <a:pt x="17392" y="17047"/>
                  </a:lnTo>
                  <a:lnTo>
                    <a:pt x="16934" y="17158"/>
                  </a:lnTo>
                  <a:lnTo>
                    <a:pt x="16472" y="17247"/>
                  </a:lnTo>
                  <a:lnTo>
                    <a:pt x="16007" y="17318"/>
                  </a:lnTo>
                  <a:lnTo>
                    <a:pt x="15538" y="17370"/>
                  </a:lnTo>
                  <a:lnTo>
                    <a:pt x="15069" y="17400"/>
                  </a:lnTo>
                  <a:lnTo>
                    <a:pt x="14600" y="17411"/>
                  </a:lnTo>
                  <a:lnTo>
                    <a:pt x="14127" y="17404"/>
                  </a:lnTo>
                  <a:lnTo>
                    <a:pt x="13468" y="17374"/>
                  </a:lnTo>
                  <a:lnTo>
                    <a:pt x="12809" y="17333"/>
                  </a:lnTo>
                  <a:lnTo>
                    <a:pt x="12150" y="17277"/>
                  </a:lnTo>
                  <a:lnTo>
                    <a:pt x="11495" y="17203"/>
                  </a:lnTo>
                  <a:lnTo>
                    <a:pt x="11253" y="17173"/>
                  </a:lnTo>
                  <a:lnTo>
                    <a:pt x="11007" y="17140"/>
                  </a:lnTo>
                  <a:lnTo>
                    <a:pt x="10765" y="17099"/>
                  </a:lnTo>
                  <a:lnTo>
                    <a:pt x="10527" y="17047"/>
                  </a:lnTo>
                  <a:lnTo>
                    <a:pt x="10479" y="17036"/>
                  </a:lnTo>
                  <a:lnTo>
                    <a:pt x="10427" y="17021"/>
                  </a:lnTo>
                  <a:lnTo>
                    <a:pt x="10386" y="17006"/>
                  </a:lnTo>
                  <a:lnTo>
                    <a:pt x="10345" y="16984"/>
                  </a:lnTo>
                  <a:lnTo>
                    <a:pt x="10308" y="16958"/>
                  </a:lnTo>
                  <a:lnTo>
                    <a:pt x="10311" y="16958"/>
                  </a:lnTo>
                  <a:lnTo>
                    <a:pt x="10326" y="16950"/>
                  </a:lnTo>
                  <a:lnTo>
                    <a:pt x="10349" y="16946"/>
                  </a:lnTo>
                  <a:lnTo>
                    <a:pt x="10375" y="16939"/>
                  </a:lnTo>
                  <a:lnTo>
                    <a:pt x="10449" y="16924"/>
                  </a:lnTo>
                  <a:lnTo>
                    <a:pt x="10524" y="16917"/>
                  </a:lnTo>
                  <a:lnTo>
                    <a:pt x="10713" y="16909"/>
                  </a:lnTo>
                  <a:lnTo>
                    <a:pt x="10900" y="16913"/>
                  </a:lnTo>
                  <a:lnTo>
                    <a:pt x="11197" y="16928"/>
                  </a:lnTo>
                  <a:lnTo>
                    <a:pt x="11495" y="16950"/>
                  </a:lnTo>
                  <a:lnTo>
                    <a:pt x="12281" y="17002"/>
                  </a:lnTo>
                  <a:lnTo>
                    <a:pt x="13066" y="17051"/>
                  </a:lnTo>
                  <a:lnTo>
                    <a:pt x="13528" y="17073"/>
                  </a:lnTo>
                  <a:lnTo>
                    <a:pt x="13989" y="17091"/>
                  </a:lnTo>
                  <a:lnTo>
                    <a:pt x="14451" y="17095"/>
                  </a:lnTo>
                  <a:lnTo>
                    <a:pt x="14912" y="17080"/>
                  </a:lnTo>
                  <a:lnTo>
                    <a:pt x="15452" y="17039"/>
                  </a:lnTo>
                  <a:lnTo>
                    <a:pt x="15992" y="16972"/>
                  </a:lnTo>
                  <a:lnTo>
                    <a:pt x="16360" y="16913"/>
                  </a:lnTo>
                  <a:lnTo>
                    <a:pt x="16729" y="16846"/>
                  </a:lnTo>
                  <a:lnTo>
                    <a:pt x="17030" y="16783"/>
                  </a:lnTo>
                  <a:lnTo>
                    <a:pt x="17328" y="16716"/>
                  </a:lnTo>
                  <a:lnTo>
                    <a:pt x="17622" y="16638"/>
                  </a:lnTo>
                  <a:lnTo>
                    <a:pt x="17916" y="16549"/>
                  </a:lnTo>
                  <a:lnTo>
                    <a:pt x="18110" y="16482"/>
                  </a:lnTo>
                  <a:lnTo>
                    <a:pt x="18304" y="16408"/>
                  </a:lnTo>
                  <a:lnTo>
                    <a:pt x="18493" y="16326"/>
                  </a:lnTo>
                  <a:lnTo>
                    <a:pt x="18676" y="16233"/>
                  </a:lnTo>
                  <a:lnTo>
                    <a:pt x="18851" y="16125"/>
                  </a:lnTo>
                  <a:lnTo>
                    <a:pt x="18918" y="16077"/>
                  </a:lnTo>
                  <a:lnTo>
                    <a:pt x="18981" y="16025"/>
                  </a:lnTo>
                  <a:lnTo>
                    <a:pt x="19041" y="15965"/>
                  </a:lnTo>
                  <a:lnTo>
                    <a:pt x="19093" y="15898"/>
                  </a:lnTo>
                  <a:lnTo>
                    <a:pt x="19134" y="15828"/>
                  </a:lnTo>
                  <a:lnTo>
                    <a:pt x="19160" y="15753"/>
                  </a:lnTo>
                  <a:lnTo>
                    <a:pt x="19167" y="15675"/>
                  </a:lnTo>
                  <a:lnTo>
                    <a:pt x="19152" y="15590"/>
                  </a:lnTo>
                  <a:lnTo>
                    <a:pt x="19119" y="15512"/>
                  </a:lnTo>
                  <a:lnTo>
                    <a:pt x="19070" y="15445"/>
                  </a:lnTo>
                  <a:lnTo>
                    <a:pt x="19011" y="15382"/>
                  </a:lnTo>
                  <a:lnTo>
                    <a:pt x="18944" y="15326"/>
                  </a:lnTo>
                  <a:lnTo>
                    <a:pt x="18929" y="15315"/>
                  </a:lnTo>
                  <a:lnTo>
                    <a:pt x="18918" y="15304"/>
                  </a:lnTo>
                  <a:lnTo>
                    <a:pt x="18903" y="15296"/>
                  </a:lnTo>
                  <a:lnTo>
                    <a:pt x="18780" y="15215"/>
                  </a:lnTo>
                  <a:lnTo>
                    <a:pt x="18650" y="15140"/>
                  </a:lnTo>
                  <a:lnTo>
                    <a:pt x="18516" y="15077"/>
                  </a:lnTo>
                  <a:lnTo>
                    <a:pt x="18382" y="15021"/>
                  </a:lnTo>
                  <a:lnTo>
                    <a:pt x="18244" y="14966"/>
                  </a:lnTo>
                  <a:lnTo>
                    <a:pt x="17857" y="14813"/>
                  </a:lnTo>
                  <a:lnTo>
                    <a:pt x="17470" y="14668"/>
                  </a:lnTo>
                  <a:lnTo>
                    <a:pt x="17079" y="14527"/>
                  </a:lnTo>
                  <a:lnTo>
                    <a:pt x="16692" y="14390"/>
                  </a:lnTo>
                  <a:lnTo>
                    <a:pt x="16301" y="14245"/>
                  </a:lnTo>
                  <a:lnTo>
                    <a:pt x="15914" y="14096"/>
                  </a:lnTo>
                  <a:lnTo>
                    <a:pt x="15534" y="13936"/>
                  </a:lnTo>
                  <a:lnTo>
                    <a:pt x="15154" y="13765"/>
                  </a:lnTo>
                  <a:lnTo>
                    <a:pt x="14786" y="13576"/>
                  </a:lnTo>
                  <a:lnTo>
                    <a:pt x="14428" y="13375"/>
                  </a:lnTo>
                  <a:lnTo>
                    <a:pt x="14079" y="13163"/>
                  </a:lnTo>
                  <a:lnTo>
                    <a:pt x="13736" y="12936"/>
                  </a:lnTo>
                  <a:lnTo>
                    <a:pt x="13405" y="12699"/>
                  </a:lnTo>
                  <a:lnTo>
                    <a:pt x="13085" y="12446"/>
                  </a:lnTo>
                  <a:lnTo>
                    <a:pt x="12776" y="12182"/>
                  </a:lnTo>
                  <a:lnTo>
                    <a:pt x="12478" y="11900"/>
                  </a:lnTo>
                  <a:lnTo>
                    <a:pt x="12195" y="11606"/>
                  </a:lnTo>
                  <a:lnTo>
                    <a:pt x="11912" y="11283"/>
                  </a:lnTo>
                  <a:lnTo>
                    <a:pt x="11648" y="10948"/>
                  </a:lnTo>
                  <a:lnTo>
                    <a:pt x="11558" y="10822"/>
                  </a:lnTo>
                  <a:lnTo>
                    <a:pt x="11480" y="10688"/>
                  </a:lnTo>
                  <a:lnTo>
                    <a:pt x="11406" y="10551"/>
                  </a:lnTo>
                  <a:lnTo>
                    <a:pt x="11331" y="10417"/>
                  </a:lnTo>
                  <a:lnTo>
                    <a:pt x="11141" y="10060"/>
                  </a:lnTo>
                  <a:lnTo>
                    <a:pt x="10963" y="9699"/>
                  </a:lnTo>
                  <a:lnTo>
                    <a:pt x="10788" y="9335"/>
                  </a:lnTo>
                  <a:lnTo>
                    <a:pt x="10282" y="8272"/>
                  </a:lnTo>
                  <a:lnTo>
                    <a:pt x="10151" y="8020"/>
                  </a:lnTo>
                  <a:lnTo>
                    <a:pt x="10066" y="7886"/>
                  </a:lnTo>
                  <a:lnTo>
                    <a:pt x="9969" y="7756"/>
                  </a:lnTo>
                  <a:lnTo>
                    <a:pt x="9790" y="7544"/>
                  </a:lnTo>
                  <a:lnTo>
                    <a:pt x="9597" y="7343"/>
                  </a:lnTo>
                  <a:lnTo>
                    <a:pt x="9392" y="7146"/>
                  </a:lnTo>
                  <a:lnTo>
                    <a:pt x="9176" y="6964"/>
                  </a:lnTo>
                  <a:lnTo>
                    <a:pt x="8953" y="6793"/>
                  </a:lnTo>
                  <a:lnTo>
                    <a:pt x="8718" y="6641"/>
                  </a:lnTo>
                  <a:lnTo>
                    <a:pt x="8472" y="6503"/>
                  </a:lnTo>
                  <a:lnTo>
                    <a:pt x="8223" y="6384"/>
                  </a:lnTo>
                  <a:lnTo>
                    <a:pt x="8044" y="6318"/>
                  </a:lnTo>
                  <a:lnTo>
                    <a:pt x="7862" y="6262"/>
                  </a:lnTo>
                  <a:lnTo>
                    <a:pt x="7676" y="6225"/>
                  </a:lnTo>
                  <a:lnTo>
                    <a:pt x="7486" y="6210"/>
                  </a:lnTo>
                  <a:lnTo>
                    <a:pt x="7311" y="6213"/>
                  </a:lnTo>
                  <a:lnTo>
                    <a:pt x="7136" y="6239"/>
                  </a:lnTo>
                  <a:lnTo>
                    <a:pt x="6972" y="6284"/>
                  </a:lnTo>
                  <a:lnTo>
                    <a:pt x="6816" y="6344"/>
                  </a:lnTo>
                  <a:lnTo>
                    <a:pt x="6667" y="6422"/>
                  </a:lnTo>
                  <a:lnTo>
                    <a:pt x="6526" y="6511"/>
                  </a:lnTo>
                  <a:lnTo>
                    <a:pt x="6388" y="6611"/>
                  </a:lnTo>
                  <a:lnTo>
                    <a:pt x="6258" y="6719"/>
                  </a:lnTo>
                  <a:lnTo>
                    <a:pt x="6131" y="6834"/>
                  </a:lnTo>
                  <a:lnTo>
                    <a:pt x="6008" y="6946"/>
                  </a:lnTo>
                  <a:lnTo>
                    <a:pt x="5889" y="7061"/>
                  </a:lnTo>
                  <a:lnTo>
                    <a:pt x="5807" y="7139"/>
                  </a:lnTo>
                  <a:lnTo>
                    <a:pt x="5651" y="7302"/>
                  </a:lnTo>
                  <a:lnTo>
                    <a:pt x="5506" y="7473"/>
                  </a:lnTo>
                  <a:lnTo>
                    <a:pt x="5372" y="7655"/>
                  </a:lnTo>
                  <a:lnTo>
                    <a:pt x="5271" y="7812"/>
                  </a:lnTo>
                  <a:lnTo>
                    <a:pt x="5182" y="7975"/>
                  </a:lnTo>
                  <a:lnTo>
                    <a:pt x="5096" y="8142"/>
                  </a:lnTo>
                  <a:lnTo>
                    <a:pt x="5014" y="8310"/>
                  </a:lnTo>
                  <a:lnTo>
                    <a:pt x="4958" y="8425"/>
                  </a:lnTo>
                  <a:lnTo>
                    <a:pt x="4906" y="8544"/>
                  </a:lnTo>
                  <a:lnTo>
                    <a:pt x="4843" y="8659"/>
                  </a:lnTo>
                  <a:lnTo>
                    <a:pt x="4832" y="8681"/>
                  </a:lnTo>
                  <a:lnTo>
                    <a:pt x="4716" y="8837"/>
                  </a:lnTo>
                  <a:lnTo>
                    <a:pt x="4594" y="8990"/>
                  </a:lnTo>
                  <a:lnTo>
                    <a:pt x="4474" y="9123"/>
                  </a:lnTo>
                  <a:lnTo>
                    <a:pt x="4352" y="9253"/>
                  </a:lnTo>
                  <a:lnTo>
                    <a:pt x="4236" y="9387"/>
                  </a:lnTo>
                  <a:lnTo>
                    <a:pt x="4128" y="9529"/>
                  </a:lnTo>
                  <a:lnTo>
                    <a:pt x="4046" y="9662"/>
                  </a:lnTo>
                  <a:lnTo>
                    <a:pt x="3983" y="9804"/>
                  </a:lnTo>
                  <a:lnTo>
                    <a:pt x="3927" y="9948"/>
                  </a:lnTo>
                  <a:lnTo>
                    <a:pt x="3879" y="10101"/>
                  </a:lnTo>
                  <a:lnTo>
                    <a:pt x="3834" y="10249"/>
                  </a:lnTo>
                  <a:lnTo>
                    <a:pt x="3633" y="11037"/>
                  </a:lnTo>
                  <a:lnTo>
                    <a:pt x="3577" y="11238"/>
                  </a:lnTo>
                  <a:lnTo>
                    <a:pt x="3514" y="11439"/>
                  </a:lnTo>
                  <a:lnTo>
                    <a:pt x="3443" y="11632"/>
                  </a:lnTo>
                  <a:lnTo>
                    <a:pt x="3365" y="11825"/>
                  </a:lnTo>
                  <a:lnTo>
                    <a:pt x="3302" y="11963"/>
                  </a:lnTo>
                  <a:lnTo>
                    <a:pt x="3227" y="12100"/>
                  </a:lnTo>
                  <a:lnTo>
                    <a:pt x="3149" y="12238"/>
                  </a:lnTo>
                  <a:lnTo>
                    <a:pt x="3060" y="12364"/>
                  </a:lnTo>
                  <a:lnTo>
                    <a:pt x="2963" y="12487"/>
                  </a:lnTo>
                  <a:lnTo>
                    <a:pt x="2855" y="12595"/>
                  </a:lnTo>
                  <a:lnTo>
                    <a:pt x="2755" y="12680"/>
                  </a:lnTo>
                  <a:lnTo>
                    <a:pt x="2643" y="12762"/>
                  </a:lnTo>
                  <a:lnTo>
                    <a:pt x="2531" y="12832"/>
                  </a:lnTo>
                  <a:lnTo>
                    <a:pt x="2408" y="12888"/>
                  </a:lnTo>
                  <a:lnTo>
                    <a:pt x="2282" y="12936"/>
                  </a:lnTo>
                  <a:lnTo>
                    <a:pt x="2152" y="12966"/>
                  </a:lnTo>
                  <a:lnTo>
                    <a:pt x="2018" y="12977"/>
                  </a:lnTo>
                  <a:lnTo>
                    <a:pt x="1887" y="12966"/>
                  </a:lnTo>
                  <a:lnTo>
                    <a:pt x="1761" y="12933"/>
                  </a:lnTo>
                  <a:lnTo>
                    <a:pt x="1638" y="12884"/>
                  </a:lnTo>
                  <a:lnTo>
                    <a:pt x="1519" y="12821"/>
                  </a:lnTo>
                  <a:lnTo>
                    <a:pt x="1366" y="12713"/>
                  </a:lnTo>
                  <a:lnTo>
                    <a:pt x="1228" y="12595"/>
                  </a:lnTo>
                  <a:lnTo>
                    <a:pt x="1098" y="12457"/>
                  </a:lnTo>
                  <a:lnTo>
                    <a:pt x="979" y="12308"/>
                  </a:lnTo>
                  <a:lnTo>
                    <a:pt x="871" y="12152"/>
                  </a:lnTo>
                  <a:lnTo>
                    <a:pt x="771" y="11989"/>
                  </a:lnTo>
                  <a:lnTo>
                    <a:pt x="685" y="11825"/>
                  </a:lnTo>
                  <a:lnTo>
                    <a:pt x="610" y="11658"/>
                  </a:lnTo>
                  <a:lnTo>
                    <a:pt x="506" y="11398"/>
                  </a:lnTo>
                  <a:lnTo>
                    <a:pt x="413" y="11130"/>
                  </a:lnTo>
                  <a:lnTo>
                    <a:pt x="335" y="10859"/>
                  </a:lnTo>
                  <a:lnTo>
                    <a:pt x="264" y="10588"/>
                  </a:lnTo>
                  <a:lnTo>
                    <a:pt x="194" y="10242"/>
                  </a:lnTo>
                  <a:lnTo>
                    <a:pt x="138" y="9893"/>
                  </a:lnTo>
                  <a:lnTo>
                    <a:pt x="89" y="9543"/>
                  </a:lnTo>
                  <a:lnTo>
                    <a:pt x="56" y="9194"/>
                  </a:lnTo>
                  <a:lnTo>
                    <a:pt x="30" y="8845"/>
                  </a:lnTo>
                  <a:lnTo>
                    <a:pt x="4" y="8291"/>
                  </a:lnTo>
                  <a:lnTo>
                    <a:pt x="0" y="7741"/>
                  </a:lnTo>
                  <a:lnTo>
                    <a:pt x="15" y="7187"/>
                  </a:lnTo>
                  <a:lnTo>
                    <a:pt x="52" y="6637"/>
                  </a:lnTo>
                  <a:lnTo>
                    <a:pt x="63" y="6496"/>
                  </a:lnTo>
                  <a:lnTo>
                    <a:pt x="78" y="6355"/>
                  </a:lnTo>
                  <a:lnTo>
                    <a:pt x="97" y="6269"/>
                  </a:lnTo>
                  <a:lnTo>
                    <a:pt x="119" y="6184"/>
                  </a:lnTo>
                  <a:lnTo>
                    <a:pt x="141" y="6102"/>
                  </a:lnTo>
                  <a:lnTo>
                    <a:pt x="182" y="5901"/>
                  </a:lnTo>
                  <a:lnTo>
                    <a:pt x="212" y="5697"/>
                  </a:lnTo>
                  <a:lnTo>
                    <a:pt x="238" y="5403"/>
                  </a:lnTo>
                  <a:lnTo>
                    <a:pt x="249" y="5110"/>
                  </a:lnTo>
                  <a:lnTo>
                    <a:pt x="257" y="4816"/>
                  </a:lnTo>
                  <a:lnTo>
                    <a:pt x="268" y="4522"/>
                  </a:lnTo>
                  <a:lnTo>
                    <a:pt x="294" y="4229"/>
                  </a:lnTo>
                  <a:lnTo>
                    <a:pt x="309" y="4132"/>
                  </a:lnTo>
                  <a:lnTo>
                    <a:pt x="342" y="3972"/>
                  </a:lnTo>
                  <a:lnTo>
                    <a:pt x="387" y="3816"/>
                  </a:lnTo>
                  <a:lnTo>
                    <a:pt x="447" y="3664"/>
                  </a:lnTo>
                  <a:lnTo>
                    <a:pt x="521" y="3519"/>
                  </a:lnTo>
                  <a:lnTo>
                    <a:pt x="607" y="3382"/>
                  </a:lnTo>
                  <a:lnTo>
                    <a:pt x="711" y="3255"/>
                  </a:lnTo>
                  <a:lnTo>
                    <a:pt x="826" y="3136"/>
                  </a:lnTo>
                  <a:lnTo>
                    <a:pt x="945" y="3040"/>
                  </a:lnTo>
                  <a:lnTo>
                    <a:pt x="1068" y="2954"/>
                  </a:lnTo>
                  <a:lnTo>
                    <a:pt x="1202" y="2880"/>
                  </a:lnTo>
                  <a:lnTo>
                    <a:pt x="1336" y="2820"/>
                  </a:lnTo>
                  <a:lnTo>
                    <a:pt x="1482" y="2776"/>
                  </a:lnTo>
                  <a:lnTo>
                    <a:pt x="1630" y="2746"/>
                  </a:lnTo>
                  <a:lnTo>
                    <a:pt x="1783" y="2739"/>
                  </a:lnTo>
                  <a:lnTo>
                    <a:pt x="1943" y="2753"/>
                  </a:lnTo>
                  <a:lnTo>
                    <a:pt x="2099" y="2787"/>
                  </a:lnTo>
                  <a:lnTo>
                    <a:pt x="2248" y="2839"/>
                  </a:lnTo>
                  <a:lnTo>
                    <a:pt x="2394" y="2906"/>
                  </a:lnTo>
                  <a:lnTo>
                    <a:pt x="2531" y="2984"/>
                  </a:lnTo>
                  <a:lnTo>
                    <a:pt x="2613" y="3036"/>
                  </a:lnTo>
                  <a:lnTo>
                    <a:pt x="2688" y="3092"/>
                  </a:lnTo>
                  <a:lnTo>
                    <a:pt x="2784" y="3166"/>
                  </a:lnTo>
                  <a:lnTo>
                    <a:pt x="2877" y="3248"/>
                  </a:lnTo>
                  <a:lnTo>
                    <a:pt x="2956" y="3315"/>
                  </a:lnTo>
                  <a:lnTo>
                    <a:pt x="3038" y="3378"/>
                  </a:lnTo>
                  <a:lnTo>
                    <a:pt x="3127" y="3430"/>
                  </a:lnTo>
                  <a:lnTo>
                    <a:pt x="3205" y="3463"/>
                  </a:lnTo>
                  <a:lnTo>
                    <a:pt x="3291" y="3482"/>
                  </a:lnTo>
                  <a:lnTo>
                    <a:pt x="3376" y="3493"/>
                  </a:lnTo>
                  <a:lnTo>
                    <a:pt x="3555" y="3500"/>
                  </a:lnTo>
                  <a:lnTo>
                    <a:pt x="3641" y="3504"/>
                  </a:lnTo>
                  <a:lnTo>
                    <a:pt x="4058" y="3526"/>
                  </a:lnTo>
                  <a:lnTo>
                    <a:pt x="4474" y="3530"/>
                  </a:lnTo>
                  <a:lnTo>
                    <a:pt x="4675" y="3523"/>
                  </a:lnTo>
                  <a:lnTo>
                    <a:pt x="4880" y="3508"/>
                  </a:lnTo>
                  <a:lnTo>
                    <a:pt x="5085" y="3482"/>
                  </a:lnTo>
                  <a:lnTo>
                    <a:pt x="5290" y="3448"/>
                  </a:lnTo>
                  <a:lnTo>
                    <a:pt x="5491" y="3400"/>
                  </a:lnTo>
                  <a:lnTo>
                    <a:pt x="5688" y="3341"/>
                  </a:lnTo>
                  <a:lnTo>
                    <a:pt x="5878" y="3270"/>
                  </a:lnTo>
                  <a:lnTo>
                    <a:pt x="6008" y="3207"/>
                  </a:lnTo>
                  <a:lnTo>
                    <a:pt x="6131" y="3136"/>
                  </a:lnTo>
                  <a:lnTo>
                    <a:pt x="6254" y="3058"/>
                  </a:lnTo>
                  <a:lnTo>
                    <a:pt x="6377" y="2984"/>
                  </a:lnTo>
                  <a:lnTo>
                    <a:pt x="6682" y="2791"/>
                  </a:lnTo>
                  <a:lnTo>
                    <a:pt x="6987" y="2590"/>
                  </a:lnTo>
                  <a:lnTo>
                    <a:pt x="7218" y="2434"/>
                  </a:lnTo>
                  <a:lnTo>
                    <a:pt x="7330" y="2348"/>
                  </a:lnTo>
                  <a:lnTo>
                    <a:pt x="7438" y="2259"/>
                  </a:lnTo>
                  <a:lnTo>
                    <a:pt x="7683" y="2021"/>
                  </a:lnTo>
                  <a:lnTo>
                    <a:pt x="7933" y="1783"/>
                  </a:lnTo>
                  <a:lnTo>
                    <a:pt x="8249" y="1508"/>
                  </a:lnTo>
                  <a:lnTo>
                    <a:pt x="8577" y="1248"/>
                  </a:lnTo>
                  <a:lnTo>
                    <a:pt x="8830" y="1063"/>
                  </a:lnTo>
                  <a:lnTo>
                    <a:pt x="9090" y="880"/>
                  </a:lnTo>
                  <a:lnTo>
                    <a:pt x="9351" y="706"/>
                  </a:lnTo>
                  <a:lnTo>
                    <a:pt x="9589" y="565"/>
                  </a:lnTo>
                  <a:lnTo>
                    <a:pt x="9835" y="442"/>
                  </a:lnTo>
                  <a:lnTo>
                    <a:pt x="10088" y="334"/>
                  </a:lnTo>
                  <a:lnTo>
                    <a:pt x="10345" y="241"/>
                  </a:lnTo>
                  <a:lnTo>
                    <a:pt x="10609" y="167"/>
                  </a:lnTo>
                  <a:lnTo>
                    <a:pt x="10877" y="107"/>
                  </a:lnTo>
                  <a:lnTo>
                    <a:pt x="11145" y="59"/>
                  </a:lnTo>
                  <a:lnTo>
                    <a:pt x="11417" y="26"/>
                  </a:lnTo>
                  <a:lnTo>
                    <a:pt x="11692" y="7"/>
                  </a:lnTo>
                  <a:lnTo>
                    <a:pt x="1196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25"/>
            <p:cNvSpPr>
              <a:spLocks/>
            </p:cNvSpPr>
            <p:nvPr/>
          </p:nvSpPr>
          <p:spPr bwMode="auto">
            <a:xfrm>
              <a:off x="4855248" y="4311289"/>
              <a:ext cx="564498" cy="353221"/>
            </a:xfrm>
            <a:custGeom>
              <a:avLst/>
              <a:gdLst/>
              <a:ahLst/>
              <a:cxnLst>
                <a:cxn ang="0">
                  <a:pos x="311" y="0"/>
                </a:cxn>
                <a:cxn ang="0">
                  <a:pos x="616" y="310"/>
                </a:cxn>
                <a:cxn ang="0">
                  <a:pos x="930" y="608"/>
                </a:cxn>
                <a:cxn ang="0">
                  <a:pos x="1251" y="895"/>
                </a:cxn>
                <a:cxn ang="0">
                  <a:pos x="1582" y="1169"/>
                </a:cxn>
                <a:cxn ang="0">
                  <a:pos x="1920" y="1437"/>
                </a:cxn>
                <a:cxn ang="0">
                  <a:pos x="2264" y="1695"/>
                </a:cxn>
                <a:cxn ang="0">
                  <a:pos x="2611" y="1943"/>
                </a:cxn>
                <a:cxn ang="0">
                  <a:pos x="2969" y="2187"/>
                </a:cxn>
                <a:cxn ang="0">
                  <a:pos x="3326" y="2425"/>
                </a:cxn>
                <a:cxn ang="0">
                  <a:pos x="3690" y="2656"/>
                </a:cxn>
                <a:cxn ang="0">
                  <a:pos x="4058" y="2884"/>
                </a:cxn>
                <a:cxn ang="0">
                  <a:pos x="4825" y="3347"/>
                </a:cxn>
                <a:cxn ang="0">
                  <a:pos x="5600" y="3803"/>
                </a:cxn>
                <a:cxn ang="0">
                  <a:pos x="6063" y="4074"/>
                </a:cxn>
                <a:cxn ang="0">
                  <a:pos x="6526" y="4335"/>
                </a:cxn>
                <a:cxn ang="0">
                  <a:pos x="6996" y="4589"/>
                </a:cxn>
                <a:cxn ang="0">
                  <a:pos x="7473" y="4830"/>
                </a:cxn>
                <a:cxn ang="0">
                  <a:pos x="7956" y="5062"/>
                </a:cxn>
                <a:cxn ang="0">
                  <a:pos x="8443" y="5283"/>
                </a:cxn>
                <a:cxn ang="0">
                  <a:pos x="6775" y="5243"/>
                </a:cxn>
                <a:cxn ang="0">
                  <a:pos x="6566" y="5177"/>
                </a:cxn>
                <a:cxn ang="0">
                  <a:pos x="6344" y="5098"/>
                </a:cxn>
                <a:cxn ang="0">
                  <a:pos x="6113" y="5005"/>
                </a:cxn>
                <a:cxn ang="0">
                  <a:pos x="5875" y="4903"/>
                </a:cxn>
                <a:cxn ang="0">
                  <a:pos x="5630" y="4787"/>
                </a:cxn>
                <a:cxn ang="0">
                  <a:pos x="5378" y="4658"/>
                </a:cxn>
                <a:cxn ang="0">
                  <a:pos x="5120" y="4523"/>
                </a:cxn>
                <a:cxn ang="0">
                  <a:pos x="4855" y="4374"/>
                </a:cxn>
                <a:cxn ang="0">
                  <a:pos x="4590" y="4219"/>
                </a:cxn>
                <a:cxn ang="0">
                  <a:pos x="4319" y="4057"/>
                </a:cxn>
                <a:cxn ang="0">
                  <a:pos x="4048" y="3885"/>
                </a:cxn>
                <a:cxn ang="0">
                  <a:pos x="3773" y="3707"/>
                </a:cxn>
                <a:cxn ang="0">
                  <a:pos x="3502" y="3522"/>
                </a:cxn>
                <a:cxn ang="0">
                  <a:pos x="3230" y="3334"/>
                </a:cxn>
                <a:cxn ang="0">
                  <a:pos x="2959" y="3139"/>
                </a:cxn>
                <a:cxn ang="0">
                  <a:pos x="2687" y="2940"/>
                </a:cxn>
                <a:cxn ang="0">
                  <a:pos x="2423" y="2739"/>
                </a:cxn>
                <a:cxn ang="0">
                  <a:pos x="2165" y="2537"/>
                </a:cxn>
                <a:cxn ang="0">
                  <a:pos x="1910" y="2329"/>
                </a:cxn>
                <a:cxn ang="0">
                  <a:pos x="1658" y="2124"/>
                </a:cxn>
                <a:cxn ang="0">
                  <a:pos x="1417" y="1916"/>
                </a:cxn>
                <a:cxn ang="0">
                  <a:pos x="1182" y="1708"/>
                </a:cxn>
                <a:cxn ang="0">
                  <a:pos x="957" y="1503"/>
                </a:cxn>
                <a:cxn ang="0">
                  <a:pos x="742" y="1298"/>
                </a:cxn>
                <a:cxn ang="0">
                  <a:pos x="540" y="1097"/>
                </a:cxn>
                <a:cxn ang="0">
                  <a:pos x="348" y="895"/>
                </a:cxn>
                <a:cxn ang="0">
                  <a:pos x="166" y="700"/>
                </a:cxn>
                <a:cxn ang="0">
                  <a:pos x="0" y="509"/>
                </a:cxn>
                <a:cxn ang="0">
                  <a:pos x="311" y="0"/>
                </a:cxn>
              </a:cxnLst>
              <a:rect l="0" t="0" r="r" b="b"/>
              <a:pathLst>
                <a:path w="8443" h="5283">
                  <a:moveTo>
                    <a:pt x="311" y="0"/>
                  </a:moveTo>
                  <a:lnTo>
                    <a:pt x="616" y="310"/>
                  </a:lnTo>
                  <a:lnTo>
                    <a:pt x="930" y="608"/>
                  </a:lnTo>
                  <a:lnTo>
                    <a:pt x="1251" y="895"/>
                  </a:lnTo>
                  <a:lnTo>
                    <a:pt x="1582" y="1169"/>
                  </a:lnTo>
                  <a:lnTo>
                    <a:pt x="1920" y="1437"/>
                  </a:lnTo>
                  <a:lnTo>
                    <a:pt x="2264" y="1695"/>
                  </a:lnTo>
                  <a:lnTo>
                    <a:pt x="2611" y="1943"/>
                  </a:lnTo>
                  <a:lnTo>
                    <a:pt x="2969" y="2187"/>
                  </a:lnTo>
                  <a:lnTo>
                    <a:pt x="3326" y="2425"/>
                  </a:lnTo>
                  <a:lnTo>
                    <a:pt x="3690" y="2656"/>
                  </a:lnTo>
                  <a:lnTo>
                    <a:pt x="4058" y="2884"/>
                  </a:lnTo>
                  <a:lnTo>
                    <a:pt x="4825" y="3347"/>
                  </a:lnTo>
                  <a:lnTo>
                    <a:pt x="5600" y="3803"/>
                  </a:lnTo>
                  <a:lnTo>
                    <a:pt x="6063" y="4074"/>
                  </a:lnTo>
                  <a:lnTo>
                    <a:pt x="6526" y="4335"/>
                  </a:lnTo>
                  <a:lnTo>
                    <a:pt x="6996" y="4589"/>
                  </a:lnTo>
                  <a:lnTo>
                    <a:pt x="7473" y="4830"/>
                  </a:lnTo>
                  <a:lnTo>
                    <a:pt x="7956" y="5062"/>
                  </a:lnTo>
                  <a:lnTo>
                    <a:pt x="8443" y="5283"/>
                  </a:lnTo>
                  <a:lnTo>
                    <a:pt x="6775" y="5243"/>
                  </a:lnTo>
                  <a:lnTo>
                    <a:pt x="6566" y="5177"/>
                  </a:lnTo>
                  <a:lnTo>
                    <a:pt x="6344" y="5098"/>
                  </a:lnTo>
                  <a:lnTo>
                    <a:pt x="6113" y="5005"/>
                  </a:lnTo>
                  <a:lnTo>
                    <a:pt x="5875" y="4903"/>
                  </a:lnTo>
                  <a:lnTo>
                    <a:pt x="5630" y="4787"/>
                  </a:lnTo>
                  <a:lnTo>
                    <a:pt x="5378" y="4658"/>
                  </a:lnTo>
                  <a:lnTo>
                    <a:pt x="5120" y="4523"/>
                  </a:lnTo>
                  <a:lnTo>
                    <a:pt x="4855" y="4374"/>
                  </a:lnTo>
                  <a:lnTo>
                    <a:pt x="4590" y="4219"/>
                  </a:lnTo>
                  <a:lnTo>
                    <a:pt x="4319" y="4057"/>
                  </a:lnTo>
                  <a:lnTo>
                    <a:pt x="4048" y="3885"/>
                  </a:lnTo>
                  <a:lnTo>
                    <a:pt x="3773" y="3707"/>
                  </a:lnTo>
                  <a:lnTo>
                    <a:pt x="3502" y="3522"/>
                  </a:lnTo>
                  <a:lnTo>
                    <a:pt x="3230" y="3334"/>
                  </a:lnTo>
                  <a:lnTo>
                    <a:pt x="2959" y="3139"/>
                  </a:lnTo>
                  <a:lnTo>
                    <a:pt x="2687" y="2940"/>
                  </a:lnTo>
                  <a:lnTo>
                    <a:pt x="2423" y="2739"/>
                  </a:lnTo>
                  <a:lnTo>
                    <a:pt x="2165" y="2537"/>
                  </a:lnTo>
                  <a:lnTo>
                    <a:pt x="1910" y="2329"/>
                  </a:lnTo>
                  <a:lnTo>
                    <a:pt x="1658" y="2124"/>
                  </a:lnTo>
                  <a:lnTo>
                    <a:pt x="1417" y="1916"/>
                  </a:lnTo>
                  <a:lnTo>
                    <a:pt x="1182" y="1708"/>
                  </a:lnTo>
                  <a:lnTo>
                    <a:pt x="957" y="1503"/>
                  </a:lnTo>
                  <a:lnTo>
                    <a:pt x="742" y="1298"/>
                  </a:lnTo>
                  <a:lnTo>
                    <a:pt x="540" y="1097"/>
                  </a:lnTo>
                  <a:lnTo>
                    <a:pt x="348" y="895"/>
                  </a:lnTo>
                  <a:lnTo>
                    <a:pt x="166" y="700"/>
                  </a:lnTo>
                  <a:lnTo>
                    <a:pt x="0" y="509"/>
                  </a:lnTo>
                  <a:lnTo>
                    <a:pt x="311" y="0"/>
                  </a:lnTo>
                  <a:close/>
                </a:path>
              </a:pathLst>
            </a:custGeom>
            <a:gradFill>
              <a:gsLst>
                <a:gs pos="50000">
                  <a:schemeClr val="accent5"/>
                </a:gs>
                <a:gs pos="83000">
                  <a:schemeClr val="accent6"/>
                </a:gs>
              </a:gsLst>
              <a:path path="circle">
                <a:fillToRect l="50000" t="50000" r="50000" b="50000"/>
              </a:path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23"/>
            <p:cNvSpPr>
              <a:spLocks/>
            </p:cNvSpPr>
            <p:nvPr/>
          </p:nvSpPr>
          <p:spPr bwMode="auto">
            <a:xfrm>
              <a:off x="5872254" y="4201505"/>
              <a:ext cx="148696" cy="399822"/>
            </a:xfrm>
            <a:custGeom>
              <a:avLst/>
              <a:gdLst/>
              <a:ahLst/>
              <a:cxnLst>
                <a:cxn ang="0">
                  <a:pos x="1396" y="0"/>
                </a:cxn>
                <a:cxn ang="0">
                  <a:pos x="2005" y="261"/>
                </a:cxn>
                <a:cxn ang="0">
                  <a:pos x="2075" y="588"/>
                </a:cxn>
                <a:cxn ang="0">
                  <a:pos x="2131" y="918"/>
                </a:cxn>
                <a:cxn ang="0">
                  <a:pos x="2174" y="1252"/>
                </a:cxn>
                <a:cxn ang="0">
                  <a:pos x="2207" y="1586"/>
                </a:cxn>
                <a:cxn ang="0">
                  <a:pos x="2224" y="1919"/>
                </a:cxn>
                <a:cxn ang="0">
                  <a:pos x="2224" y="2253"/>
                </a:cxn>
                <a:cxn ang="0">
                  <a:pos x="2210" y="2587"/>
                </a:cxn>
                <a:cxn ang="0">
                  <a:pos x="2181" y="2920"/>
                </a:cxn>
                <a:cxn ang="0">
                  <a:pos x="2134" y="3251"/>
                </a:cxn>
                <a:cxn ang="0">
                  <a:pos x="2068" y="3581"/>
                </a:cxn>
                <a:cxn ang="0">
                  <a:pos x="2012" y="3809"/>
                </a:cxn>
                <a:cxn ang="0">
                  <a:pos x="1942" y="4040"/>
                </a:cxn>
                <a:cxn ang="0">
                  <a:pos x="1866" y="4268"/>
                </a:cxn>
                <a:cxn ang="0">
                  <a:pos x="1773" y="4493"/>
                </a:cxn>
                <a:cxn ang="0">
                  <a:pos x="1671" y="4711"/>
                </a:cxn>
                <a:cxn ang="0">
                  <a:pos x="1578" y="4883"/>
                </a:cxn>
                <a:cxn ang="0">
                  <a:pos x="1479" y="5052"/>
                </a:cxn>
                <a:cxn ang="0">
                  <a:pos x="1366" y="5210"/>
                </a:cxn>
                <a:cxn ang="0">
                  <a:pos x="1247" y="5365"/>
                </a:cxn>
                <a:cxn ang="0">
                  <a:pos x="1118" y="5507"/>
                </a:cxn>
                <a:cxn ang="0">
                  <a:pos x="982" y="5643"/>
                </a:cxn>
                <a:cxn ang="0">
                  <a:pos x="834" y="5768"/>
                </a:cxn>
                <a:cxn ang="0">
                  <a:pos x="675" y="5881"/>
                </a:cxn>
                <a:cxn ang="0">
                  <a:pos x="506" y="5980"/>
                </a:cxn>
                <a:cxn ang="0">
                  <a:pos x="0" y="5474"/>
                </a:cxn>
                <a:cxn ang="0">
                  <a:pos x="168" y="5389"/>
                </a:cxn>
                <a:cxn ang="0">
                  <a:pos x="331" y="5286"/>
                </a:cxn>
                <a:cxn ang="0">
                  <a:pos x="473" y="5177"/>
                </a:cxn>
                <a:cxn ang="0">
                  <a:pos x="602" y="5058"/>
                </a:cxn>
                <a:cxn ang="0">
                  <a:pos x="718" y="4929"/>
                </a:cxn>
                <a:cxn ang="0">
                  <a:pos x="824" y="4790"/>
                </a:cxn>
                <a:cxn ang="0">
                  <a:pos x="920" y="4645"/>
                </a:cxn>
                <a:cxn ang="0">
                  <a:pos x="1006" y="4490"/>
                </a:cxn>
                <a:cxn ang="0">
                  <a:pos x="1085" y="4331"/>
                </a:cxn>
                <a:cxn ang="0">
                  <a:pos x="1151" y="4166"/>
                </a:cxn>
                <a:cxn ang="0">
                  <a:pos x="1211" y="3994"/>
                </a:cxn>
                <a:cxn ang="0">
                  <a:pos x="1264" y="3819"/>
                </a:cxn>
                <a:cxn ang="0">
                  <a:pos x="1310" y="3644"/>
                </a:cxn>
                <a:cxn ang="0">
                  <a:pos x="1347" y="3462"/>
                </a:cxn>
                <a:cxn ang="0">
                  <a:pos x="1380" y="3281"/>
                </a:cxn>
                <a:cxn ang="0">
                  <a:pos x="1406" y="3099"/>
                </a:cxn>
                <a:cxn ang="0">
                  <a:pos x="1429" y="2917"/>
                </a:cxn>
                <a:cxn ang="0">
                  <a:pos x="1446" y="2735"/>
                </a:cxn>
                <a:cxn ang="0">
                  <a:pos x="1459" y="2554"/>
                </a:cxn>
                <a:cxn ang="0">
                  <a:pos x="1479" y="2203"/>
                </a:cxn>
                <a:cxn ang="0">
                  <a:pos x="1486" y="2035"/>
                </a:cxn>
                <a:cxn ang="0">
                  <a:pos x="1489" y="1870"/>
                </a:cxn>
                <a:cxn ang="0">
                  <a:pos x="1495" y="1490"/>
                </a:cxn>
                <a:cxn ang="0">
                  <a:pos x="1489" y="1113"/>
                </a:cxn>
                <a:cxn ang="0">
                  <a:pos x="1472" y="740"/>
                </a:cxn>
                <a:cxn ang="0">
                  <a:pos x="1443" y="366"/>
                </a:cxn>
                <a:cxn ang="0">
                  <a:pos x="1396" y="0"/>
                </a:cxn>
              </a:cxnLst>
              <a:rect l="0" t="0" r="r" b="b"/>
              <a:pathLst>
                <a:path w="2224" h="5980">
                  <a:moveTo>
                    <a:pt x="1396" y="0"/>
                  </a:moveTo>
                  <a:lnTo>
                    <a:pt x="2005" y="261"/>
                  </a:lnTo>
                  <a:lnTo>
                    <a:pt x="2075" y="588"/>
                  </a:lnTo>
                  <a:lnTo>
                    <a:pt x="2131" y="918"/>
                  </a:lnTo>
                  <a:lnTo>
                    <a:pt x="2174" y="1252"/>
                  </a:lnTo>
                  <a:lnTo>
                    <a:pt x="2207" y="1586"/>
                  </a:lnTo>
                  <a:lnTo>
                    <a:pt x="2224" y="1919"/>
                  </a:lnTo>
                  <a:lnTo>
                    <a:pt x="2224" y="2253"/>
                  </a:lnTo>
                  <a:lnTo>
                    <a:pt x="2210" y="2587"/>
                  </a:lnTo>
                  <a:lnTo>
                    <a:pt x="2181" y="2920"/>
                  </a:lnTo>
                  <a:lnTo>
                    <a:pt x="2134" y="3251"/>
                  </a:lnTo>
                  <a:lnTo>
                    <a:pt x="2068" y="3581"/>
                  </a:lnTo>
                  <a:lnTo>
                    <a:pt x="2012" y="3809"/>
                  </a:lnTo>
                  <a:lnTo>
                    <a:pt x="1942" y="4040"/>
                  </a:lnTo>
                  <a:lnTo>
                    <a:pt x="1866" y="4268"/>
                  </a:lnTo>
                  <a:lnTo>
                    <a:pt x="1773" y="4493"/>
                  </a:lnTo>
                  <a:lnTo>
                    <a:pt x="1671" y="4711"/>
                  </a:lnTo>
                  <a:lnTo>
                    <a:pt x="1578" y="4883"/>
                  </a:lnTo>
                  <a:lnTo>
                    <a:pt x="1479" y="5052"/>
                  </a:lnTo>
                  <a:lnTo>
                    <a:pt x="1366" y="5210"/>
                  </a:lnTo>
                  <a:lnTo>
                    <a:pt x="1247" y="5365"/>
                  </a:lnTo>
                  <a:lnTo>
                    <a:pt x="1118" y="5507"/>
                  </a:lnTo>
                  <a:lnTo>
                    <a:pt x="982" y="5643"/>
                  </a:lnTo>
                  <a:lnTo>
                    <a:pt x="834" y="5768"/>
                  </a:lnTo>
                  <a:lnTo>
                    <a:pt x="675" y="5881"/>
                  </a:lnTo>
                  <a:lnTo>
                    <a:pt x="506" y="5980"/>
                  </a:lnTo>
                  <a:lnTo>
                    <a:pt x="0" y="5474"/>
                  </a:lnTo>
                  <a:lnTo>
                    <a:pt x="168" y="5389"/>
                  </a:lnTo>
                  <a:lnTo>
                    <a:pt x="331" y="5286"/>
                  </a:lnTo>
                  <a:lnTo>
                    <a:pt x="473" y="5177"/>
                  </a:lnTo>
                  <a:lnTo>
                    <a:pt x="602" y="5058"/>
                  </a:lnTo>
                  <a:lnTo>
                    <a:pt x="718" y="4929"/>
                  </a:lnTo>
                  <a:lnTo>
                    <a:pt x="824" y="4790"/>
                  </a:lnTo>
                  <a:lnTo>
                    <a:pt x="920" y="4645"/>
                  </a:lnTo>
                  <a:lnTo>
                    <a:pt x="1006" y="4490"/>
                  </a:lnTo>
                  <a:lnTo>
                    <a:pt x="1085" y="4331"/>
                  </a:lnTo>
                  <a:lnTo>
                    <a:pt x="1151" y="4166"/>
                  </a:lnTo>
                  <a:lnTo>
                    <a:pt x="1211" y="3994"/>
                  </a:lnTo>
                  <a:lnTo>
                    <a:pt x="1264" y="3819"/>
                  </a:lnTo>
                  <a:lnTo>
                    <a:pt x="1310" y="3644"/>
                  </a:lnTo>
                  <a:lnTo>
                    <a:pt x="1347" y="3462"/>
                  </a:lnTo>
                  <a:lnTo>
                    <a:pt x="1380" y="3281"/>
                  </a:lnTo>
                  <a:lnTo>
                    <a:pt x="1406" y="3099"/>
                  </a:lnTo>
                  <a:lnTo>
                    <a:pt x="1429" y="2917"/>
                  </a:lnTo>
                  <a:lnTo>
                    <a:pt x="1446" y="2735"/>
                  </a:lnTo>
                  <a:lnTo>
                    <a:pt x="1459" y="2554"/>
                  </a:lnTo>
                  <a:lnTo>
                    <a:pt x="1479" y="2203"/>
                  </a:lnTo>
                  <a:lnTo>
                    <a:pt x="1486" y="2035"/>
                  </a:lnTo>
                  <a:lnTo>
                    <a:pt x="1489" y="1870"/>
                  </a:lnTo>
                  <a:lnTo>
                    <a:pt x="1495" y="1490"/>
                  </a:lnTo>
                  <a:lnTo>
                    <a:pt x="1489" y="1113"/>
                  </a:lnTo>
                  <a:lnTo>
                    <a:pt x="1472" y="740"/>
                  </a:lnTo>
                  <a:lnTo>
                    <a:pt x="1443" y="366"/>
                  </a:lnTo>
                  <a:lnTo>
                    <a:pt x="1396" y="0"/>
                  </a:lnTo>
                  <a:close/>
                </a:path>
              </a:pathLst>
            </a:custGeom>
            <a:gradFill>
              <a:gsLst>
                <a:gs pos="50000">
                  <a:schemeClr val="accent5"/>
                </a:gs>
                <a:gs pos="83000">
                  <a:schemeClr val="accent6"/>
                </a:gs>
              </a:gsLst>
              <a:path path="circle">
                <a:fillToRect l="50000" t="50000" r="50000" b="50000"/>
              </a:path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24"/>
            <p:cNvSpPr>
              <a:spLocks/>
            </p:cNvSpPr>
            <p:nvPr/>
          </p:nvSpPr>
          <p:spPr bwMode="auto">
            <a:xfrm>
              <a:off x="5610029" y="4729029"/>
              <a:ext cx="256474" cy="290239"/>
            </a:xfrm>
            <a:custGeom>
              <a:avLst/>
              <a:gdLst/>
              <a:ahLst/>
              <a:cxnLst>
                <a:cxn ang="0">
                  <a:pos x="351" y="102"/>
                </a:cxn>
                <a:cxn ang="0">
                  <a:pos x="1052" y="320"/>
                </a:cxn>
                <a:cxn ang="0">
                  <a:pos x="1741" y="575"/>
                </a:cxn>
                <a:cxn ang="0">
                  <a:pos x="2406" y="879"/>
                </a:cxn>
                <a:cxn ang="0">
                  <a:pos x="2671" y="1024"/>
                </a:cxn>
                <a:cxn ang="0">
                  <a:pos x="2929" y="1192"/>
                </a:cxn>
                <a:cxn ang="0">
                  <a:pos x="3174" y="1381"/>
                </a:cxn>
                <a:cxn ang="0">
                  <a:pos x="3392" y="1592"/>
                </a:cxn>
                <a:cxn ang="0">
                  <a:pos x="3577" y="1827"/>
                </a:cxn>
                <a:cxn ang="0">
                  <a:pos x="3720" y="2088"/>
                </a:cxn>
                <a:cxn ang="0">
                  <a:pos x="3809" y="2375"/>
                </a:cxn>
                <a:cxn ang="0">
                  <a:pos x="3836" y="2689"/>
                </a:cxn>
                <a:cxn ang="0">
                  <a:pos x="3799" y="2950"/>
                </a:cxn>
                <a:cxn ang="0">
                  <a:pos x="3710" y="3188"/>
                </a:cxn>
                <a:cxn ang="0">
                  <a:pos x="3554" y="3429"/>
                </a:cxn>
                <a:cxn ang="0">
                  <a:pos x="3326" y="3667"/>
                </a:cxn>
                <a:cxn ang="0">
                  <a:pos x="3058" y="3875"/>
                </a:cxn>
                <a:cxn ang="0">
                  <a:pos x="2767" y="4057"/>
                </a:cxn>
                <a:cxn ang="0">
                  <a:pos x="2472" y="4209"/>
                </a:cxn>
                <a:cxn ang="0">
                  <a:pos x="2187" y="4341"/>
                </a:cxn>
                <a:cxn ang="0">
                  <a:pos x="2350" y="3393"/>
                </a:cxn>
                <a:cxn ang="0">
                  <a:pos x="2525" y="3251"/>
                </a:cxn>
                <a:cxn ang="0">
                  <a:pos x="2681" y="3089"/>
                </a:cxn>
                <a:cxn ang="0">
                  <a:pos x="2806" y="2904"/>
                </a:cxn>
                <a:cxn ang="0">
                  <a:pos x="2882" y="2702"/>
                </a:cxn>
                <a:cxn ang="0">
                  <a:pos x="2892" y="2484"/>
                </a:cxn>
                <a:cxn ang="0">
                  <a:pos x="2833" y="2276"/>
                </a:cxn>
                <a:cxn ang="0">
                  <a:pos x="2730" y="2108"/>
                </a:cxn>
                <a:cxn ang="0">
                  <a:pos x="2594" y="1959"/>
                </a:cxn>
                <a:cxn ang="0">
                  <a:pos x="2446" y="1830"/>
                </a:cxn>
                <a:cxn ang="0">
                  <a:pos x="2191" y="1648"/>
                </a:cxn>
                <a:cxn ang="0">
                  <a:pos x="1813" y="1437"/>
                </a:cxn>
                <a:cxn ang="0">
                  <a:pos x="1221" y="1176"/>
                </a:cxn>
                <a:cxn ang="0">
                  <a:pos x="0" y="0"/>
                </a:cxn>
              </a:cxnLst>
              <a:rect l="0" t="0" r="r" b="b"/>
              <a:pathLst>
                <a:path w="3836" h="4341">
                  <a:moveTo>
                    <a:pt x="0" y="0"/>
                  </a:moveTo>
                  <a:lnTo>
                    <a:pt x="351" y="102"/>
                  </a:lnTo>
                  <a:lnTo>
                    <a:pt x="701" y="208"/>
                  </a:lnTo>
                  <a:lnTo>
                    <a:pt x="1052" y="320"/>
                  </a:lnTo>
                  <a:lnTo>
                    <a:pt x="1396" y="442"/>
                  </a:lnTo>
                  <a:lnTo>
                    <a:pt x="1741" y="575"/>
                  </a:lnTo>
                  <a:lnTo>
                    <a:pt x="2075" y="720"/>
                  </a:lnTo>
                  <a:lnTo>
                    <a:pt x="2406" y="879"/>
                  </a:lnTo>
                  <a:lnTo>
                    <a:pt x="2538" y="948"/>
                  </a:lnTo>
                  <a:lnTo>
                    <a:pt x="2671" y="1024"/>
                  </a:lnTo>
                  <a:lnTo>
                    <a:pt x="2800" y="1107"/>
                  </a:lnTo>
                  <a:lnTo>
                    <a:pt x="2929" y="1192"/>
                  </a:lnTo>
                  <a:lnTo>
                    <a:pt x="3054" y="1282"/>
                  </a:lnTo>
                  <a:lnTo>
                    <a:pt x="3174" y="1381"/>
                  </a:lnTo>
                  <a:lnTo>
                    <a:pt x="3286" y="1483"/>
                  </a:lnTo>
                  <a:lnTo>
                    <a:pt x="3392" y="1592"/>
                  </a:lnTo>
                  <a:lnTo>
                    <a:pt x="3491" y="1708"/>
                  </a:lnTo>
                  <a:lnTo>
                    <a:pt x="3577" y="1827"/>
                  </a:lnTo>
                  <a:lnTo>
                    <a:pt x="3654" y="1956"/>
                  </a:lnTo>
                  <a:lnTo>
                    <a:pt x="3720" y="2088"/>
                  </a:lnTo>
                  <a:lnTo>
                    <a:pt x="3773" y="2227"/>
                  </a:lnTo>
                  <a:lnTo>
                    <a:pt x="3809" y="2375"/>
                  </a:lnTo>
                  <a:lnTo>
                    <a:pt x="3829" y="2527"/>
                  </a:lnTo>
                  <a:lnTo>
                    <a:pt x="3836" y="2689"/>
                  </a:lnTo>
                  <a:lnTo>
                    <a:pt x="3826" y="2821"/>
                  </a:lnTo>
                  <a:lnTo>
                    <a:pt x="3799" y="2950"/>
                  </a:lnTo>
                  <a:lnTo>
                    <a:pt x="3759" y="3072"/>
                  </a:lnTo>
                  <a:lnTo>
                    <a:pt x="3710" y="3188"/>
                  </a:lnTo>
                  <a:lnTo>
                    <a:pt x="3647" y="3297"/>
                  </a:lnTo>
                  <a:lnTo>
                    <a:pt x="3554" y="3429"/>
                  </a:lnTo>
                  <a:lnTo>
                    <a:pt x="3445" y="3551"/>
                  </a:lnTo>
                  <a:lnTo>
                    <a:pt x="3326" y="3667"/>
                  </a:lnTo>
                  <a:lnTo>
                    <a:pt x="3197" y="3776"/>
                  </a:lnTo>
                  <a:lnTo>
                    <a:pt x="3058" y="3875"/>
                  </a:lnTo>
                  <a:lnTo>
                    <a:pt x="2915" y="3968"/>
                  </a:lnTo>
                  <a:lnTo>
                    <a:pt x="2767" y="4057"/>
                  </a:lnTo>
                  <a:lnTo>
                    <a:pt x="2618" y="4136"/>
                  </a:lnTo>
                  <a:lnTo>
                    <a:pt x="2472" y="4209"/>
                  </a:lnTo>
                  <a:lnTo>
                    <a:pt x="2326" y="4278"/>
                  </a:lnTo>
                  <a:lnTo>
                    <a:pt x="2187" y="4341"/>
                  </a:lnTo>
                  <a:lnTo>
                    <a:pt x="2260" y="3456"/>
                  </a:lnTo>
                  <a:lnTo>
                    <a:pt x="2350" y="3393"/>
                  </a:lnTo>
                  <a:lnTo>
                    <a:pt x="2436" y="3324"/>
                  </a:lnTo>
                  <a:lnTo>
                    <a:pt x="2525" y="3251"/>
                  </a:lnTo>
                  <a:lnTo>
                    <a:pt x="2604" y="3172"/>
                  </a:lnTo>
                  <a:lnTo>
                    <a:pt x="2681" y="3089"/>
                  </a:lnTo>
                  <a:lnTo>
                    <a:pt x="2750" y="3000"/>
                  </a:lnTo>
                  <a:lnTo>
                    <a:pt x="2806" y="2904"/>
                  </a:lnTo>
                  <a:lnTo>
                    <a:pt x="2853" y="2805"/>
                  </a:lnTo>
                  <a:lnTo>
                    <a:pt x="2882" y="2702"/>
                  </a:lnTo>
                  <a:lnTo>
                    <a:pt x="2899" y="2597"/>
                  </a:lnTo>
                  <a:lnTo>
                    <a:pt x="2892" y="2484"/>
                  </a:lnTo>
                  <a:lnTo>
                    <a:pt x="2869" y="2369"/>
                  </a:lnTo>
                  <a:lnTo>
                    <a:pt x="2833" y="2276"/>
                  </a:lnTo>
                  <a:lnTo>
                    <a:pt x="2786" y="2190"/>
                  </a:lnTo>
                  <a:lnTo>
                    <a:pt x="2730" y="2108"/>
                  </a:lnTo>
                  <a:lnTo>
                    <a:pt x="2667" y="2032"/>
                  </a:lnTo>
                  <a:lnTo>
                    <a:pt x="2594" y="1959"/>
                  </a:lnTo>
                  <a:lnTo>
                    <a:pt x="2522" y="1893"/>
                  </a:lnTo>
                  <a:lnTo>
                    <a:pt x="2446" y="1830"/>
                  </a:lnTo>
                  <a:lnTo>
                    <a:pt x="2366" y="1771"/>
                  </a:lnTo>
                  <a:lnTo>
                    <a:pt x="2191" y="1648"/>
                  </a:lnTo>
                  <a:lnTo>
                    <a:pt x="2005" y="1539"/>
                  </a:lnTo>
                  <a:lnTo>
                    <a:pt x="1813" y="1437"/>
                  </a:lnTo>
                  <a:lnTo>
                    <a:pt x="1423" y="1258"/>
                  </a:lnTo>
                  <a:lnTo>
                    <a:pt x="1221" y="1176"/>
                  </a:lnTo>
                  <a:lnTo>
                    <a:pt x="1022" y="1097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50000">
                  <a:schemeClr val="accent5"/>
                </a:gs>
                <a:gs pos="83000">
                  <a:schemeClr val="accent6"/>
                </a:gs>
              </a:gsLst>
              <a:path path="circle">
                <a:fillToRect l="50000" t="50000" r="50000" b="50000"/>
              </a:path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26"/>
            <p:cNvSpPr>
              <a:spLocks/>
            </p:cNvSpPr>
            <p:nvPr/>
          </p:nvSpPr>
          <p:spPr bwMode="auto">
            <a:xfrm>
              <a:off x="4917227" y="4167005"/>
              <a:ext cx="418208" cy="307957"/>
            </a:xfrm>
            <a:custGeom>
              <a:avLst/>
              <a:gdLst/>
              <a:ahLst/>
              <a:cxnLst>
                <a:cxn ang="0">
                  <a:pos x="612" y="0"/>
                </a:cxn>
                <a:cxn ang="0">
                  <a:pos x="1158" y="466"/>
                </a:cxn>
                <a:cxn ang="0">
                  <a:pos x="1711" y="922"/>
                </a:cxn>
                <a:cxn ang="0">
                  <a:pos x="2270" y="1371"/>
                </a:cxn>
                <a:cxn ang="0">
                  <a:pos x="2836" y="1811"/>
                </a:cxn>
                <a:cxn ang="0">
                  <a:pos x="3405" y="2247"/>
                </a:cxn>
                <a:cxn ang="0">
                  <a:pos x="3826" y="2564"/>
                </a:cxn>
                <a:cxn ang="0">
                  <a:pos x="4253" y="2878"/>
                </a:cxn>
                <a:cxn ang="0">
                  <a:pos x="4683" y="3185"/>
                </a:cxn>
                <a:cxn ang="0">
                  <a:pos x="5116" y="3486"/>
                </a:cxn>
                <a:cxn ang="0">
                  <a:pos x="5560" y="3773"/>
                </a:cxn>
                <a:cxn ang="0">
                  <a:pos x="6007" y="4054"/>
                </a:cxn>
                <a:cxn ang="0">
                  <a:pos x="6255" y="4200"/>
                </a:cxn>
                <a:cxn ang="0">
                  <a:pos x="6083" y="4606"/>
                </a:cxn>
                <a:cxn ang="0">
                  <a:pos x="5431" y="4233"/>
                </a:cxn>
                <a:cxn ang="0">
                  <a:pos x="4785" y="3849"/>
                </a:cxn>
                <a:cxn ang="0">
                  <a:pos x="4143" y="3456"/>
                </a:cxn>
                <a:cxn ang="0">
                  <a:pos x="3511" y="3050"/>
                </a:cxn>
                <a:cxn ang="0">
                  <a:pos x="2886" y="2630"/>
                </a:cxn>
                <a:cxn ang="0">
                  <a:pos x="2806" y="2577"/>
                </a:cxn>
                <a:cxn ang="0">
                  <a:pos x="2714" y="2511"/>
                </a:cxn>
                <a:cxn ang="0">
                  <a:pos x="2611" y="2439"/>
                </a:cxn>
                <a:cxn ang="0">
                  <a:pos x="2495" y="2356"/>
                </a:cxn>
                <a:cxn ang="0">
                  <a:pos x="2369" y="2263"/>
                </a:cxn>
                <a:cxn ang="0">
                  <a:pos x="2237" y="2168"/>
                </a:cxn>
                <a:cxn ang="0">
                  <a:pos x="2095" y="2065"/>
                </a:cxn>
                <a:cxn ang="0">
                  <a:pos x="1949" y="1956"/>
                </a:cxn>
                <a:cxn ang="0">
                  <a:pos x="1800" y="1844"/>
                </a:cxn>
                <a:cxn ang="0">
                  <a:pos x="1648" y="1728"/>
                </a:cxn>
                <a:cxn ang="0">
                  <a:pos x="1492" y="1613"/>
                </a:cxn>
                <a:cxn ang="0">
                  <a:pos x="1337" y="1494"/>
                </a:cxn>
                <a:cxn ang="0">
                  <a:pos x="1181" y="1378"/>
                </a:cxn>
                <a:cxn ang="0">
                  <a:pos x="1032" y="1259"/>
                </a:cxn>
                <a:cxn ang="0">
                  <a:pos x="883" y="1143"/>
                </a:cxn>
                <a:cxn ang="0">
                  <a:pos x="741" y="1028"/>
                </a:cxn>
                <a:cxn ang="0">
                  <a:pos x="605" y="919"/>
                </a:cxn>
                <a:cxn ang="0">
                  <a:pos x="476" y="813"/>
                </a:cxn>
                <a:cxn ang="0">
                  <a:pos x="357" y="714"/>
                </a:cxn>
                <a:cxn ang="0">
                  <a:pos x="248" y="618"/>
                </a:cxn>
                <a:cxn ang="0">
                  <a:pos x="152" y="532"/>
                </a:cxn>
                <a:cxn ang="0">
                  <a:pos x="69" y="453"/>
                </a:cxn>
                <a:cxn ang="0">
                  <a:pos x="0" y="383"/>
                </a:cxn>
                <a:cxn ang="0">
                  <a:pos x="612" y="0"/>
                </a:cxn>
              </a:cxnLst>
              <a:rect l="0" t="0" r="r" b="b"/>
              <a:pathLst>
                <a:path w="6255" h="4606">
                  <a:moveTo>
                    <a:pt x="612" y="0"/>
                  </a:moveTo>
                  <a:lnTo>
                    <a:pt x="1158" y="466"/>
                  </a:lnTo>
                  <a:lnTo>
                    <a:pt x="1711" y="922"/>
                  </a:lnTo>
                  <a:lnTo>
                    <a:pt x="2270" y="1371"/>
                  </a:lnTo>
                  <a:lnTo>
                    <a:pt x="2836" y="1811"/>
                  </a:lnTo>
                  <a:lnTo>
                    <a:pt x="3405" y="2247"/>
                  </a:lnTo>
                  <a:lnTo>
                    <a:pt x="3826" y="2564"/>
                  </a:lnTo>
                  <a:lnTo>
                    <a:pt x="4253" y="2878"/>
                  </a:lnTo>
                  <a:lnTo>
                    <a:pt x="4683" y="3185"/>
                  </a:lnTo>
                  <a:lnTo>
                    <a:pt x="5116" y="3486"/>
                  </a:lnTo>
                  <a:lnTo>
                    <a:pt x="5560" y="3773"/>
                  </a:lnTo>
                  <a:lnTo>
                    <a:pt x="6007" y="4054"/>
                  </a:lnTo>
                  <a:lnTo>
                    <a:pt x="6255" y="4200"/>
                  </a:lnTo>
                  <a:lnTo>
                    <a:pt x="6083" y="4606"/>
                  </a:lnTo>
                  <a:lnTo>
                    <a:pt x="5431" y="4233"/>
                  </a:lnTo>
                  <a:lnTo>
                    <a:pt x="4785" y="3849"/>
                  </a:lnTo>
                  <a:lnTo>
                    <a:pt x="4143" y="3456"/>
                  </a:lnTo>
                  <a:lnTo>
                    <a:pt x="3511" y="3050"/>
                  </a:lnTo>
                  <a:lnTo>
                    <a:pt x="2886" y="2630"/>
                  </a:lnTo>
                  <a:lnTo>
                    <a:pt x="2806" y="2577"/>
                  </a:lnTo>
                  <a:lnTo>
                    <a:pt x="2714" y="2511"/>
                  </a:lnTo>
                  <a:lnTo>
                    <a:pt x="2611" y="2439"/>
                  </a:lnTo>
                  <a:lnTo>
                    <a:pt x="2495" y="2356"/>
                  </a:lnTo>
                  <a:lnTo>
                    <a:pt x="2369" y="2263"/>
                  </a:lnTo>
                  <a:lnTo>
                    <a:pt x="2237" y="2168"/>
                  </a:lnTo>
                  <a:lnTo>
                    <a:pt x="2095" y="2065"/>
                  </a:lnTo>
                  <a:lnTo>
                    <a:pt x="1949" y="1956"/>
                  </a:lnTo>
                  <a:lnTo>
                    <a:pt x="1800" y="1844"/>
                  </a:lnTo>
                  <a:lnTo>
                    <a:pt x="1648" y="1728"/>
                  </a:lnTo>
                  <a:lnTo>
                    <a:pt x="1492" y="1613"/>
                  </a:lnTo>
                  <a:lnTo>
                    <a:pt x="1337" y="1494"/>
                  </a:lnTo>
                  <a:lnTo>
                    <a:pt x="1181" y="1378"/>
                  </a:lnTo>
                  <a:lnTo>
                    <a:pt x="1032" y="1259"/>
                  </a:lnTo>
                  <a:lnTo>
                    <a:pt x="883" y="1143"/>
                  </a:lnTo>
                  <a:lnTo>
                    <a:pt x="741" y="1028"/>
                  </a:lnTo>
                  <a:lnTo>
                    <a:pt x="605" y="919"/>
                  </a:lnTo>
                  <a:lnTo>
                    <a:pt x="476" y="813"/>
                  </a:lnTo>
                  <a:lnTo>
                    <a:pt x="357" y="714"/>
                  </a:lnTo>
                  <a:lnTo>
                    <a:pt x="248" y="618"/>
                  </a:lnTo>
                  <a:lnTo>
                    <a:pt x="152" y="532"/>
                  </a:lnTo>
                  <a:lnTo>
                    <a:pt x="69" y="453"/>
                  </a:lnTo>
                  <a:lnTo>
                    <a:pt x="0" y="383"/>
                  </a:lnTo>
                  <a:lnTo>
                    <a:pt x="612" y="0"/>
                  </a:lnTo>
                  <a:close/>
                </a:path>
              </a:pathLst>
            </a:custGeom>
            <a:gradFill>
              <a:gsLst>
                <a:gs pos="50000">
                  <a:schemeClr val="accent5"/>
                </a:gs>
                <a:gs pos="83000">
                  <a:schemeClr val="accent6"/>
                </a:gs>
              </a:gsLst>
              <a:path path="circle">
                <a:fillToRect l="50000" t="50000" r="50000" b="50000"/>
              </a:path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27"/>
            <p:cNvSpPr>
              <a:spLocks/>
            </p:cNvSpPr>
            <p:nvPr/>
          </p:nvSpPr>
          <p:spPr bwMode="auto">
            <a:xfrm>
              <a:off x="3909114" y="3009260"/>
              <a:ext cx="374816" cy="266637"/>
            </a:xfrm>
            <a:custGeom>
              <a:avLst/>
              <a:gdLst/>
              <a:ahLst/>
              <a:cxnLst>
                <a:cxn ang="0">
                  <a:pos x="5480" y="0"/>
                </a:cxn>
                <a:cxn ang="0">
                  <a:pos x="5606" y="753"/>
                </a:cxn>
                <a:cxn ang="0">
                  <a:pos x="5265" y="1060"/>
                </a:cxn>
                <a:cxn ang="0">
                  <a:pos x="4921" y="1361"/>
                </a:cxn>
                <a:cxn ang="0">
                  <a:pos x="4567" y="1655"/>
                </a:cxn>
                <a:cxn ang="0">
                  <a:pos x="4206" y="1936"/>
                </a:cxn>
                <a:cxn ang="0">
                  <a:pos x="3839" y="2210"/>
                </a:cxn>
                <a:cxn ang="0">
                  <a:pos x="3462" y="2468"/>
                </a:cxn>
                <a:cxn ang="0">
                  <a:pos x="3074" y="2716"/>
                </a:cxn>
                <a:cxn ang="0">
                  <a:pos x="2677" y="2950"/>
                </a:cxn>
                <a:cxn ang="0">
                  <a:pos x="2350" y="3132"/>
                </a:cxn>
                <a:cxn ang="0">
                  <a:pos x="2015" y="3307"/>
                </a:cxn>
                <a:cxn ang="0">
                  <a:pos x="1668" y="3472"/>
                </a:cxn>
                <a:cxn ang="0">
                  <a:pos x="1317" y="3621"/>
                </a:cxn>
                <a:cxn ang="0">
                  <a:pos x="1059" y="3720"/>
                </a:cxn>
                <a:cxn ang="0">
                  <a:pos x="797" y="3806"/>
                </a:cxn>
                <a:cxn ang="0">
                  <a:pos x="533" y="3882"/>
                </a:cxn>
                <a:cxn ang="0">
                  <a:pos x="268" y="3942"/>
                </a:cxn>
                <a:cxn ang="0">
                  <a:pos x="0" y="3988"/>
                </a:cxn>
                <a:cxn ang="0">
                  <a:pos x="1297" y="3020"/>
                </a:cxn>
                <a:cxn ang="0">
                  <a:pos x="1506" y="2921"/>
                </a:cxn>
                <a:cxn ang="0">
                  <a:pos x="1711" y="2808"/>
                </a:cxn>
                <a:cxn ang="0">
                  <a:pos x="1916" y="2686"/>
                </a:cxn>
                <a:cxn ang="0">
                  <a:pos x="2115" y="2560"/>
                </a:cxn>
                <a:cxn ang="0">
                  <a:pos x="2313" y="2438"/>
                </a:cxn>
                <a:cxn ang="0">
                  <a:pos x="2942" y="2045"/>
                </a:cxn>
                <a:cxn ang="0">
                  <a:pos x="3561" y="1635"/>
                </a:cxn>
                <a:cxn ang="0">
                  <a:pos x="3938" y="1384"/>
                </a:cxn>
                <a:cxn ang="0">
                  <a:pos x="4120" y="1252"/>
                </a:cxn>
                <a:cxn ang="0">
                  <a:pos x="4302" y="1117"/>
                </a:cxn>
                <a:cxn ang="0">
                  <a:pos x="4471" y="968"/>
                </a:cxn>
                <a:cxn ang="0">
                  <a:pos x="4722" y="727"/>
                </a:cxn>
                <a:cxn ang="0">
                  <a:pos x="5226" y="238"/>
                </a:cxn>
                <a:cxn ang="0">
                  <a:pos x="5480" y="0"/>
                </a:cxn>
              </a:cxnLst>
              <a:rect l="0" t="0" r="r" b="b"/>
              <a:pathLst>
                <a:path w="5606" h="3988">
                  <a:moveTo>
                    <a:pt x="5480" y="0"/>
                  </a:moveTo>
                  <a:lnTo>
                    <a:pt x="5606" y="753"/>
                  </a:lnTo>
                  <a:lnTo>
                    <a:pt x="5265" y="1060"/>
                  </a:lnTo>
                  <a:lnTo>
                    <a:pt x="4921" y="1361"/>
                  </a:lnTo>
                  <a:lnTo>
                    <a:pt x="4567" y="1655"/>
                  </a:lnTo>
                  <a:lnTo>
                    <a:pt x="4206" y="1936"/>
                  </a:lnTo>
                  <a:lnTo>
                    <a:pt x="3839" y="2210"/>
                  </a:lnTo>
                  <a:lnTo>
                    <a:pt x="3462" y="2468"/>
                  </a:lnTo>
                  <a:lnTo>
                    <a:pt x="3074" y="2716"/>
                  </a:lnTo>
                  <a:lnTo>
                    <a:pt x="2677" y="2950"/>
                  </a:lnTo>
                  <a:lnTo>
                    <a:pt x="2350" y="3132"/>
                  </a:lnTo>
                  <a:lnTo>
                    <a:pt x="2015" y="3307"/>
                  </a:lnTo>
                  <a:lnTo>
                    <a:pt x="1668" y="3472"/>
                  </a:lnTo>
                  <a:lnTo>
                    <a:pt x="1317" y="3621"/>
                  </a:lnTo>
                  <a:lnTo>
                    <a:pt x="1059" y="3720"/>
                  </a:lnTo>
                  <a:lnTo>
                    <a:pt x="797" y="3806"/>
                  </a:lnTo>
                  <a:lnTo>
                    <a:pt x="533" y="3882"/>
                  </a:lnTo>
                  <a:lnTo>
                    <a:pt x="268" y="3942"/>
                  </a:lnTo>
                  <a:lnTo>
                    <a:pt x="0" y="3988"/>
                  </a:lnTo>
                  <a:lnTo>
                    <a:pt x="1297" y="3020"/>
                  </a:lnTo>
                  <a:lnTo>
                    <a:pt x="1506" y="2921"/>
                  </a:lnTo>
                  <a:lnTo>
                    <a:pt x="1711" y="2808"/>
                  </a:lnTo>
                  <a:lnTo>
                    <a:pt x="1916" y="2686"/>
                  </a:lnTo>
                  <a:lnTo>
                    <a:pt x="2115" y="2560"/>
                  </a:lnTo>
                  <a:lnTo>
                    <a:pt x="2313" y="2438"/>
                  </a:lnTo>
                  <a:lnTo>
                    <a:pt x="2942" y="2045"/>
                  </a:lnTo>
                  <a:lnTo>
                    <a:pt x="3561" y="1635"/>
                  </a:lnTo>
                  <a:lnTo>
                    <a:pt x="3938" y="1384"/>
                  </a:lnTo>
                  <a:lnTo>
                    <a:pt x="4120" y="1252"/>
                  </a:lnTo>
                  <a:lnTo>
                    <a:pt x="4302" y="1117"/>
                  </a:lnTo>
                  <a:lnTo>
                    <a:pt x="4471" y="968"/>
                  </a:lnTo>
                  <a:lnTo>
                    <a:pt x="4722" y="727"/>
                  </a:lnTo>
                  <a:lnTo>
                    <a:pt x="5226" y="238"/>
                  </a:lnTo>
                  <a:lnTo>
                    <a:pt x="5480" y="0"/>
                  </a:lnTo>
                  <a:close/>
                </a:path>
              </a:pathLst>
            </a:custGeom>
            <a:gradFill>
              <a:gsLst>
                <a:gs pos="50000">
                  <a:schemeClr val="accent5"/>
                </a:gs>
                <a:gs pos="83000">
                  <a:schemeClr val="accent6"/>
                </a:gs>
              </a:gsLst>
              <a:path path="circle">
                <a:fillToRect l="50000" t="50000" r="50000" b="50000"/>
              </a:path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32"/>
            <p:cNvSpPr>
              <a:spLocks noEditPoints="1"/>
            </p:cNvSpPr>
            <p:nvPr/>
          </p:nvSpPr>
          <p:spPr bwMode="auto">
            <a:xfrm>
              <a:off x="3659259" y="3771395"/>
              <a:ext cx="268242" cy="306820"/>
            </a:xfrm>
            <a:custGeom>
              <a:avLst/>
              <a:gdLst/>
              <a:ahLst/>
              <a:cxnLst>
                <a:cxn ang="0">
                  <a:pos x="288" y="4563"/>
                </a:cxn>
                <a:cxn ang="0">
                  <a:pos x="298" y="4563"/>
                </a:cxn>
                <a:cxn ang="0">
                  <a:pos x="305" y="4566"/>
                </a:cxn>
                <a:cxn ang="0">
                  <a:pos x="312" y="4579"/>
                </a:cxn>
                <a:cxn ang="0">
                  <a:pos x="315" y="4589"/>
                </a:cxn>
                <a:cxn ang="0">
                  <a:pos x="288" y="4563"/>
                </a:cxn>
                <a:cxn ang="0">
                  <a:pos x="507" y="0"/>
                </a:cxn>
                <a:cxn ang="0">
                  <a:pos x="1437" y="561"/>
                </a:cxn>
                <a:cxn ang="0">
                  <a:pos x="1476" y="674"/>
                </a:cxn>
                <a:cxn ang="0">
                  <a:pos x="1506" y="727"/>
                </a:cxn>
                <a:cxn ang="0">
                  <a:pos x="1536" y="776"/>
                </a:cxn>
                <a:cxn ang="0">
                  <a:pos x="1572" y="819"/>
                </a:cxn>
                <a:cxn ang="0">
                  <a:pos x="1612" y="855"/>
                </a:cxn>
                <a:cxn ang="0">
                  <a:pos x="1659" y="882"/>
                </a:cxn>
                <a:cxn ang="0">
                  <a:pos x="1711" y="895"/>
                </a:cxn>
                <a:cxn ang="0">
                  <a:pos x="1771" y="895"/>
                </a:cxn>
                <a:cxn ang="0">
                  <a:pos x="1834" y="882"/>
                </a:cxn>
                <a:cxn ang="0">
                  <a:pos x="1907" y="849"/>
                </a:cxn>
                <a:cxn ang="0">
                  <a:pos x="1976" y="803"/>
                </a:cxn>
                <a:cxn ang="0">
                  <a:pos x="2039" y="746"/>
                </a:cxn>
                <a:cxn ang="0">
                  <a:pos x="2099" y="687"/>
                </a:cxn>
                <a:cxn ang="0">
                  <a:pos x="2155" y="627"/>
                </a:cxn>
                <a:cxn ang="0">
                  <a:pos x="2191" y="591"/>
                </a:cxn>
                <a:cxn ang="0">
                  <a:pos x="2350" y="442"/>
                </a:cxn>
                <a:cxn ang="0">
                  <a:pos x="2512" y="297"/>
                </a:cxn>
                <a:cxn ang="0">
                  <a:pos x="4012" y="545"/>
                </a:cxn>
                <a:cxn ang="0">
                  <a:pos x="3846" y="799"/>
                </a:cxn>
                <a:cxn ang="0">
                  <a:pos x="3691" y="1064"/>
                </a:cxn>
                <a:cxn ang="0">
                  <a:pos x="3548" y="1331"/>
                </a:cxn>
                <a:cxn ang="0">
                  <a:pos x="3413" y="1602"/>
                </a:cxn>
                <a:cxn ang="0">
                  <a:pos x="3280" y="1876"/>
                </a:cxn>
                <a:cxn ang="0">
                  <a:pos x="3197" y="2055"/>
                </a:cxn>
                <a:cxn ang="0">
                  <a:pos x="3115" y="2237"/>
                </a:cxn>
                <a:cxn ang="0">
                  <a:pos x="3029" y="2412"/>
                </a:cxn>
                <a:cxn ang="0">
                  <a:pos x="2933" y="2587"/>
                </a:cxn>
                <a:cxn ang="0">
                  <a:pos x="2926" y="2600"/>
                </a:cxn>
                <a:cxn ang="0">
                  <a:pos x="2916" y="2616"/>
                </a:cxn>
                <a:cxn ang="0">
                  <a:pos x="2906" y="2630"/>
                </a:cxn>
                <a:cxn ang="0">
                  <a:pos x="2797" y="2798"/>
                </a:cxn>
                <a:cxn ang="0">
                  <a:pos x="2678" y="2957"/>
                </a:cxn>
                <a:cxn ang="0">
                  <a:pos x="2549" y="3109"/>
                </a:cxn>
                <a:cxn ang="0">
                  <a:pos x="2420" y="3257"/>
                </a:cxn>
                <a:cxn ang="0">
                  <a:pos x="2258" y="3439"/>
                </a:cxn>
                <a:cxn ang="0">
                  <a:pos x="1933" y="3796"/>
                </a:cxn>
                <a:cxn ang="0">
                  <a:pos x="1774" y="3978"/>
                </a:cxn>
                <a:cxn ang="0">
                  <a:pos x="1622" y="4166"/>
                </a:cxn>
                <a:cxn ang="0">
                  <a:pos x="1476" y="4361"/>
                </a:cxn>
                <a:cxn ang="0">
                  <a:pos x="0" y="3105"/>
                </a:cxn>
                <a:cxn ang="0">
                  <a:pos x="80" y="2977"/>
                </a:cxn>
                <a:cxn ang="0">
                  <a:pos x="149" y="2841"/>
                </a:cxn>
                <a:cxn ang="0">
                  <a:pos x="212" y="2699"/>
                </a:cxn>
                <a:cxn ang="0">
                  <a:pos x="265" y="2557"/>
                </a:cxn>
                <a:cxn ang="0">
                  <a:pos x="331" y="2322"/>
                </a:cxn>
                <a:cxn ang="0">
                  <a:pos x="381" y="2085"/>
                </a:cxn>
                <a:cxn ang="0">
                  <a:pos x="421" y="1843"/>
                </a:cxn>
                <a:cxn ang="0">
                  <a:pos x="451" y="1602"/>
                </a:cxn>
                <a:cxn ang="0">
                  <a:pos x="474" y="1361"/>
                </a:cxn>
                <a:cxn ang="0">
                  <a:pos x="503" y="908"/>
                </a:cxn>
                <a:cxn ang="0">
                  <a:pos x="513" y="452"/>
                </a:cxn>
                <a:cxn ang="0">
                  <a:pos x="507" y="0"/>
                </a:cxn>
              </a:cxnLst>
              <a:rect l="0" t="0" r="r" b="b"/>
              <a:pathLst>
                <a:path w="4012" h="4589">
                  <a:moveTo>
                    <a:pt x="288" y="4563"/>
                  </a:moveTo>
                  <a:lnTo>
                    <a:pt x="298" y="4563"/>
                  </a:lnTo>
                  <a:lnTo>
                    <a:pt x="305" y="4566"/>
                  </a:lnTo>
                  <a:lnTo>
                    <a:pt x="312" y="4579"/>
                  </a:lnTo>
                  <a:lnTo>
                    <a:pt x="315" y="4589"/>
                  </a:lnTo>
                  <a:lnTo>
                    <a:pt x="288" y="4563"/>
                  </a:lnTo>
                  <a:close/>
                  <a:moveTo>
                    <a:pt x="507" y="0"/>
                  </a:moveTo>
                  <a:lnTo>
                    <a:pt x="1437" y="561"/>
                  </a:lnTo>
                  <a:lnTo>
                    <a:pt x="1476" y="674"/>
                  </a:lnTo>
                  <a:lnTo>
                    <a:pt x="1506" y="727"/>
                  </a:lnTo>
                  <a:lnTo>
                    <a:pt x="1536" y="776"/>
                  </a:lnTo>
                  <a:lnTo>
                    <a:pt x="1572" y="819"/>
                  </a:lnTo>
                  <a:lnTo>
                    <a:pt x="1612" y="855"/>
                  </a:lnTo>
                  <a:lnTo>
                    <a:pt x="1659" y="882"/>
                  </a:lnTo>
                  <a:lnTo>
                    <a:pt x="1711" y="895"/>
                  </a:lnTo>
                  <a:lnTo>
                    <a:pt x="1771" y="895"/>
                  </a:lnTo>
                  <a:lnTo>
                    <a:pt x="1834" y="882"/>
                  </a:lnTo>
                  <a:lnTo>
                    <a:pt x="1907" y="849"/>
                  </a:lnTo>
                  <a:lnTo>
                    <a:pt x="1976" y="803"/>
                  </a:lnTo>
                  <a:lnTo>
                    <a:pt x="2039" y="746"/>
                  </a:lnTo>
                  <a:lnTo>
                    <a:pt x="2099" y="687"/>
                  </a:lnTo>
                  <a:lnTo>
                    <a:pt x="2155" y="627"/>
                  </a:lnTo>
                  <a:lnTo>
                    <a:pt x="2191" y="591"/>
                  </a:lnTo>
                  <a:lnTo>
                    <a:pt x="2350" y="442"/>
                  </a:lnTo>
                  <a:lnTo>
                    <a:pt x="2512" y="297"/>
                  </a:lnTo>
                  <a:lnTo>
                    <a:pt x="4012" y="545"/>
                  </a:lnTo>
                  <a:lnTo>
                    <a:pt x="3846" y="799"/>
                  </a:lnTo>
                  <a:lnTo>
                    <a:pt x="3691" y="1064"/>
                  </a:lnTo>
                  <a:lnTo>
                    <a:pt x="3548" y="1331"/>
                  </a:lnTo>
                  <a:lnTo>
                    <a:pt x="3413" y="1602"/>
                  </a:lnTo>
                  <a:lnTo>
                    <a:pt x="3280" y="1876"/>
                  </a:lnTo>
                  <a:lnTo>
                    <a:pt x="3197" y="2055"/>
                  </a:lnTo>
                  <a:lnTo>
                    <a:pt x="3115" y="2237"/>
                  </a:lnTo>
                  <a:lnTo>
                    <a:pt x="3029" y="2412"/>
                  </a:lnTo>
                  <a:lnTo>
                    <a:pt x="2933" y="2587"/>
                  </a:lnTo>
                  <a:lnTo>
                    <a:pt x="2926" y="2600"/>
                  </a:lnTo>
                  <a:lnTo>
                    <a:pt x="2916" y="2616"/>
                  </a:lnTo>
                  <a:lnTo>
                    <a:pt x="2906" y="2630"/>
                  </a:lnTo>
                  <a:lnTo>
                    <a:pt x="2797" y="2798"/>
                  </a:lnTo>
                  <a:lnTo>
                    <a:pt x="2678" y="2957"/>
                  </a:lnTo>
                  <a:lnTo>
                    <a:pt x="2549" y="3109"/>
                  </a:lnTo>
                  <a:lnTo>
                    <a:pt x="2420" y="3257"/>
                  </a:lnTo>
                  <a:lnTo>
                    <a:pt x="2258" y="3439"/>
                  </a:lnTo>
                  <a:lnTo>
                    <a:pt x="1933" y="3796"/>
                  </a:lnTo>
                  <a:lnTo>
                    <a:pt x="1774" y="3978"/>
                  </a:lnTo>
                  <a:lnTo>
                    <a:pt x="1622" y="4166"/>
                  </a:lnTo>
                  <a:lnTo>
                    <a:pt x="1476" y="4361"/>
                  </a:lnTo>
                  <a:lnTo>
                    <a:pt x="0" y="3105"/>
                  </a:lnTo>
                  <a:lnTo>
                    <a:pt x="80" y="2977"/>
                  </a:lnTo>
                  <a:lnTo>
                    <a:pt x="149" y="2841"/>
                  </a:lnTo>
                  <a:lnTo>
                    <a:pt x="212" y="2699"/>
                  </a:lnTo>
                  <a:lnTo>
                    <a:pt x="265" y="2557"/>
                  </a:lnTo>
                  <a:lnTo>
                    <a:pt x="331" y="2322"/>
                  </a:lnTo>
                  <a:lnTo>
                    <a:pt x="381" y="2085"/>
                  </a:lnTo>
                  <a:lnTo>
                    <a:pt x="421" y="1843"/>
                  </a:lnTo>
                  <a:lnTo>
                    <a:pt x="451" y="1602"/>
                  </a:lnTo>
                  <a:lnTo>
                    <a:pt x="474" y="1361"/>
                  </a:lnTo>
                  <a:lnTo>
                    <a:pt x="503" y="908"/>
                  </a:lnTo>
                  <a:lnTo>
                    <a:pt x="513" y="452"/>
                  </a:lnTo>
                  <a:lnTo>
                    <a:pt x="507" y="0"/>
                  </a:lnTo>
                  <a:close/>
                </a:path>
              </a:pathLst>
            </a:custGeom>
            <a:gradFill flip="none" rotWithShape="1">
              <a:gsLst>
                <a:gs pos="34000">
                  <a:schemeClr val="accent5"/>
                </a:gs>
                <a:gs pos="62000">
                  <a:schemeClr val="accent6"/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31"/>
            <p:cNvSpPr>
              <a:spLocks/>
            </p:cNvSpPr>
            <p:nvPr/>
          </p:nvSpPr>
          <p:spPr bwMode="auto">
            <a:xfrm>
              <a:off x="3285312" y="3640350"/>
              <a:ext cx="220170" cy="404970"/>
            </a:xfrm>
            <a:custGeom>
              <a:avLst/>
              <a:gdLst/>
              <a:ahLst/>
              <a:cxnLst>
                <a:cxn ang="0">
                  <a:pos x="408" y="0"/>
                </a:cxn>
                <a:cxn ang="0">
                  <a:pos x="497" y="476"/>
                </a:cxn>
                <a:cxn ang="0">
                  <a:pos x="606" y="945"/>
                </a:cxn>
                <a:cxn ang="0">
                  <a:pos x="735" y="1415"/>
                </a:cxn>
                <a:cxn ang="0">
                  <a:pos x="877" y="1877"/>
                </a:cxn>
                <a:cxn ang="0">
                  <a:pos x="1036" y="2336"/>
                </a:cxn>
                <a:cxn ang="0">
                  <a:pos x="1040" y="2350"/>
                </a:cxn>
                <a:cxn ang="0">
                  <a:pos x="1046" y="2366"/>
                </a:cxn>
                <a:cxn ang="0">
                  <a:pos x="1053" y="2379"/>
                </a:cxn>
                <a:cxn ang="0">
                  <a:pos x="1142" y="2614"/>
                </a:cxn>
                <a:cxn ang="0">
                  <a:pos x="1235" y="2848"/>
                </a:cxn>
                <a:cxn ang="0">
                  <a:pos x="1331" y="3080"/>
                </a:cxn>
                <a:cxn ang="0">
                  <a:pos x="1437" y="3311"/>
                </a:cxn>
                <a:cxn ang="0">
                  <a:pos x="1549" y="3536"/>
                </a:cxn>
                <a:cxn ang="0">
                  <a:pos x="1672" y="3757"/>
                </a:cxn>
                <a:cxn ang="0">
                  <a:pos x="1804" y="3972"/>
                </a:cxn>
                <a:cxn ang="0">
                  <a:pos x="1946" y="4177"/>
                </a:cxn>
                <a:cxn ang="0">
                  <a:pos x="2105" y="4382"/>
                </a:cxn>
                <a:cxn ang="0">
                  <a:pos x="2277" y="4573"/>
                </a:cxn>
                <a:cxn ang="0">
                  <a:pos x="2459" y="4758"/>
                </a:cxn>
                <a:cxn ang="0">
                  <a:pos x="2655" y="4930"/>
                </a:cxn>
                <a:cxn ang="0">
                  <a:pos x="2857" y="5089"/>
                </a:cxn>
                <a:cxn ang="0">
                  <a:pos x="3072" y="5234"/>
                </a:cxn>
                <a:cxn ang="0">
                  <a:pos x="3293" y="5366"/>
                </a:cxn>
                <a:cxn ang="0">
                  <a:pos x="3039" y="6057"/>
                </a:cxn>
                <a:cxn ang="0">
                  <a:pos x="2827" y="5938"/>
                </a:cxn>
                <a:cxn ang="0">
                  <a:pos x="2622" y="5802"/>
                </a:cxn>
                <a:cxn ang="0">
                  <a:pos x="2426" y="5657"/>
                </a:cxn>
                <a:cxn ang="0">
                  <a:pos x="2241" y="5502"/>
                </a:cxn>
                <a:cxn ang="0">
                  <a:pos x="2066" y="5336"/>
                </a:cxn>
                <a:cxn ang="0">
                  <a:pos x="1897" y="5161"/>
                </a:cxn>
                <a:cxn ang="0">
                  <a:pos x="1738" y="4976"/>
                </a:cxn>
                <a:cxn ang="0">
                  <a:pos x="1589" y="4785"/>
                </a:cxn>
                <a:cxn ang="0">
                  <a:pos x="1447" y="4590"/>
                </a:cxn>
                <a:cxn ang="0">
                  <a:pos x="1314" y="4385"/>
                </a:cxn>
                <a:cxn ang="0">
                  <a:pos x="1162" y="4124"/>
                </a:cxn>
                <a:cxn ang="0">
                  <a:pos x="1020" y="3860"/>
                </a:cxn>
                <a:cxn ang="0">
                  <a:pos x="891" y="3589"/>
                </a:cxn>
                <a:cxn ang="0">
                  <a:pos x="768" y="3314"/>
                </a:cxn>
                <a:cxn ang="0">
                  <a:pos x="656" y="3034"/>
                </a:cxn>
                <a:cxn ang="0">
                  <a:pos x="550" y="2753"/>
                </a:cxn>
                <a:cxn ang="0">
                  <a:pos x="451" y="2472"/>
                </a:cxn>
                <a:cxn ang="0">
                  <a:pos x="351" y="2188"/>
                </a:cxn>
                <a:cxn ang="0">
                  <a:pos x="245" y="1864"/>
                </a:cxn>
                <a:cxn ang="0">
                  <a:pos x="149" y="1537"/>
                </a:cxn>
                <a:cxn ang="0">
                  <a:pos x="67" y="1206"/>
                </a:cxn>
                <a:cxn ang="0">
                  <a:pos x="0" y="873"/>
                </a:cxn>
                <a:cxn ang="0">
                  <a:pos x="408" y="0"/>
                </a:cxn>
              </a:cxnLst>
              <a:rect l="0" t="0" r="r" b="b"/>
              <a:pathLst>
                <a:path w="3293" h="6057">
                  <a:moveTo>
                    <a:pt x="408" y="0"/>
                  </a:moveTo>
                  <a:lnTo>
                    <a:pt x="497" y="476"/>
                  </a:lnTo>
                  <a:lnTo>
                    <a:pt x="606" y="945"/>
                  </a:lnTo>
                  <a:lnTo>
                    <a:pt x="735" y="1415"/>
                  </a:lnTo>
                  <a:lnTo>
                    <a:pt x="877" y="1877"/>
                  </a:lnTo>
                  <a:lnTo>
                    <a:pt x="1036" y="2336"/>
                  </a:lnTo>
                  <a:lnTo>
                    <a:pt x="1040" y="2350"/>
                  </a:lnTo>
                  <a:lnTo>
                    <a:pt x="1046" y="2366"/>
                  </a:lnTo>
                  <a:lnTo>
                    <a:pt x="1053" y="2379"/>
                  </a:lnTo>
                  <a:lnTo>
                    <a:pt x="1142" y="2614"/>
                  </a:lnTo>
                  <a:lnTo>
                    <a:pt x="1235" y="2848"/>
                  </a:lnTo>
                  <a:lnTo>
                    <a:pt x="1331" y="3080"/>
                  </a:lnTo>
                  <a:lnTo>
                    <a:pt x="1437" y="3311"/>
                  </a:lnTo>
                  <a:lnTo>
                    <a:pt x="1549" y="3536"/>
                  </a:lnTo>
                  <a:lnTo>
                    <a:pt x="1672" y="3757"/>
                  </a:lnTo>
                  <a:lnTo>
                    <a:pt x="1804" y="3972"/>
                  </a:lnTo>
                  <a:lnTo>
                    <a:pt x="1946" y="4177"/>
                  </a:lnTo>
                  <a:lnTo>
                    <a:pt x="2105" y="4382"/>
                  </a:lnTo>
                  <a:lnTo>
                    <a:pt x="2277" y="4573"/>
                  </a:lnTo>
                  <a:lnTo>
                    <a:pt x="2459" y="4758"/>
                  </a:lnTo>
                  <a:lnTo>
                    <a:pt x="2655" y="4930"/>
                  </a:lnTo>
                  <a:lnTo>
                    <a:pt x="2857" y="5089"/>
                  </a:lnTo>
                  <a:lnTo>
                    <a:pt x="3072" y="5234"/>
                  </a:lnTo>
                  <a:lnTo>
                    <a:pt x="3293" y="5366"/>
                  </a:lnTo>
                  <a:lnTo>
                    <a:pt x="3039" y="6057"/>
                  </a:lnTo>
                  <a:lnTo>
                    <a:pt x="2827" y="5938"/>
                  </a:lnTo>
                  <a:lnTo>
                    <a:pt x="2622" y="5802"/>
                  </a:lnTo>
                  <a:lnTo>
                    <a:pt x="2426" y="5657"/>
                  </a:lnTo>
                  <a:lnTo>
                    <a:pt x="2241" y="5502"/>
                  </a:lnTo>
                  <a:lnTo>
                    <a:pt x="2066" y="5336"/>
                  </a:lnTo>
                  <a:lnTo>
                    <a:pt x="1897" y="5161"/>
                  </a:lnTo>
                  <a:lnTo>
                    <a:pt x="1738" y="4976"/>
                  </a:lnTo>
                  <a:lnTo>
                    <a:pt x="1589" y="4785"/>
                  </a:lnTo>
                  <a:lnTo>
                    <a:pt x="1447" y="4590"/>
                  </a:lnTo>
                  <a:lnTo>
                    <a:pt x="1314" y="4385"/>
                  </a:lnTo>
                  <a:lnTo>
                    <a:pt x="1162" y="4124"/>
                  </a:lnTo>
                  <a:lnTo>
                    <a:pt x="1020" y="3860"/>
                  </a:lnTo>
                  <a:lnTo>
                    <a:pt x="891" y="3589"/>
                  </a:lnTo>
                  <a:lnTo>
                    <a:pt x="768" y="3314"/>
                  </a:lnTo>
                  <a:lnTo>
                    <a:pt x="656" y="3034"/>
                  </a:lnTo>
                  <a:lnTo>
                    <a:pt x="550" y="2753"/>
                  </a:lnTo>
                  <a:lnTo>
                    <a:pt x="451" y="2472"/>
                  </a:lnTo>
                  <a:lnTo>
                    <a:pt x="351" y="2188"/>
                  </a:lnTo>
                  <a:lnTo>
                    <a:pt x="245" y="1864"/>
                  </a:lnTo>
                  <a:lnTo>
                    <a:pt x="149" y="1537"/>
                  </a:lnTo>
                  <a:lnTo>
                    <a:pt x="67" y="1206"/>
                  </a:lnTo>
                  <a:lnTo>
                    <a:pt x="0" y="873"/>
                  </a:lnTo>
                  <a:lnTo>
                    <a:pt x="408" y="0"/>
                  </a:lnTo>
                  <a:close/>
                </a:path>
              </a:pathLst>
            </a:custGeom>
            <a:gradFill>
              <a:gsLst>
                <a:gs pos="50000">
                  <a:schemeClr val="accent5"/>
                </a:gs>
                <a:gs pos="83000">
                  <a:schemeClr val="accent6"/>
                </a:gs>
              </a:gsLst>
              <a:path path="circle">
                <a:fillToRect l="50000" t="50000" r="50000" b="50000"/>
              </a:path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28"/>
            <p:cNvSpPr>
              <a:spLocks/>
            </p:cNvSpPr>
            <p:nvPr/>
          </p:nvSpPr>
          <p:spPr bwMode="auto">
            <a:xfrm>
              <a:off x="3232425" y="4169680"/>
              <a:ext cx="214219" cy="340852"/>
            </a:xfrm>
            <a:custGeom>
              <a:avLst/>
              <a:gdLst/>
              <a:ahLst/>
              <a:cxnLst>
                <a:cxn ang="0">
                  <a:pos x="500" y="0"/>
                </a:cxn>
                <a:cxn ang="0">
                  <a:pos x="662" y="525"/>
                </a:cxn>
                <a:cxn ang="0">
                  <a:pos x="838" y="1051"/>
                </a:cxn>
                <a:cxn ang="0">
                  <a:pos x="1020" y="1573"/>
                </a:cxn>
                <a:cxn ang="0">
                  <a:pos x="1218" y="2085"/>
                </a:cxn>
                <a:cxn ang="0">
                  <a:pos x="1433" y="2594"/>
                </a:cxn>
                <a:cxn ang="0">
                  <a:pos x="1539" y="2831"/>
                </a:cxn>
                <a:cxn ang="0">
                  <a:pos x="1652" y="3066"/>
                </a:cxn>
                <a:cxn ang="0">
                  <a:pos x="1771" y="3301"/>
                </a:cxn>
                <a:cxn ang="0">
                  <a:pos x="1897" y="3529"/>
                </a:cxn>
                <a:cxn ang="0">
                  <a:pos x="2032" y="3750"/>
                </a:cxn>
                <a:cxn ang="0">
                  <a:pos x="2178" y="3968"/>
                </a:cxn>
                <a:cxn ang="0">
                  <a:pos x="2334" y="4176"/>
                </a:cxn>
                <a:cxn ang="0">
                  <a:pos x="2426" y="4292"/>
                </a:cxn>
                <a:cxn ang="0">
                  <a:pos x="2526" y="4401"/>
                </a:cxn>
                <a:cxn ang="0">
                  <a:pos x="2632" y="4507"/>
                </a:cxn>
                <a:cxn ang="0">
                  <a:pos x="2744" y="4602"/>
                </a:cxn>
                <a:cxn ang="0">
                  <a:pos x="2860" y="4692"/>
                </a:cxn>
                <a:cxn ang="0">
                  <a:pos x="2986" y="4771"/>
                </a:cxn>
                <a:cxn ang="0">
                  <a:pos x="3092" y="4827"/>
                </a:cxn>
                <a:cxn ang="0">
                  <a:pos x="3204" y="4870"/>
                </a:cxn>
                <a:cxn ang="0">
                  <a:pos x="2552" y="5098"/>
                </a:cxn>
                <a:cxn ang="0">
                  <a:pos x="2373" y="4982"/>
                </a:cxn>
                <a:cxn ang="0">
                  <a:pos x="2201" y="4850"/>
                </a:cxn>
                <a:cxn ang="0">
                  <a:pos x="2039" y="4711"/>
                </a:cxn>
                <a:cxn ang="0">
                  <a:pos x="1880" y="4559"/>
                </a:cxn>
                <a:cxn ang="0">
                  <a:pos x="1731" y="4398"/>
                </a:cxn>
                <a:cxn ang="0">
                  <a:pos x="1589" y="4229"/>
                </a:cxn>
                <a:cxn ang="0">
                  <a:pos x="1453" y="4054"/>
                </a:cxn>
                <a:cxn ang="0">
                  <a:pos x="1275" y="3799"/>
                </a:cxn>
                <a:cxn ang="0">
                  <a:pos x="1112" y="3538"/>
                </a:cxn>
                <a:cxn ang="0">
                  <a:pos x="960" y="3271"/>
                </a:cxn>
                <a:cxn ang="0">
                  <a:pos x="825" y="3000"/>
                </a:cxn>
                <a:cxn ang="0">
                  <a:pos x="702" y="2732"/>
                </a:cxn>
                <a:cxn ang="0">
                  <a:pos x="530" y="2309"/>
                </a:cxn>
                <a:cxn ang="0">
                  <a:pos x="374" y="1880"/>
                </a:cxn>
                <a:cxn ang="0">
                  <a:pos x="235" y="1444"/>
                </a:cxn>
                <a:cxn ang="0">
                  <a:pos x="110" y="1001"/>
                </a:cxn>
                <a:cxn ang="0">
                  <a:pos x="0" y="555"/>
                </a:cxn>
                <a:cxn ang="0">
                  <a:pos x="500" y="0"/>
                </a:cxn>
              </a:cxnLst>
              <a:rect l="0" t="0" r="r" b="b"/>
              <a:pathLst>
                <a:path w="3204" h="5098">
                  <a:moveTo>
                    <a:pt x="500" y="0"/>
                  </a:moveTo>
                  <a:lnTo>
                    <a:pt x="662" y="525"/>
                  </a:lnTo>
                  <a:lnTo>
                    <a:pt x="838" y="1051"/>
                  </a:lnTo>
                  <a:lnTo>
                    <a:pt x="1020" y="1573"/>
                  </a:lnTo>
                  <a:lnTo>
                    <a:pt x="1218" y="2085"/>
                  </a:lnTo>
                  <a:lnTo>
                    <a:pt x="1433" y="2594"/>
                  </a:lnTo>
                  <a:lnTo>
                    <a:pt x="1539" y="2831"/>
                  </a:lnTo>
                  <a:lnTo>
                    <a:pt x="1652" y="3066"/>
                  </a:lnTo>
                  <a:lnTo>
                    <a:pt x="1771" y="3301"/>
                  </a:lnTo>
                  <a:lnTo>
                    <a:pt x="1897" y="3529"/>
                  </a:lnTo>
                  <a:lnTo>
                    <a:pt x="2032" y="3750"/>
                  </a:lnTo>
                  <a:lnTo>
                    <a:pt x="2178" y="3968"/>
                  </a:lnTo>
                  <a:lnTo>
                    <a:pt x="2334" y="4176"/>
                  </a:lnTo>
                  <a:lnTo>
                    <a:pt x="2426" y="4292"/>
                  </a:lnTo>
                  <a:lnTo>
                    <a:pt x="2526" y="4401"/>
                  </a:lnTo>
                  <a:lnTo>
                    <a:pt x="2632" y="4507"/>
                  </a:lnTo>
                  <a:lnTo>
                    <a:pt x="2744" y="4602"/>
                  </a:lnTo>
                  <a:lnTo>
                    <a:pt x="2860" y="4692"/>
                  </a:lnTo>
                  <a:lnTo>
                    <a:pt x="2986" y="4771"/>
                  </a:lnTo>
                  <a:lnTo>
                    <a:pt x="3092" y="4827"/>
                  </a:lnTo>
                  <a:lnTo>
                    <a:pt x="3204" y="4870"/>
                  </a:lnTo>
                  <a:lnTo>
                    <a:pt x="2552" y="5098"/>
                  </a:lnTo>
                  <a:lnTo>
                    <a:pt x="2373" y="4982"/>
                  </a:lnTo>
                  <a:lnTo>
                    <a:pt x="2201" y="4850"/>
                  </a:lnTo>
                  <a:lnTo>
                    <a:pt x="2039" y="4711"/>
                  </a:lnTo>
                  <a:lnTo>
                    <a:pt x="1880" y="4559"/>
                  </a:lnTo>
                  <a:lnTo>
                    <a:pt x="1731" y="4398"/>
                  </a:lnTo>
                  <a:lnTo>
                    <a:pt x="1589" y="4229"/>
                  </a:lnTo>
                  <a:lnTo>
                    <a:pt x="1453" y="4054"/>
                  </a:lnTo>
                  <a:lnTo>
                    <a:pt x="1275" y="3799"/>
                  </a:lnTo>
                  <a:lnTo>
                    <a:pt x="1112" y="3538"/>
                  </a:lnTo>
                  <a:lnTo>
                    <a:pt x="960" y="3271"/>
                  </a:lnTo>
                  <a:lnTo>
                    <a:pt x="825" y="3000"/>
                  </a:lnTo>
                  <a:lnTo>
                    <a:pt x="702" y="2732"/>
                  </a:lnTo>
                  <a:lnTo>
                    <a:pt x="530" y="2309"/>
                  </a:lnTo>
                  <a:lnTo>
                    <a:pt x="374" y="1880"/>
                  </a:lnTo>
                  <a:lnTo>
                    <a:pt x="235" y="1444"/>
                  </a:lnTo>
                  <a:lnTo>
                    <a:pt x="110" y="1001"/>
                  </a:lnTo>
                  <a:lnTo>
                    <a:pt x="0" y="555"/>
                  </a:lnTo>
                  <a:lnTo>
                    <a:pt x="500" y="0"/>
                  </a:lnTo>
                  <a:close/>
                </a:path>
              </a:pathLst>
            </a:custGeom>
            <a:gradFill>
              <a:gsLst>
                <a:gs pos="50000">
                  <a:schemeClr val="accent5"/>
                </a:gs>
                <a:gs pos="83000">
                  <a:schemeClr val="accent6"/>
                </a:gs>
              </a:gsLst>
              <a:path path="circle">
                <a:fillToRect l="50000" t="50000" r="50000" b="50000"/>
              </a:path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30"/>
            <p:cNvSpPr>
              <a:spLocks/>
            </p:cNvSpPr>
            <p:nvPr/>
          </p:nvSpPr>
          <p:spPr bwMode="auto">
            <a:xfrm>
              <a:off x="3616602" y="3406006"/>
              <a:ext cx="138734" cy="402898"/>
            </a:xfrm>
            <a:custGeom>
              <a:avLst/>
              <a:gdLst/>
              <a:ahLst/>
              <a:cxnLst>
                <a:cxn ang="0">
                  <a:pos x="1098" y="0"/>
                </a:cxn>
                <a:cxn ang="0">
                  <a:pos x="1155" y="172"/>
                </a:cxn>
                <a:cxn ang="0">
                  <a:pos x="1211" y="363"/>
                </a:cxn>
                <a:cxn ang="0">
                  <a:pos x="1267" y="571"/>
                </a:cxn>
                <a:cxn ang="0">
                  <a:pos x="1324" y="796"/>
                </a:cxn>
                <a:cxn ang="0">
                  <a:pos x="1373" y="1037"/>
                </a:cxn>
                <a:cxn ang="0">
                  <a:pos x="1426" y="1285"/>
                </a:cxn>
                <a:cxn ang="0">
                  <a:pos x="1476" y="1546"/>
                </a:cxn>
                <a:cxn ang="0">
                  <a:pos x="1522" y="1810"/>
                </a:cxn>
                <a:cxn ang="0">
                  <a:pos x="1568" y="2081"/>
                </a:cxn>
                <a:cxn ang="0">
                  <a:pos x="1611" y="2356"/>
                </a:cxn>
                <a:cxn ang="0">
                  <a:pos x="1651" y="2630"/>
                </a:cxn>
                <a:cxn ang="0">
                  <a:pos x="1691" y="2901"/>
                </a:cxn>
                <a:cxn ang="0">
                  <a:pos x="1727" y="3168"/>
                </a:cxn>
                <a:cxn ang="0">
                  <a:pos x="1764" y="3429"/>
                </a:cxn>
                <a:cxn ang="0">
                  <a:pos x="1793" y="3684"/>
                </a:cxn>
                <a:cxn ang="0">
                  <a:pos x="1823" y="3925"/>
                </a:cxn>
                <a:cxn ang="0">
                  <a:pos x="1846" y="4153"/>
                </a:cxn>
                <a:cxn ang="0">
                  <a:pos x="1870" y="4368"/>
                </a:cxn>
                <a:cxn ang="0">
                  <a:pos x="1889" y="4563"/>
                </a:cxn>
                <a:cxn ang="0">
                  <a:pos x="1906" y="4741"/>
                </a:cxn>
                <a:cxn ang="0">
                  <a:pos x="1939" y="5171"/>
                </a:cxn>
                <a:cxn ang="0">
                  <a:pos x="1959" y="5389"/>
                </a:cxn>
                <a:cxn ang="0">
                  <a:pos x="1985" y="5603"/>
                </a:cxn>
                <a:cxn ang="0">
                  <a:pos x="2022" y="5818"/>
                </a:cxn>
                <a:cxn ang="0">
                  <a:pos x="2075" y="6026"/>
                </a:cxn>
                <a:cxn ang="0">
                  <a:pos x="1145" y="5465"/>
                </a:cxn>
                <a:cxn ang="0">
                  <a:pos x="1118" y="4920"/>
                </a:cxn>
                <a:cxn ang="0">
                  <a:pos x="1072" y="4374"/>
                </a:cxn>
                <a:cxn ang="0">
                  <a:pos x="1006" y="3836"/>
                </a:cxn>
                <a:cxn ang="0">
                  <a:pos x="916" y="3297"/>
                </a:cxn>
                <a:cxn ang="0">
                  <a:pos x="811" y="2762"/>
                </a:cxn>
                <a:cxn ang="0">
                  <a:pos x="708" y="2336"/>
                </a:cxn>
                <a:cxn ang="0">
                  <a:pos x="595" y="1913"/>
                </a:cxn>
                <a:cxn ang="0">
                  <a:pos x="466" y="1493"/>
                </a:cxn>
                <a:cxn ang="0">
                  <a:pos x="324" y="1080"/>
                </a:cxn>
                <a:cxn ang="0">
                  <a:pos x="169" y="671"/>
                </a:cxn>
                <a:cxn ang="0">
                  <a:pos x="0" y="267"/>
                </a:cxn>
                <a:cxn ang="0">
                  <a:pos x="1098" y="0"/>
                </a:cxn>
              </a:cxnLst>
              <a:rect l="0" t="0" r="r" b="b"/>
              <a:pathLst>
                <a:path w="2075" h="6026">
                  <a:moveTo>
                    <a:pt x="1098" y="0"/>
                  </a:moveTo>
                  <a:lnTo>
                    <a:pt x="1155" y="172"/>
                  </a:lnTo>
                  <a:lnTo>
                    <a:pt x="1211" y="363"/>
                  </a:lnTo>
                  <a:lnTo>
                    <a:pt x="1267" y="571"/>
                  </a:lnTo>
                  <a:lnTo>
                    <a:pt x="1324" y="796"/>
                  </a:lnTo>
                  <a:lnTo>
                    <a:pt x="1373" y="1037"/>
                  </a:lnTo>
                  <a:lnTo>
                    <a:pt x="1426" y="1285"/>
                  </a:lnTo>
                  <a:lnTo>
                    <a:pt x="1476" y="1546"/>
                  </a:lnTo>
                  <a:lnTo>
                    <a:pt x="1522" y="1810"/>
                  </a:lnTo>
                  <a:lnTo>
                    <a:pt x="1568" y="2081"/>
                  </a:lnTo>
                  <a:lnTo>
                    <a:pt x="1611" y="2356"/>
                  </a:lnTo>
                  <a:lnTo>
                    <a:pt x="1651" y="2630"/>
                  </a:lnTo>
                  <a:lnTo>
                    <a:pt x="1691" y="2901"/>
                  </a:lnTo>
                  <a:lnTo>
                    <a:pt x="1727" y="3168"/>
                  </a:lnTo>
                  <a:lnTo>
                    <a:pt x="1764" y="3429"/>
                  </a:lnTo>
                  <a:lnTo>
                    <a:pt x="1793" y="3684"/>
                  </a:lnTo>
                  <a:lnTo>
                    <a:pt x="1823" y="3925"/>
                  </a:lnTo>
                  <a:lnTo>
                    <a:pt x="1846" y="4153"/>
                  </a:lnTo>
                  <a:lnTo>
                    <a:pt x="1870" y="4368"/>
                  </a:lnTo>
                  <a:lnTo>
                    <a:pt x="1889" y="4563"/>
                  </a:lnTo>
                  <a:lnTo>
                    <a:pt x="1906" y="4741"/>
                  </a:lnTo>
                  <a:lnTo>
                    <a:pt x="1939" y="5171"/>
                  </a:lnTo>
                  <a:lnTo>
                    <a:pt x="1959" y="5389"/>
                  </a:lnTo>
                  <a:lnTo>
                    <a:pt x="1985" y="5603"/>
                  </a:lnTo>
                  <a:lnTo>
                    <a:pt x="2022" y="5818"/>
                  </a:lnTo>
                  <a:lnTo>
                    <a:pt x="2075" y="6026"/>
                  </a:lnTo>
                  <a:lnTo>
                    <a:pt x="1145" y="5465"/>
                  </a:lnTo>
                  <a:lnTo>
                    <a:pt x="1118" y="4920"/>
                  </a:lnTo>
                  <a:lnTo>
                    <a:pt x="1072" y="4374"/>
                  </a:lnTo>
                  <a:lnTo>
                    <a:pt x="1006" y="3836"/>
                  </a:lnTo>
                  <a:lnTo>
                    <a:pt x="916" y="3297"/>
                  </a:lnTo>
                  <a:lnTo>
                    <a:pt x="811" y="2762"/>
                  </a:lnTo>
                  <a:lnTo>
                    <a:pt x="708" y="2336"/>
                  </a:lnTo>
                  <a:lnTo>
                    <a:pt x="595" y="1913"/>
                  </a:lnTo>
                  <a:lnTo>
                    <a:pt x="466" y="1493"/>
                  </a:lnTo>
                  <a:lnTo>
                    <a:pt x="324" y="1080"/>
                  </a:lnTo>
                  <a:lnTo>
                    <a:pt x="169" y="671"/>
                  </a:lnTo>
                  <a:lnTo>
                    <a:pt x="0" y="267"/>
                  </a:lnTo>
                  <a:lnTo>
                    <a:pt x="1098" y="0"/>
                  </a:lnTo>
                  <a:close/>
                </a:path>
              </a:pathLst>
            </a:custGeom>
            <a:gradFill>
              <a:gsLst>
                <a:gs pos="50000">
                  <a:schemeClr val="accent5"/>
                </a:gs>
                <a:gs pos="83000">
                  <a:schemeClr val="accent6"/>
                </a:gs>
              </a:gsLst>
              <a:path path="circle">
                <a:fillToRect l="50000" t="50000" r="50000" b="50000"/>
              </a:path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29"/>
            <p:cNvSpPr>
              <a:spLocks/>
            </p:cNvSpPr>
            <p:nvPr/>
          </p:nvSpPr>
          <p:spPr bwMode="auto">
            <a:xfrm>
              <a:off x="3236437" y="3138901"/>
              <a:ext cx="351349" cy="220504"/>
            </a:xfrm>
            <a:custGeom>
              <a:avLst/>
              <a:gdLst/>
              <a:ahLst/>
              <a:cxnLst>
                <a:cxn ang="0">
                  <a:pos x="3028" y="0"/>
                </a:cxn>
                <a:cxn ang="0">
                  <a:pos x="3230" y="13"/>
                </a:cxn>
                <a:cxn ang="0">
                  <a:pos x="3432" y="40"/>
                </a:cxn>
                <a:cxn ang="0">
                  <a:pos x="3631" y="86"/>
                </a:cxn>
                <a:cxn ang="0">
                  <a:pos x="3822" y="146"/>
                </a:cxn>
                <a:cxn ang="0">
                  <a:pos x="4014" y="218"/>
                </a:cxn>
                <a:cxn ang="0">
                  <a:pos x="4200" y="304"/>
                </a:cxn>
                <a:cxn ang="0">
                  <a:pos x="4378" y="397"/>
                </a:cxn>
                <a:cxn ang="0">
                  <a:pos x="4554" y="499"/>
                </a:cxn>
                <a:cxn ang="0">
                  <a:pos x="4716" y="605"/>
                </a:cxn>
                <a:cxn ang="0">
                  <a:pos x="4872" y="717"/>
                </a:cxn>
                <a:cxn ang="0">
                  <a:pos x="5067" y="873"/>
                </a:cxn>
                <a:cxn ang="0">
                  <a:pos x="5255" y="1038"/>
                </a:cxn>
                <a:cxn ang="0">
                  <a:pos x="4660" y="2617"/>
                </a:cxn>
                <a:cxn ang="0">
                  <a:pos x="4544" y="2495"/>
                </a:cxn>
                <a:cxn ang="0">
                  <a:pos x="4418" y="2379"/>
                </a:cxn>
                <a:cxn ang="0">
                  <a:pos x="4283" y="2270"/>
                </a:cxn>
                <a:cxn ang="0">
                  <a:pos x="4144" y="2171"/>
                </a:cxn>
                <a:cxn ang="0">
                  <a:pos x="3995" y="2082"/>
                </a:cxn>
                <a:cxn ang="0">
                  <a:pos x="3859" y="2019"/>
                </a:cxn>
                <a:cxn ang="0">
                  <a:pos x="3720" y="1966"/>
                </a:cxn>
                <a:cxn ang="0">
                  <a:pos x="3578" y="1927"/>
                </a:cxn>
                <a:cxn ang="0">
                  <a:pos x="3422" y="1903"/>
                </a:cxn>
                <a:cxn ang="0">
                  <a:pos x="3266" y="1903"/>
                </a:cxn>
                <a:cxn ang="0">
                  <a:pos x="3114" y="1920"/>
                </a:cxn>
                <a:cxn ang="0">
                  <a:pos x="2962" y="1953"/>
                </a:cxn>
                <a:cxn ang="0">
                  <a:pos x="2816" y="2006"/>
                </a:cxn>
                <a:cxn ang="0">
                  <a:pos x="2677" y="2075"/>
                </a:cxn>
                <a:cxn ang="0">
                  <a:pos x="2545" y="2158"/>
                </a:cxn>
                <a:cxn ang="0">
                  <a:pos x="2403" y="2270"/>
                </a:cxn>
                <a:cxn ang="0">
                  <a:pos x="2270" y="2392"/>
                </a:cxn>
                <a:cxn ang="0">
                  <a:pos x="2148" y="2528"/>
                </a:cxn>
                <a:cxn ang="0">
                  <a:pos x="2035" y="2673"/>
                </a:cxn>
                <a:cxn ang="0">
                  <a:pos x="1933" y="2822"/>
                </a:cxn>
                <a:cxn ang="0">
                  <a:pos x="1840" y="2977"/>
                </a:cxn>
                <a:cxn ang="0">
                  <a:pos x="1751" y="3136"/>
                </a:cxn>
                <a:cxn ang="0">
                  <a:pos x="1671" y="3298"/>
                </a:cxn>
                <a:cxn ang="0">
                  <a:pos x="0" y="3033"/>
                </a:cxn>
                <a:cxn ang="0">
                  <a:pos x="27" y="2838"/>
                </a:cxn>
                <a:cxn ang="0">
                  <a:pos x="66" y="2630"/>
                </a:cxn>
                <a:cxn ang="0">
                  <a:pos x="119" y="2422"/>
                </a:cxn>
                <a:cxn ang="0">
                  <a:pos x="182" y="2221"/>
                </a:cxn>
                <a:cxn ang="0">
                  <a:pos x="255" y="2019"/>
                </a:cxn>
                <a:cxn ang="0">
                  <a:pos x="338" y="1827"/>
                </a:cxn>
                <a:cxn ang="0">
                  <a:pos x="434" y="1639"/>
                </a:cxn>
                <a:cxn ang="0">
                  <a:pos x="539" y="1457"/>
                </a:cxn>
                <a:cxn ang="0">
                  <a:pos x="659" y="1282"/>
                </a:cxn>
                <a:cxn ang="0">
                  <a:pos x="788" y="1114"/>
                </a:cxn>
                <a:cxn ang="0">
                  <a:pos x="930" y="955"/>
                </a:cxn>
                <a:cxn ang="0">
                  <a:pos x="1086" y="806"/>
                </a:cxn>
                <a:cxn ang="0">
                  <a:pos x="1251" y="668"/>
                </a:cxn>
                <a:cxn ang="0">
                  <a:pos x="1423" y="536"/>
                </a:cxn>
                <a:cxn ang="0">
                  <a:pos x="1605" y="417"/>
                </a:cxn>
                <a:cxn ang="0">
                  <a:pos x="1790" y="311"/>
                </a:cxn>
                <a:cxn ang="0">
                  <a:pos x="1982" y="218"/>
                </a:cxn>
                <a:cxn ang="0">
                  <a:pos x="2181" y="142"/>
                </a:cxn>
                <a:cxn ang="0">
                  <a:pos x="2386" y="80"/>
                </a:cxn>
                <a:cxn ang="0">
                  <a:pos x="2595" y="33"/>
                </a:cxn>
                <a:cxn ang="0">
                  <a:pos x="2810" y="7"/>
                </a:cxn>
                <a:cxn ang="0">
                  <a:pos x="3028" y="0"/>
                </a:cxn>
              </a:cxnLst>
              <a:rect l="0" t="0" r="r" b="b"/>
              <a:pathLst>
                <a:path w="5255" h="3298">
                  <a:moveTo>
                    <a:pt x="3028" y="0"/>
                  </a:moveTo>
                  <a:lnTo>
                    <a:pt x="3230" y="13"/>
                  </a:lnTo>
                  <a:lnTo>
                    <a:pt x="3432" y="40"/>
                  </a:lnTo>
                  <a:lnTo>
                    <a:pt x="3631" y="86"/>
                  </a:lnTo>
                  <a:lnTo>
                    <a:pt x="3822" y="146"/>
                  </a:lnTo>
                  <a:lnTo>
                    <a:pt x="4014" y="218"/>
                  </a:lnTo>
                  <a:lnTo>
                    <a:pt x="4200" y="304"/>
                  </a:lnTo>
                  <a:lnTo>
                    <a:pt x="4378" y="397"/>
                  </a:lnTo>
                  <a:lnTo>
                    <a:pt x="4554" y="499"/>
                  </a:lnTo>
                  <a:lnTo>
                    <a:pt x="4716" y="605"/>
                  </a:lnTo>
                  <a:lnTo>
                    <a:pt x="4872" y="717"/>
                  </a:lnTo>
                  <a:lnTo>
                    <a:pt x="5067" y="873"/>
                  </a:lnTo>
                  <a:lnTo>
                    <a:pt x="5255" y="1038"/>
                  </a:lnTo>
                  <a:lnTo>
                    <a:pt x="4660" y="2617"/>
                  </a:lnTo>
                  <a:lnTo>
                    <a:pt x="4544" y="2495"/>
                  </a:lnTo>
                  <a:lnTo>
                    <a:pt x="4418" y="2379"/>
                  </a:lnTo>
                  <a:lnTo>
                    <a:pt x="4283" y="2270"/>
                  </a:lnTo>
                  <a:lnTo>
                    <a:pt x="4144" y="2171"/>
                  </a:lnTo>
                  <a:lnTo>
                    <a:pt x="3995" y="2082"/>
                  </a:lnTo>
                  <a:lnTo>
                    <a:pt x="3859" y="2019"/>
                  </a:lnTo>
                  <a:lnTo>
                    <a:pt x="3720" y="1966"/>
                  </a:lnTo>
                  <a:lnTo>
                    <a:pt x="3578" y="1927"/>
                  </a:lnTo>
                  <a:lnTo>
                    <a:pt x="3422" y="1903"/>
                  </a:lnTo>
                  <a:lnTo>
                    <a:pt x="3266" y="1903"/>
                  </a:lnTo>
                  <a:lnTo>
                    <a:pt x="3114" y="1920"/>
                  </a:lnTo>
                  <a:lnTo>
                    <a:pt x="2962" y="1953"/>
                  </a:lnTo>
                  <a:lnTo>
                    <a:pt x="2816" y="2006"/>
                  </a:lnTo>
                  <a:lnTo>
                    <a:pt x="2677" y="2075"/>
                  </a:lnTo>
                  <a:lnTo>
                    <a:pt x="2545" y="2158"/>
                  </a:lnTo>
                  <a:lnTo>
                    <a:pt x="2403" y="2270"/>
                  </a:lnTo>
                  <a:lnTo>
                    <a:pt x="2270" y="2392"/>
                  </a:lnTo>
                  <a:lnTo>
                    <a:pt x="2148" y="2528"/>
                  </a:lnTo>
                  <a:lnTo>
                    <a:pt x="2035" y="2673"/>
                  </a:lnTo>
                  <a:lnTo>
                    <a:pt x="1933" y="2822"/>
                  </a:lnTo>
                  <a:lnTo>
                    <a:pt x="1840" y="2977"/>
                  </a:lnTo>
                  <a:lnTo>
                    <a:pt x="1751" y="3136"/>
                  </a:lnTo>
                  <a:lnTo>
                    <a:pt x="1671" y="3298"/>
                  </a:lnTo>
                  <a:lnTo>
                    <a:pt x="0" y="3033"/>
                  </a:lnTo>
                  <a:lnTo>
                    <a:pt x="27" y="2838"/>
                  </a:lnTo>
                  <a:lnTo>
                    <a:pt x="66" y="2630"/>
                  </a:lnTo>
                  <a:lnTo>
                    <a:pt x="119" y="2422"/>
                  </a:lnTo>
                  <a:lnTo>
                    <a:pt x="182" y="2221"/>
                  </a:lnTo>
                  <a:lnTo>
                    <a:pt x="255" y="2019"/>
                  </a:lnTo>
                  <a:lnTo>
                    <a:pt x="338" y="1827"/>
                  </a:lnTo>
                  <a:lnTo>
                    <a:pt x="434" y="1639"/>
                  </a:lnTo>
                  <a:lnTo>
                    <a:pt x="539" y="1457"/>
                  </a:lnTo>
                  <a:lnTo>
                    <a:pt x="659" y="1282"/>
                  </a:lnTo>
                  <a:lnTo>
                    <a:pt x="788" y="1114"/>
                  </a:lnTo>
                  <a:lnTo>
                    <a:pt x="930" y="955"/>
                  </a:lnTo>
                  <a:lnTo>
                    <a:pt x="1086" y="806"/>
                  </a:lnTo>
                  <a:lnTo>
                    <a:pt x="1251" y="668"/>
                  </a:lnTo>
                  <a:lnTo>
                    <a:pt x="1423" y="536"/>
                  </a:lnTo>
                  <a:lnTo>
                    <a:pt x="1605" y="417"/>
                  </a:lnTo>
                  <a:lnTo>
                    <a:pt x="1790" y="311"/>
                  </a:lnTo>
                  <a:lnTo>
                    <a:pt x="1982" y="218"/>
                  </a:lnTo>
                  <a:lnTo>
                    <a:pt x="2181" y="142"/>
                  </a:lnTo>
                  <a:lnTo>
                    <a:pt x="2386" y="80"/>
                  </a:lnTo>
                  <a:lnTo>
                    <a:pt x="2595" y="33"/>
                  </a:lnTo>
                  <a:lnTo>
                    <a:pt x="2810" y="7"/>
                  </a:lnTo>
                  <a:lnTo>
                    <a:pt x="3028" y="0"/>
                  </a:lnTo>
                  <a:close/>
                </a:path>
              </a:pathLst>
            </a:custGeom>
            <a:gradFill flip="none" rotWithShape="1">
              <a:gsLst>
                <a:gs pos="50000">
                  <a:schemeClr val="accent5"/>
                </a:gs>
                <a:gs pos="83000">
                  <a:schemeClr val="accent6"/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3757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HEART’S ELECTRICAL SYSTEM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94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131</Words>
  <Application>Microsoft Office PowerPoint</Application>
  <PresentationFormat>全屏显示(4:3)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